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F+VfNaSzUCj53XgfpkeJ58R37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Знакомство с ES6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функции(контекст this) сравнение с классическими функциями</a:t>
            </a:r>
            <a:endParaRPr b="1" sz="3200"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913774" y="1795592"/>
            <a:ext cx="10363826" cy="3995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Классические функции(объявленные с помощью ключевого слова function), будут записывать в качестве значения this -  значение объекта, в котором была </a:t>
            </a:r>
            <a:r>
              <a:rPr b="1" lang="en-US"/>
              <a:t>вызвана функция</a:t>
            </a:r>
            <a:r>
              <a:rPr lang="en-US"/>
              <a:t>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Если классическая функция не находит объект в котором она была вызвана, по умолчанию в качестве значения this записывается значение глобального объекта window.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Особенности использования стрелочных функций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Лексическое связывание. Значения this, super и arguments определяются не тем, как стрелочные функции были вызваны, а тем, как они были созданы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Неизменяемые this, super и arguments. Значения этих переменных внутри стрелочных функций остаются неизменными на протяжении всего жизненного цикла функции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Стрелочные функции не могут быть использованы как конструктор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Недоступность «собственного» значения переменной arguments, this 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u="none" cap="none" strike="noStrike">
                <a:latin typeface="Arial"/>
                <a:ea typeface="Arial"/>
                <a:cs typeface="Arial"/>
                <a:sym typeface="Arial"/>
              </a:rPr>
              <a:t>Строки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Шаблонные строки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838200" y="1327445"/>
            <a:ext cx="10515600" cy="933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Записываются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 как обычные строки,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единственное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, что обернуты символами обратных кавычек `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 b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2454630"/>
            <a:ext cx="8621485" cy="306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Шаблонные строки(многострочные выражения)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838200" y="1403804"/>
            <a:ext cx="10515600" cy="4773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8" y="1400467"/>
            <a:ext cx="7900307" cy="367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Шаблонные строки(интерполяция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выражений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В строке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добавляется конструкция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${...}, внутри которой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можно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записать 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любую переменную или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javascript-выражение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Cтроки,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которые созданы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помощью обычных кавычек (' и ") не поддерживают интерполяцию. Для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работы с интерполяцией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нужно обязательно использовать</a:t>
            </a: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обратную кавычку ` (клавиша ё на клавиатуре):</a:t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С помощью интерполяции в строку можно поместить результат выполнения любого выражения, например,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подсчет выражения, или вызов функции.</a:t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Шаблонные строки(интерполяция 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выражений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sz="3200"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1331105"/>
            <a:ext cx="10117393" cy="152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Шаблонные строки(интерполяция 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выражений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sz="3200"/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Иногда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, будут возникать ситуации, когда одного уровня интерполяции будет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мало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. В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таких ситуациях удобно использовать вложенность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(интерполяция внутри интерполяции). Следует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знать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, что весь код, находящийся внутри ${...} интерпретируется, как отдельное выражение, то есть может содержать обратные кавычки, которые не будут восприняты, как конец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строки.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Строки(улучшенная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поддержка юникода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838200" y="1327445"/>
            <a:ext cx="10515600" cy="936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Используется кодировка UTF-16. На хранение одного символа необходимо 2 байта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2263667"/>
            <a:ext cx="11002296" cy="176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Строки(метод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includes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838200" y="1327445"/>
            <a:ext cx="10515600" cy="98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Делает проверку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, включает ли одна строка str в себя другую строку searchString, возвращает true/false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85" name="Google Shape;2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2310327"/>
            <a:ext cx="11162070" cy="249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let&amp;const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Деструктуризация (массивов и объектов)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…Spread-оператор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Строки(метод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endsWith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Возвращает true,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том случае, 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если строка str заканчивается подстрокой searchString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92" name="Google Shape;2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110" y="2189104"/>
            <a:ext cx="10645877" cy="1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Строки(метод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startsWith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838200" y="1327445"/>
            <a:ext cx="10515600" cy="878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Возвращает true,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в том случае, 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если строка str начинается со строки searchString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99" name="Google Shape;2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2277343"/>
            <a:ext cx="11186651" cy="149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Строки(метод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repeat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 txBox="1"/>
          <p:nvPr>
            <p:ph idx="1" type="body"/>
          </p:nvPr>
        </p:nvSpPr>
        <p:spPr>
          <a:xfrm>
            <a:off x="838200" y="1327445"/>
            <a:ext cx="10515600" cy="60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Метод повторяет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 строку str count раз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306" name="Google Shape;3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1928081"/>
            <a:ext cx="11444748" cy="255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1" lang="en-US" sz="3200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Функции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функции(Короткая запись)</a:t>
            </a:r>
            <a:endParaRPr b="1" sz="3200"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79570"/>
            <a:ext cx="8961664" cy="372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функции(Короткая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запись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32" y="1076038"/>
            <a:ext cx="10412361" cy="196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функции(отсутствие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arguments)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Изображение выглядит как текст&#10;&#10;Автоматически созданное описание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19330"/>
            <a:ext cx="10526485" cy="280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 (отсутствие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запуска с new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65549"/>
            <a:ext cx="10989128" cy="13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Стрелочные функции(контекст this)</a:t>
            </a:r>
            <a:endParaRPr/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913774" y="1713950"/>
            <a:ext cx="10363826" cy="4077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Стрелочная функции не имеет собственного this. Значение this берется из </a:t>
            </a:r>
            <a:r>
              <a:rPr b="1" lang="en-US"/>
              <a:t>родительской для нее функции</a:t>
            </a:r>
            <a:r>
              <a:rPr lang="en-US"/>
              <a:t>(родительская функция должна быть классической, чтобы this не был потерян).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Если стрелочная функция не находит this у родительской функции, или если вовсе нет никакой родительской функции, поиск контекста заканчивается присвоением к объекту this значение всего объекта window(который глобальный).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2019-12-04T11:07:29Z</dcterms:created>
</cp:coreProperties>
</file>