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7atBiu8AKLsBTBH9+ilg7lK2H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9" name="Google Shape;32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4" name="Google Shape;3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5" name="Google Shape;2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9" name="Google Shape;179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5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8" name="Google Shape;198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Google Shape;213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6" name="Google Shape;216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3" name="Google Shape;223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6" name="Google Shape;236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Знакомство с ES6 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Классы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Синтаксис объявления 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класса</a:t>
            </a:r>
            <a:endParaRPr/>
          </a:p>
        </p:txBody>
      </p:sp>
      <p:sp>
        <p:nvSpPr>
          <p:cNvPr id="311" name="Google Shape;3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12" name="Google Shape;3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22623"/>
            <a:ext cx="8090807" cy="2886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Создание объекта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и работа прототипа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>
            <p:ph idx="1" type="body"/>
          </p:nvPr>
        </p:nvSpPr>
        <p:spPr>
          <a:xfrm>
            <a:off x="838200" y="1327445"/>
            <a:ext cx="10515600" cy="8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Constructor - это метод. Constructor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запускается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во время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создании new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Worker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остальные методы записываются в Object.prototype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319" name="Google Shape;3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2607614"/>
            <a:ext cx="6525985" cy="395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Создание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объекта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работа прототипа</a:t>
            </a:r>
            <a:endParaRPr/>
          </a:p>
        </p:txBody>
      </p:sp>
      <p:sp>
        <p:nvSpPr>
          <p:cNvPr id="325" name="Google Shape;32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26" name="Google Shape;3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31486"/>
            <a:ext cx="9914164" cy="403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Hoisting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(всплытие)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 txBox="1"/>
          <p:nvPr>
            <p:ph idx="1" type="body"/>
          </p:nvPr>
        </p:nvSpPr>
        <p:spPr>
          <a:xfrm>
            <a:off x="838200" y="1327446"/>
            <a:ext cx="10515600" cy="147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Если класс объявляется как функция(function declaration), у него присутстсвует всплытие, и создать новый экземпляр класса можно до объявления самого класса, если класс объявляется с помощью (class) - всплытие отсутствует.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93" y="3157836"/>
            <a:ext cx="11397342" cy="225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Статические свойства и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методы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838200" y="13765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07" y="1330255"/>
            <a:ext cx="8499020" cy="497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Классы(геттеры и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сеттеры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/>
          <p:nvPr>
            <p:ph idx="1" type="body"/>
          </p:nvPr>
        </p:nvSpPr>
        <p:spPr>
          <a:xfrm>
            <a:off x="838200" y="1335768"/>
            <a:ext cx="10515600" cy="489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47" name="Google Shape;3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30492"/>
            <a:ext cx="9451521" cy="459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Классы(геттеры и сеттеры)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 txBox="1"/>
          <p:nvPr>
            <p:ph idx="1" type="body"/>
          </p:nvPr>
        </p:nvSpPr>
        <p:spPr>
          <a:xfrm>
            <a:off x="838200" y="1335768"/>
            <a:ext cx="10515600" cy="484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54" name="Google Shape;3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335324"/>
            <a:ext cx="7764235" cy="484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Классы(наследование)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61" name="Google Shape;3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28940"/>
            <a:ext cx="8716735" cy="275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Классы(Наследование</a:t>
            </a:r>
            <a:r>
              <a:rPr b="0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 статических 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методов)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68" name="Google Shape;3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19398"/>
            <a:ext cx="9084128" cy="3967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let&amp;const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Деструктуризация (массивов и объектов)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…Spread-оператор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Стрелочные функции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Параметры по умолчанию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Шаблонные строки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Классы(super)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Ключевое слово </a:t>
            </a:r>
            <a:r>
              <a:rPr b="1" lang="en-US"/>
              <a:t>super</a:t>
            </a:r>
            <a:r>
              <a:rPr lang="en-US"/>
              <a:t> используется чтобы вызывать функции, которые есть </a:t>
            </a:r>
            <a:r>
              <a:rPr b="1" lang="en-US"/>
              <a:t>в родительском классе</a:t>
            </a:r>
            <a:r>
              <a:rPr lang="en-US"/>
              <a:t>. 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super.getInfo(); </a:t>
            </a:r>
            <a:br>
              <a:rPr lang="en-US"/>
            </a:b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Если вызов </a:t>
            </a:r>
            <a:r>
              <a:rPr b="1" lang="en-US"/>
              <a:t>super()</a:t>
            </a:r>
            <a:r>
              <a:rPr lang="en-US"/>
              <a:t> происходит в конструкторе, это означает что он вызывает </a:t>
            </a:r>
            <a:r>
              <a:rPr b="1" lang="en-US"/>
              <a:t>метод constructor родительского класса.</a:t>
            </a:r>
            <a:r>
              <a:rPr lang="en-US"/>
              <a:t> 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constructor(){ 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super()  // вызов метода constructor в родительском классе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}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super. Вызов родительского конструктора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81" name="Google Shape;3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19965"/>
            <a:ext cx="5355771" cy="441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super(вызов </a:t>
            </a:r>
            <a:r>
              <a:rPr b="0" i="0" lang="en-US" sz="3600" u="none" cap="none" strike="noStrike">
                <a:latin typeface="Arial"/>
                <a:ea typeface="Arial"/>
                <a:cs typeface="Arial"/>
                <a:sym typeface="Arial"/>
              </a:rPr>
              <a:t>метода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родительского класса) 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838200" y="13357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88" name="Google Shape;3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14" y="1339196"/>
            <a:ext cx="6730092" cy="485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Классы(наследование)</a:t>
            </a:r>
            <a:endParaRPr/>
          </a:p>
        </p:txBody>
      </p:sp>
      <p:sp>
        <p:nvSpPr>
          <p:cNvPr id="394" name="Google Shape;394;p23"/>
          <p:cNvSpPr txBox="1"/>
          <p:nvPr>
            <p:ph idx="1" type="body"/>
          </p:nvPr>
        </p:nvSpPr>
        <p:spPr>
          <a:xfrm>
            <a:off x="838200" y="1335768"/>
            <a:ext cx="10515600" cy="484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329" y="1330897"/>
            <a:ext cx="7859485" cy="48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 txBox="1"/>
          <p:nvPr>
            <p:ph type="title"/>
          </p:nvPr>
        </p:nvSpPr>
        <p:spPr>
          <a:xfrm>
            <a:off x="838200" y="365125"/>
            <a:ext cx="10515600" cy="80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Миксины(mixins)</a:t>
            </a:r>
            <a:endParaRPr/>
          </a:p>
        </p:txBody>
      </p:sp>
      <p:sp>
        <p:nvSpPr>
          <p:cNvPr id="401" name="Google Shape;401;p24"/>
          <p:cNvSpPr txBox="1"/>
          <p:nvPr>
            <p:ph idx="1" type="body"/>
          </p:nvPr>
        </p:nvSpPr>
        <p:spPr>
          <a:xfrm>
            <a:off x="838200" y="1297142"/>
            <a:ext cx="10515600" cy="4879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Абстрактные классы (mixins) - шаблоны для классов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По умолчанию у классов может быть только 1 родительский класс, т.е. множественное наследование отсутствует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Функционал основной представляет родительский класс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402" name="Google Shape;4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3793993"/>
            <a:ext cx="8667135" cy="256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>
            <p:ph type="title"/>
          </p:nvPr>
        </p:nvSpPr>
        <p:spPr>
          <a:xfrm>
            <a:off x="838200" y="365125"/>
            <a:ext cx="10515600" cy="944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Mixins(пример)</a:t>
            </a:r>
            <a:endParaRPr/>
          </a:p>
        </p:txBody>
      </p:sp>
      <p:sp>
        <p:nvSpPr>
          <p:cNvPr id="408" name="Google Shape;408;p25"/>
          <p:cNvSpPr txBox="1"/>
          <p:nvPr>
            <p:ph idx="1" type="body"/>
          </p:nvPr>
        </p:nvSpPr>
        <p:spPr>
          <a:xfrm>
            <a:off x="838200" y="1383174"/>
            <a:ext cx="10515600" cy="47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409" name="Google Shape;4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497" y="1383976"/>
            <a:ext cx="8826909" cy="480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838200" y="365125"/>
            <a:ext cx="10515600" cy="858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Mixins(пример)</a:t>
            </a:r>
            <a:endParaRPr/>
          </a:p>
        </p:txBody>
      </p:sp>
      <p:sp>
        <p:nvSpPr>
          <p:cNvPr id="415" name="Google Shape;41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416" name="Google Shape;4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58" y="1224704"/>
            <a:ext cx="10658167" cy="48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Объекты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838200" y="132744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Короткое свойство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>
            <p:ph idx="1" type="body"/>
          </p:nvPr>
        </p:nvSpPr>
        <p:spPr>
          <a:xfrm>
            <a:off x="838200" y="1327445"/>
            <a:ext cx="10515600" cy="90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Во время объявления свойства внутри объекта, достаточно указать только название переменной, значение будет взято из переменной с этим же наименованием.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64" name="Google Shape;2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86" y="2714985"/>
            <a:ext cx="8145235" cy="340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Вычисляемые свойства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1821777"/>
            <a:ext cx="6825342" cy="305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Вычисляемые свойства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78" name="Google Shape;2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36" y="1822115"/>
            <a:ext cx="10050235" cy="348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Метод setPrototypeOf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>
            <p:ph idx="1" type="body"/>
          </p:nvPr>
        </p:nvSpPr>
        <p:spPr>
          <a:xfrm>
            <a:off x="838200" y="1341052"/>
            <a:ext cx="10515600" cy="122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 помощью метода setPrototypeOf устанавливаетcя </a:t>
            </a: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прототип (внутреннее свойство [[Prototype]]) указанного объекта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к другому объекту, или если необходимо к null.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85" name="Google Shape;2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86" y="2716807"/>
            <a:ext cx="8186057" cy="398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Object.is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 txBox="1"/>
          <p:nvPr>
            <p:ph idx="1" type="body"/>
          </p:nvPr>
        </p:nvSpPr>
        <p:spPr>
          <a:xfrm>
            <a:off x="838200" y="1327445"/>
            <a:ext cx="10515600" cy="5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2800" u="none" cap="none" strike="noStrike">
                <a:latin typeface="Arial"/>
                <a:ea typeface="Arial"/>
                <a:cs typeface="Arial"/>
                <a:sym typeface="Arial"/>
              </a:rPr>
              <a:t>Метод определяет, являются ли два значения одинаковыми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&#10;&#10;Автоматически созданное описание"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93" y="1986524"/>
            <a:ext cx="5600700" cy="477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"/>
          <p:cNvSpPr txBox="1"/>
          <p:nvPr>
            <p:ph type="title"/>
          </p:nvPr>
        </p:nvSpPr>
        <p:spPr>
          <a:xfrm>
            <a:off x="838200" y="1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Объявление метода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>
            <p:ph idx="1" type="body"/>
          </p:nvPr>
        </p:nvSpPr>
        <p:spPr>
          <a:xfrm>
            <a:off x="838200" y="1327446"/>
            <a:ext cx="10515600" cy="544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Убирается ключевое слово function, меньше кода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299" name="Google Shape;2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57" y="2139996"/>
            <a:ext cx="7587342" cy="412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2019-12-04T11:07:29Z</dcterms:created>
</cp:coreProperties>
</file>