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54492-E1CB-4B96-B135-10B96DC5670E}" v="8" dt="2021-10-29T09:43:32.972"/>
    <p1510:client id="{F93A0C16-EF2C-4D31-8DA3-C9A9750A13DE}" v="304" dt="2021-07-17T03:58:08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part10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4E502-3816-4CD5-A151-0F6B43A6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Что будет в консоли?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9FB6F-5D69-43B1-8A9A-517FF74D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 err="1">
                <a:ea typeface="+mn-lt"/>
                <a:cs typeface="+mn-lt"/>
              </a:rPr>
              <a:t>var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hero</a:t>
            </a:r>
            <a:r>
              <a:rPr lang="ru-RU" dirty="0">
                <a:ea typeface="+mn-lt"/>
                <a:cs typeface="+mn-lt"/>
              </a:rPr>
              <a:t> = { </a:t>
            </a:r>
            <a:endParaRPr lang="ru-RU" dirty="0">
              <a:cs typeface="Calibri" panose="020F0502020204030204"/>
            </a:endParaRPr>
          </a:p>
          <a:p>
            <a:r>
              <a:rPr lang="ru-RU" dirty="0">
                <a:ea typeface="+mn-lt"/>
                <a:cs typeface="+mn-lt"/>
              </a:rPr>
              <a:t>_</a:t>
            </a:r>
            <a:r>
              <a:rPr lang="ru-RU" dirty="0" err="1">
                <a:ea typeface="+mn-lt"/>
                <a:cs typeface="+mn-lt"/>
              </a:rPr>
              <a:t>name</a:t>
            </a:r>
            <a:r>
              <a:rPr lang="ru-RU" dirty="0">
                <a:ea typeface="+mn-lt"/>
                <a:cs typeface="+mn-lt"/>
              </a:rPr>
              <a:t>: 'John </a:t>
            </a:r>
            <a:r>
              <a:rPr lang="ru-RU" dirty="0" err="1">
                <a:ea typeface="+mn-lt"/>
                <a:cs typeface="+mn-lt"/>
              </a:rPr>
              <a:t>Doe</a:t>
            </a:r>
            <a:r>
              <a:rPr lang="ru-RU" dirty="0">
                <a:ea typeface="+mn-lt"/>
                <a:cs typeface="+mn-lt"/>
              </a:rPr>
              <a:t>',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getSecretIdentity</a:t>
            </a:r>
            <a:r>
              <a:rPr lang="ru-RU" dirty="0">
                <a:ea typeface="+mn-lt"/>
                <a:cs typeface="+mn-lt"/>
              </a:rPr>
              <a:t>: </a:t>
            </a:r>
            <a:r>
              <a:rPr lang="ru-RU" dirty="0" err="1">
                <a:ea typeface="+mn-lt"/>
                <a:cs typeface="+mn-lt"/>
              </a:rPr>
              <a:t>function</a:t>
            </a:r>
            <a:r>
              <a:rPr lang="ru-RU" dirty="0">
                <a:ea typeface="+mn-lt"/>
                <a:cs typeface="+mn-lt"/>
              </a:rPr>
              <a:t> (){ </a:t>
            </a:r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return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._</a:t>
            </a:r>
            <a:r>
              <a:rPr lang="ru-RU" dirty="0" err="1">
                <a:ea typeface="+mn-lt"/>
                <a:cs typeface="+mn-lt"/>
              </a:rPr>
              <a:t>name</a:t>
            </a:r>
            <a:r>
              <a:rPr lang="ru-RU" dirty="0">
                <a:ea typeface="+mn-lt"/>
                <a:cs typeface="+mn-lt"/>
              </a:rPr>
              <a:t>; 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} 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};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var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stoleSecretIdentity</a:t>
            </a:r>
            <a:r>
              <a:rPr lang="ru-RU" dirty="0">
                <a:ea typeface="+mn-lt"/>
                <a:cs typeface="+mn-lt"/>
              </a:rPr>
              <a:t> = </a:t>
            </a:r>
            <a:r>
              <a:rPr lang="ru-RU" dirty="0" err="1">
                <a:ea typeface="+mn-lt"/>
                <a:cs typeface="+mn-lt"/>
              </a:rPr>
              <a:t>hero.getSecretIdentity</a:t>
            </a:r>
            <a:r>
              <a:rPr lang="ru-RU" dirty="0">
                <a:ea typeface="+mn-lt"/>
                <a:cs typeface="+mn-lt"/>
              </a:rPr>
              <a:t>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console.log(</a:t>
            </a:r>
            <a:r>
              <a:rPr lang="ru-RU" dirty="0" err="1">
                <a:ea typeface="+mn-lt"/>
                <a:cs typeface="+mn-lt"/>
              </a:rPr>
              <a:t>stoleSecretIdentity</a:t>
            </a:r>
            <a:r>
              <a:rPr lang="ru-RU" dirty="0">
                <a:ea typeface="+mn-lt"/>
                <a:cs typeface="+mn-lt"/>
              </a:rPr>
              <a:t>());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console.log(</a:t>
            </a:r>
            <a:r>
              <a:rPr lang="ru-RU" dirty="0" err="1">
                <a:ea typeface="+mn-lt"/>
                <a:cs typeface="+mn-lt"/>
              </a:rPr>
              <a:t>hero.getSecretIdentity</a:t>
            </a:r>
            <a:r>
              <a:rPr lang="ru-RU" dirty="0">
                <a:ea typeface="+mn-lt"/>
                <a:cs typeface="+mn-lt"/>
              </a:rPr>
              <a:t>());</a:t>
            </a:r>
            <a:endParaRPr lang="ru-RU" dirty="0"/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239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6E7CE-3B92-4966-B952-C2413B61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Что будет в консоли?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4A661A-5308-4286-9223-3BFCFB2A2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 err="1">
                <a:ea typeface="+mn-lt"/>
                <a:cs typeface="+mn-lt"/>
              </a:rPr>
              <a:t>var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hero</a:t>
            </a:r>
            <a:r>
              <a:rPr lang="ru-RU" dirty="0">
                <a:ea typeface="+mn-lt"/>
                <a:cs typeface="+mn-lt"/>
              </a:rPr>
              <a:t> = { </a:t>
            </a:r>
          </a:p>
          <a:p>
            <a:r>
              <a:rPr lang="ru-RU" dirty="0">
                <a:ea typeface="+mn-lt"/>
                <a:cs typeface="+mn-lt"/>
              </a:rPr>
              <a:t>_</a:t>
            </a:r>
            <a:r>
              <a:rPr lang="ru-RU" dirty="0" err="1">
                <a:ea typeface="+mn-lt"/>
                <a:cs typeface="+mn-lt"/>
              </a:rPr>
              <a:t>name</a:t>
            </a:r>
            <a:r>
              <a:rPr lang="ru-RU" dirty="0">
                <a:ea typeface="+mn-lt"/>
                <a:cs typeface="+mn-lt"/>
              </a:rPr>
              <a:t>: 'John </a:t>
            </a:r>
            <a:r>
              <a:rPr lang="ru-RU" dirty="0" err="1">
                <a:ea typeface="+mn-lt"/>
                <a:cs typeface="+mn-lt"/>
              </a:rPr>
              <a:t>Doe</a:t>
            </a:r>
            <a:r>
              <a:rPr lang="ru-RU" dirty="0">
                <a:ea typeface="+mn-lt"/>
                <a:cs typeface="+mn-lt"/>
              </a:rPr>
              <a:t>',</a:t>
            </a:r>
          </a:p>
          <a:p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getSecretIdentity</a:t>
            </a:r>
            <a:r>
              <a:rPr lang="ru-RU" dirty="0">
                <a:ea typeface="+mn-lt"/>
                <a:cs typeface="+mn-lt"/>
              </a:rPr>
              <a:t>: </a:t>
            </a:r>
            <a:r>
              <a:rPr lang="ru-RU" dirty="0" err="1">
                <a:ea typeface="+mn-lt"/>
                <a:cs typeface="+mn-lt"/>
              </a:rPr>
              <a:t>function</a:t>
            </a:r>
            <a:r>
              <a:rPr lang="ru-RU" dirty="0">
                <a:ea typeface="+mn-lt"/>
                <a:cs typeface="+mn-lt"/>
              </a:rPr>
              <a:t> (){ </a:t>
            </a:r>
          </a:p>
          <a:p>
            <a:r>
              <a:rPr lang="ru-RU" dirty="0" err="1">
                <a:ea typeface="+mn-lt"/>
                <a:cs typeface="+mn-lt"/>
              </a:rPr>
              <a:t>return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._</a:t>
            </a:r>
            <a:r>
              <a:rPr lang="ru-RU" dirty="0" err="1">
                <a:ea typeface="+mn-lt"/>
                <a:cs typeface="+mn-lt"/>
              </a:rPr>
              <a:t>name</a:t>
            </a:r>
            <a:r>
              <a:rPr lang="ru-RU" dirty="0">
                <a:ea typeface="+mn-lt"/>
                <a:cs typeface="+mn-lt"/>
              </a:rPr>
              <a:t>; </a:t>
            </a:r>
          </a:p>
          <a:p>
            <a:r>
              <a:rPr lang="ru-RU" dirty="0">
                <a:ea typeface="+mn-lt"/>
                <a:cs typeface="+mn-lt"/>
              </a:rPr>
              <a:t>} </a:t>
            </a:r>
          </a:p>
          <a:p>
            <a:r>
              <a:rPr lang="ru-RU" dirty="0">
                <a:ea typeface="+mn-lt"/>
                <a:cs typeface="+mn-lt"/>
              </a:rPr>
              <a:t>};</a:t>
            </a:r>
          </a:p>
          <a:p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var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stoleSecretIdentity</a:t>
            </a:r>
            <a:r>
              <a:rPr lang="ru-RU" dirty="0">
                <a:ea typeface="+mn-lt"/>
                <a:cs typeface="+mn-lt"/>
              </a:rPr>
              <a:t> = </a:t>
            </a:r>
            <a:r>
              <a:rPr lang="ru-RU" dirty="0" err="1">
                <a:ea typeface="+mn-lt"/>
                <a:cs typeface="+mn-lt"/>
              </a:rPr>
              <a:t>hero.getSecretIdentity</a:t>
            </a:r>
            <a:r>
              <a:rPr lang="ru-RU" dirty="0">
                <a:ea typeface="+mn-lt"/>
                <a:cs typeface="+mn-lt"/>
              </a:rPr>
              <a:t>;</a:t>
            </a:r>
          </a:p>
          <a:p>
            <a:r>
              <a:rPr lang="ru-RU" dirty="0">
                <a:ea typeface="+mn-lt"/>
                <a:cs typeface="+mn-lt"/>
              </a:rPr>
              <a:t> console.log(</a:t>
            </a:r>
            <a:r>
              <a:rPr lang="ru-RU" dirty="0" err="1">
                <a:ea typeface="+mn-lt"/>
                <a:cs typeface="+mn-lt"/>
              </a:rPr>
              <a:t>stoleSecretIdentity</a:t>
            </a:r>
            <a:r>
              <a:rPr lang="ru-RU" dirty="0">
                <a:ea typeface="+mn-lt"/>
                <a:cs typeface="+mn-lt"/>
              </a:rPr>
              <a:t>()); </a:t>
            </a:r>
            <a:r>
              <a:rPr lang="ru-RU" dirty="0">
                <a:solidFill>
                  <a:srgbClr val="000000"/>
                </a:solidFill>
                <a:highlight>
                  <a:srgbClr val="00FF00"/>
                </a:highlight>
                <a:ea typeface="+mn-lt"/>
                <a:cs typeface="+mn-lt"/>
              </a:rPr>
              <a:t>//</a:t>
            </a:r>
            <a:r>
              <a:rPr lang="ru-RU" dirty="0" err="1">
                <a:solidFill>
                  <a:srgbClr val="000000"/>
                </a:solidFill>
                <a:highlight>
                  <a:srgbClr val="00FF00"/>
                </a:highlight>
                <a:ea typeface="+mn-lt"/>
                <a:cs typeface="+mn-lt"/>
              </a:rPr>
              <a:t>undefined</a:t>
            </a:r>
            <a:endParaRPr lang="ru-RU">
              <a:solidFill>
                <a:srgbClr val="000000"/>
              </a:solidFill>
              <a:highlight>
                <a:srgbClr val="00FF00"/>
              </a:highlight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 console.log(</a:t>
            </a:r>
            <a:r>
              <a:rPr lang="ru-RU" dirty="0" err="1">
                <a:ea typeface="+mn-lt"/>
                <a:cs typeface="+mn-lt"/>
              </a:rPr>
              <a:t>hero.getSecretIdentity</a:t>
            </a:r>
            <a:r>
              <a:rPr lang="ru-RU" dirty="0">
                <a:ea typeface="+mn-lt"/>
                <a:cs typeface="+mn-lt"/>
              </a:rPr>
              <a:t>()); 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//John </a:t>
            </a:r>
            <a:r>
              <a:rPr lang="ru-RU" dirty="0" err="1">
                <a:highlight>
                  <a:srgbClr val="00FF00"/>
                </a:highlight>
                <a:ea typeface="+mn-lt"/>
                <a:cs typeface="+mn-lt"/>
              </a:rPr>
              <a:t>Doe</a:t>
            </a:r>
            <a:endParaRPr lang="ru-RU">
              <a:highlight>
                <a:srgbClr val="00FF00"/>
              </a:highlight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776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58557-7AB2-4007-BFD7-F7E09604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Что выведет функция?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884A23-9BFE-4525-8F84-351BFE42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const myFunc = ({x,y,z}) =&gt; {</a:t>
            </a:r>
          </a:p>
          <a:p>
            <a:r>
              <a:rPr lang="ru-RU">
                <a:ea typeface="+mn-lt"/>
                <a:cs typeface="+mn-lt"/>
              </a:rPr>
              <a:t>    console.log(x,y,z);</a:t>
            </a:r>
          </a:p>
          <a:p>
            <a:r>
              <a:rPr lang="ru-RU"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myFunc(1,2,3);</a:t>
            </a:r>
          </a:p>
        </p:txBody>
      </p:sp>
    </p:spTree>
    <p:extLst>
      <p:ext uri="{BB962C8B-B14F-4D97-AF65-F5344CB8AC3E}">
        <p14:creationId xmlns:p14="http://schemas.microsoft.com/office/powerpoint/2010/main" val="53547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B72F7-42AD-4D5D-B866-63DD0743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Что выведет функция?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ADD890-1F65-4F11-86AD-6525C639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const myFunc = ({x,y,z}) =&gt; {</a:t>
            </a:r>
            <a:endParaRPr lang="en-US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    console.log(x,y,z);</a:t>
            </a:r>
            <a:endParaRPr lang="en-US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}</a:t>
            </a:r>
            <a:endParaRPr lang="en-US"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myFunc(1,2,3); </a:t>
            </a:r>
            <a:r>
              <a:rPr lang="ru-RU">
                <a:solidFill>
                  <a:srgbClr val="000000"/>
                </a:solidFill>
                <a:highlight>
                  <a:srgbClr val="00FF00"/>
                </a:highlight>
                <a:ea typeface="+mn-lt"/>
                <a:cs typeface="+mn-lt"/>
              </a:rPr>
              <a:t>// undefined undefined undefined</a:t>
            </a:r>
          </a:p>
        </p:txBody>
      </p:sp>
    </p:spTree>
    <p:extLst>
      <p:ext uri="{BB962C8B-B14F-4D97-AF65-F5344CB8AC3E}">
        <p14:creationId xmlns:p14="http://schemas.microsoft.com/office/powerpoint/2010/main" val="78092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CBDE3-2384-4F72-8745-1F1CB028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Что будет в консоли?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B087C-CCBE-429E-9FD6-6E6C299C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let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person</a:t>
            </a:r>
            <a:r>
              <a:rPr lang="ru-RU" dirty="0">
                <a:ea typeface="+mn-lt"/>
                <a:cs typeface="+mn-lt"/>
              </a:rPr>
              <a:t> = { </a:t>
            </a:r>
            <a:r>
              <a:rPr lang="ru-RU" dirty="0" err="1">
                <a:ea typeface="+mn-lt"/>
                <a:cs typeface="+mn-lt"/>
              </a:rPr>
              <a:t>name</a:t>
            </a:r>
            <a:r>
              <a:rPr lang="ru-RU" dirty="0">
                <a:ea typeface="+mn-lt"/>
                <a:cs typeface="+mn-lt"/>
              </a:rPr>
              <a:t>: "Peter" }</a:t>
            </a:r>
            <a:endParaRPr lang="ru-RU" dirty="0">
              <a:cs typeface="Calibri" panose="020F0502020204030204"/>
            </a:endParaRPr>
          </a:p>
          <a:p>
            <a:r>
              <a:rPr lang="ru-RU" dirty="0" err="1">
                <a:ea typeface="+mn-lt"/>
                <a:cs typeface="+mn-lt"/>
              </a:rPr>
              <a:t>const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array</a:t>
            </a:r>
            <a:r>
              <a:rPr lang="ru-RU" dirty="0">
                <a:ea typeface="+mn-lt"/>
                <a:cs typeface="+mn-lt"/>
              </a:rPr>
              <a:t> = [</a:t>
            </a:r>
            <a:r>
              <a:rPr lang="ru-RU" dirty="0" err="1">
                <a:ea typeface="+mn-lt"/>
                <a:cs typeface="+mn-lt"/>
              </a:rPr>
              <a:t>person</a:t>
            </a:r>
            <a:r>
              <a:rPr lang="ru-RU" dirty="0">
                <a:ea typeface="+mn-lt"/>
                <a:cs typeface="+mn-lt"/>
              </a:rPr>
              <a:t>];</a:t>
            </a:r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person</a:t>
            </a:r>
            <a:r>
              <a:rPr lang="ru-RU" dirty="0">
                <a:ea typeface="+mn-lt"/>
                <a:cs typeface="+mn-lt"/>
              </a:rPr>
              <a:t> = </a:t>
            </a:r>
            <a:r>
              <a:rPr lang="ru-RU" dirty="0" err="1">
                <a:ea typeface="+mn-lt"/>
                <a:cs typeface="+mn-lt"/>
              </a:rPr>
              <a:t>null</a:t>
            </a:r>
            <a:r>
              <a:rPr lang="ru-RU" dirty="0">
                <a:ea typeface="+mn-lt"/>
                <a:cs typeface="+mn-lt"/>
              </a:rPr>
              <a:t>;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console.log(</a:t>
            </a:r>
            <a:r>
              <a:rPr lang="ru-RU" dirty="0" err="1">
                <a:ea typeface="+mn-lt"/>
                <a:cs typeface="+mn-lt"/>
              </a:rPr>
              <a:t>array</a:t>
            </a:r>
            <a:r>
              <a:rPr lang="ru-RU" dirty="0">
                <a:ea typeface="+mn-lt"/>
                <a:cs typeface="+mn-lt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8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CBDE3-2384-4F72-8745-1F1CB028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Что будет в консоли?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B087C-CCBE-429E-9FD6-6E6C299C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let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person</a:t>
            </a:r>
            <a:r>
              <a:rPr lang="ru-RU" dirty="0">
                <a:ea typeface="+mn-lt"/>
                <a:cs typeface="+mn-lt"/>
              </a:rPr>
              <a:t> = { </a:t>
            </a:r>
            <a:r>
              <a:rPr lang="ru-RU" dirty="0" err="1">
                <a:ea typeface="+mn-lt"/>
                <a:cs typeface="+mn-lt"/>
              </a:rPr>
              <a:t>name</a:t>
            </a:r>
            <a:r>
              <a:rPr lang="ru-RU" dirty="0">
                <a:ea typeface="+mn-lt"/>
                <a:cs typeface="+mn-lt"/>
              </a:rPr>
              <a:t>: "Peter" }</a:t>
            </a:r>
          </a:p>
          <a:p>
            <a:r>
              <a:rPr lang="ru-RU" dirty="0" err="1">
                <a:ea typeface="+mn-lt"/>
                <a:cs typeface="+mn-lt"/>
              </a:rPr>
              <a:t>const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array</a:t>
            </a:r>
            <a:r>
              <a:rPr lang="ru-RU" dirty="0">
                <a:ea typeface="+mn-lt"/>
                <a:cs typeface="+mn-lt"/>
              </a:rPr>
              <a:t> = [</a:t>
            </a:r>
            <a:r>
              <a:rPr lang="ru-RU" dirty="0" err="1">
                <a:ea typeface="+mn-lt"/>
                <a:cs typeface="+mn-lt"/>
              </a:rPr>
              <a:t>person</a:t>
            </a:r>
            <a:r>
              <a:rPr lang="ru-RU" dirty="0">
                <a:ea typeface="+mn-lt"/>
                <a:cs typeface="+mn-lt"/>
              </a:rPr>
              <a:t>];</a:t>
            </a:r>
          </a:p>
          <a:p>
            <a:r>
              <a:rPr lang="ru-RU" dirty="0" err="1">
                <a:ea typeface="+mn-lt"/>
                <a:cs typeface="+mn-lt"/>
              </a:rPr>
              <a:t>person</a:t>
            </a:r>
            <a:r>
              <a:rPr lang="ru-RU" dirty="0">
                <a:ea typeface="+mn-lt"/>
                <a:cs typeface="+mn-lt"/>
              </a:rPr>
              <a:t> = </a:t>
            </a:r>
            <a:r>
              <a:rPr lang="ru-RU" dirty="0" err="1">
                <a:ea typeface="+mn-lt"/>
                <a:cs typeface="+mn-lt"/>
              </a:rPr>
              <a:t>null</a:t>
            </a:r>
            <a:r>
              <a:rPr lang="ru-RU" dirty="0">
                <a:ea typeface="+mn-lt"/>
                <a:cs typeface="+mn-lt"/>
              </a:rPr>
              <a:t>;</a:t>
            </a:r>
          </a:p>
          <a:p>
            <a:endParaRPr lang="ru-RU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console.log(</a:t>
            </a:r>
            <a:r>
              <a:rPr lang="ru-RU" dirty="0" err="1">
                <a:ea typeface="+mn-lt"/>
                <a:cs typeface="+mn-lt"/>
              </a:rPr>
              <a:t>array</a:t>
            </a:r>
            <a:r>
              <a:rPr lang="ru-RU" dirty="0">
                <a:ea typeface="+mn-lt"/>
                <a:cs typeface="+mn-lt"/>
              </a:rPr>
              <a:t>); 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//[{</a:t>
            </a:r>
            <a:r>
              <a:rPr lang="ru-RU" dirty="0" err="1">
                <a:highlight>
                  <a:srgbClr val="00FF00"/>
                </a:highlight>
                <a:ea typeface="+mn-lt"/>
                <a:cs typeface="+mn-lt"/>
              </a:rPr>
              <a:t>name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: "Peter"}]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448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CBDE3-2384-4F72-8745-1F1CB028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Что вернется в консоли?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B087C-CCBE-429E-9FD6-6E6C299C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dirty="0" err="1">
                <a:ea typeface="+mn-lt"/>
                <a:cs typeface="+mn-lt"/>
              </a:rPr>
              <a:t>function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getInfo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member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year</a:t>
            </a:r>
            <a:r>
              <a:rPr lang="ru-RU" dirty="0">
                <a:ea typeface="+mn-lt"/>
                <a:cs typeface="+mn-lt"/>
              </a:rPr>
              <a:t>){</a:t>
            </a:r>
            <a:endParaRPr lang="ru-RU" dirty="0">
              <a:cs typeface="Calibri" panose="020F0502020204030204"/>
            </a:endParaRPr>
          </a:p>
          <a:p>
            <a:r>
              <a:rPr lang="ru-RU" dirty="0">
                <a:ea typeface="+mn-lt"/>
                <a:cs typeface="+mn-lt"/>
              </a:rPr>
              <a:t>    member.name = "Peter";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   </a:t>
            </a:r>
            <a:r>
              <a:rPr lang="ru-RU" dirty="0" err="1">
                <a:ea typeface="+mn-lt"/>
                <a:cs typeface="+mn-lt"/>
              </a:rPr>
              <a:t>year</a:t>
            </a:r>
            <a:r>
              <a:rPr lang="ru-RU" dirty="0">
                <a:ea typeface="+mn-lt"/>
                <a:cs typeface="+mn-lt"/>
              </a:rPr>
              <a:t> = "1998";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}</a:t>
            </a:r>
            <a:endParaRPr lang="ru-RU" dirty="0"/>
          </a:p>
          <a:p>
            <a:endParaRPr lang="ru-RU"/>
          </a:p>
          <a:p>
            <a:r>
              <a:rPr lang="ru-RU" dirty="0" err="1">
                <a:ea typeface="+mn-lt"/>
                <a:cs typeface="+mn-lt"/>
              </a:rPr>
              <a:t>const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person</a:t>
            </a:r>
            <a:r>
              <a:rPr lang="ru-RU" dirty="0">
                <a:ea typeface="+mn-lt"/>
                <a:cs typeface="+mn-lt"/>
              </a:rPr>
              <a:t> = {</a:t>
            </a:r>
            <a:r>
              <a:rPr lang="ru-RU" dirty="0" err="1">
                <a:ea typeface="+mn-lt"/>
                <a:cs typeface="+mn-lt"/>
              </a:rPr>
              <a:t>name</a:t>
            </a:r>
            <a:r>
              <a:rPr lang="ru-RU" dirty="0">
                <a:ea typeface="+mn-lt"/>
                <a:cs typeface="+mn-lt"/>
              </a:rPr>
              <a:t>: "Max"};</a:t>
            </a:r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const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birthYear</a:t>
            </a:r>
            <a:r>
              <a:rPr lang="ru-RU" dirty="0">
                <a:ea typeface="+mn-lt"/>
                <a:cs typeface="+mn-lt"/>
              </a:rPr>
              <a:t> = "1997";</a:t>
            </a:r>
            <a:endParaRPr lang="ru-RU"/>
          </a:p>
          <a:p>
            <a:endParaRPr lang="ru-RU"/>
          </a:p>
          <a:p>
            <a:r>
              <a:rPr lang="ru-RU" dirty="0" err="1">
                <a:ea typeface="+mn-lt"/>
                <a:cs typeface="+mn-lt"/>
              </a:rPr>
              <a:t>getInfo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person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birthYear</a:t>
            </a:r>
            <a:r>
              <a:rPr lang="ru-RU" dirty="0">
                <a:ea typeface="+mn-lt"/>
                <a:cs typeface="+mn-lt"/>
              </a:rPr>
              <a:t>);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console.log(</a:t>
            </a:r>
            <a:r>
              <a:rPr lang="ru-RU" dirty="0" err="1">
                <a:ea typeface="+mn-lt"/>
                <a:cs typeface="+mn-lt"/>
              </a:rPr>
              <a:t>person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birthYear</a:t>
            </a:r>
            <a:r>
              <a:rPr lang="ru-RU" dirty="0">
                <a:ea typeface="+mn-lt"/>
                <a:cs typeface="+mn-lt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277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CBDE3-2384-4F72-8745-1F1CB028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Что вернется в консоли?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B087C-CCBE-429E-9FD6-6E6C299C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dirty="0" err="1">
                <a:ea typeface="+mn-lt"/>
                <a:cs typeface="+mn-lt"/>
              </a:rPr>
              <a:t>function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getInfo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member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year</a:t>
            </a:r>
            <a:r>
              <a:rPr lang="ru-RU" dirty="0">
                <a:ea typeface="+mn-lt"/>
                <a:cs typeface="+mn-lt"/>
              </a:rPr>
              <a:t>){</a:t>
            </a:r>
          </a:p>
          <a:p>
            <a:r>
              <a:rPr lang="ru-RU" dirty="0">
                <a:ea typeface="+mn-lt"/>
                <a:cs typeface="+mn-lt"/>
              </a:rPr>
              <a:t>    member.name = "Peter";</a:t>
            </a:r>
          </a:p>
          <a:p>
            <a:r>
              <a:rPr lang="ru-RU" dirty="0">
                <a:ea typeface="+mn-lt"/>
                <a:cs typeface="+mn-lt"/>
              </a:rPr>
              <a:t>    </a:t>
            </a:r>
            <a:r>
              <a:rPr lang="ru-RU" dirty="0" err="1">
                <a:ea typeface="+mn-lt"/>
                <a:cs typeface="+mn-lt"/>
              </a:rPr>
              <a:t>year</a:t>
            </a:r>
            <a:r>
              <a:rPr lang="ru-RU" dirty="0">
                <a:ea typeface="+mn-lt"/>
                <a:cs typeface="+mn-lt"/>
              </a:rPr>
              <a:t> = "1998";</a:t>
            </a:r>
          </a:p>
          <a:p>
            <a:r>
              <a:rPr lang="ru-RU" dirty="0">
                <a:ea typeface="+mn-lt"/>
                <a:cs typeface="+mn-lt"/>
              </a:rPr>
              <a:t>}</a:t>
            </a:r>
          </a:p>
          <a:p>
            <a:endParaRPr lang="ru-RU" dirty="0">
              <a:ea typeface="+mn-lt"/>
              <a:cs typeface="+mn-lt"/>
            </a:endParaRPr>
          </a:p>
          <a:p>
            <a:r>
              <a:rPr lang="ru-RU" dirty="0" err="1">
                <a:ea typeface="+mn-lt"/>
                <a:cs typeface="+mn-lt"/>
              </a:rPr>
              <a:t>const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person</a:t>
            </a:r>
            <a:r>
              <a:rPr lang="ru-RU" dirty="0">
                <a:ea typeface="+mn-lt"/>
                <a:cs typeface="+mn-lt"/>
              </a:rPr>
              <a:t> = {</a:t>
            </a:r>
            <a:r>
              <a:rPr lang="ru-RU" dirty="0" err="1">
                <a:ea typeface="+mn-lt"/>
                <a:cs typeface="+mn-lt"/>
              </a:rPr>
              <a:t>name</a:t>
            </a:r>
            <a:r>
              <a:rPr lang="ru-RU" dirty="0">
                <a:ea typeface="+mn-lt"/>
                <a:cs typeface="+mn-lt"/>
              </a:rPr>
              <a:t>: "Max"};</a:t>
            </a:r>
          </a:p>
          <a:p>
            <a:r>
              <a:rPr lang="ru-RU" dirty="0" err="1">
                <a:ea typeface="+mn-lt"/>
                <a:cs typeface="+mn-lt"/>
              </a:rPr>
              <a:t>const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birthYear</a:t>
            </a:r>
            <a:r>
              <a:rPr lang="ru-RU" dirty="0">
                <a:ea typeface="+mn-lt"/>
                <a:cs typeface="+mn-lt"/>
              </a:rPr>
              <a:t> = "1997";</a:t>
            </a:r>
          </a:p>
          <a:p>
            <a:endParaRPr lang="ru-RU" dirty="0">
              <a:ea typeface="+mn-lt"/>
              <a:cs typeface="+mn-lt"/>
            </a:endParaRPr>
          </a:p>
          <a:p>
            <a:r>
              <a:rPr lang="ru-RU" dirty="0" err="1">
                <a:ea typeface="+mn-lt"/>
                <a:cs typeface="+mn-lt"/>
              </a:rPr>
              <a:t>getInfo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person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birthYear</a:t>
            </a:r>
            <a:r>
              <a:rPr lang="ru-RU" dirty="0">
                <a:ea typeface="+mn-lt"/>
                <a:cs typeface="+mn-lt"/>
              </a:rPr>
              <a:t>);</a:t>
            </a:r>
          </a:p>
          <a:p>
            <a:endParaRPr lang="ru-RU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console.log(</a:t>
            </a:r>
            <a:r>
              <a:rPr lang="ru-RU" dirty="0" err="1">
                <a:ea typeface="+mn-lt"/>
                <a:cs typeface="+mn-lt"/>
              </a:rPr>
              <a:t>person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birthYear</a:t>
            </a:r>
            <a:r>
              <a:rPr lang="ru-RU" dirty="0">
                <a:ea typeface="+mn-lt"/>
                <a:cs typeface="+mn-lt"/>
              </a:rPr>
              <a:t>); 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// {</a:t>
            </a:r>
            <a:r>
              <a:rPr lang="ru-RU" dirty="0" err="1">
                <a:highlight>
                  <a:srgbClr val="00FF00"/>
                </a:highlight>
                <a:ea typeface="+mn-lt"/>
                <a:cs typeface="+mn-lt"/>
              </a:rPr>
              <a:t>name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:"Peter", "1997"}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7500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part10</vt:lpstr>
      <vt:lpstr>Что будет в консоли?</vt:lpstr>
      <vt:lpstr>Что будет в консоли?</vt:lpstr>
      <vt:lpstr>Что выведет функция?</vt:lpstr>
      <vt:lpstr>Что выведет функция?</vt:lpstr>
      <vt:lpstr>Что будет в консоли?</vt:lpstr>
      <vt:lpstr>Что будет в консоли?</vt:lpstr>
      <vt:lpstr>Что вернется в консоли?</vt:lpstr>
      <vt:lpstr>Что вернется в консоли?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42</cp:revision>
  <dcterms:created xsi:type="dcterms:W3CDTF">2021-07-17T03:29:09Z</dcterms:created>
  <dcterms:modified xsi:type="dcterms:W3CDTF">2022-06-10T04:42:36Z</dcterms:modified>
</cp:coreProperties>
</file>