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L4NWKsQGezh56N4uMkmhD6OGp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postman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ru/docs/Web/HTTP/Status" TargetMode="External"/><Relationship Id="rId4" Type="http://schemas.openxmlformats.org/officeDocument/2006/relationships/hyperlink" Target="https://developer.mozilla.org/ru/docs/Web/HTTP/Statu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ES6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let&amp;const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Деструктуризация (массивов и объектов)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…Spread-оператор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Стрелочные функции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Шаблонные строки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ООП. Классы. Наследование.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Promise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4xx</a:t>
            </a:r>
            <a:endParaRPr/>
          </a:p>
        </p:txBody>
      </p:sp>
      <p:sp>
        <p:nvSpPr>
          <p:cNvPr id="218" name="Google Shape;21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400 (Bad Request) - "Плохой запрос". Этот ответ означает, что сервер не понимает запрос из-за неверного синтаксиса.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401 (Unauthorized) - "Неавторизовано". Для получения запрашиваемого ответа нужна аутентификация. Статус похож на статус 403, но,в этом случае, аутентификация возможна.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403 (Forbidden) - "Запрещено". У клиента нет прав доступа к содержимому, поэтому сервер отказывается дать надлежащий ответ.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404 (Not Found) - "Не найден". Сервер не может найти запрашиваемый ресурс. Код этого ответа, наверно, самый известный из-за частоты его появления в вебе.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5xx</a:t>
            </a:r>
            <a:endParaRPr/>
          </a:p>
        </p:txBody>
      </p:sp>
      <p:sp>
        <p:nvSpPr>
          <p:cNvPr id="224" name="Google Shape;22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500 (Internal Server Error) - "Внутренняя ошибка сервера". Сервер столкнулся с ситуацией, которую он не знает как обработать.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505 (HTTP Version Not Supported) - "HTTP-версия не поддерживается". HTTP-версия, используемая в запроcе, не поддерживается сервером.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501 (Not Implemented) - "Не выполнено". Метод запроса не поддерживается сервером и не может быть обработан.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Postman</a:t>
            </a:r>
            <a:endParaRPr/>
          </a:p>
        </p:txBody>
      </p:sp>
      <p:sp>
        <p:nvSpPr>
          <p:cNvPr id="230" name="Google Shape;23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https://www.postman.com/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Выбор HTTP API для браузера</a:t>
            </a:r>
            <a:endParaRPr/>
          </a:p>
        </p:txBody>
      </p:sp>
      <p:sp>
        <p:nvSpPr>
          <p:cNvPr id="236" name="Google Shape;236;p13"/>
          <p:cNvSpPr txBox="1"/>
          <p:nvPr>
            <p:ph idx="1" type="body"/>
          </p:nvPr>
        </p:nvSpPr>
        <p:spPr>
          <a:xfrm>
            <a:off x="838200" y="1052736"/>
            <a:ext cx="10515600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// 1. Создаём новый объект XMLHttpRequest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var xhr = new XMLHttpRequest();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r>
              <a:rPr lang="en-US"/>
              <a:t>// 2. Конфигурируем его: GET-запрос на URL 'phones.json'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xhr.open('GET’, url, false);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r>
              <a:rPr lang="en-US"/>
              <a:t>// 3. Отсылаем запрос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xhr.send();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r>
              <a:rPr lang="en-US"/>
              <a:t>// 4. Если код ответа сервера не 200, то это ошибка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if (xhr.status != 200) 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// обработать ошибку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alert( xhr.status + ': ' + xhr.statusText ); // пример вывода: 404: Not Found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 else 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// вывести результат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alert( xhr.responseText ); // responseText -- текст ответа.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Fetch</a:t>
            </a:r>
            <a:endParaRPr/>
          </a:p>
        </p:txBody>
      </p:sp>
      <p:sp>
        <p:nvSpPr>
          <p:cNvPr id="242" name="Google Shape;24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fetch(url).then(res =&gt; res.json()).then(data =&gt; console.log(data));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Основное удобство fetch – работает с Promise. Вызов fetch() – возвращает объект promise.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Протокол передачи гипертекста (</a:t>
            </a:r>
            <a:r>
              <a:rPr b="1" i="1" lang="en-US"/>
              <a:t>Hypertext Transfer Protocol - HTTP)</a:t>
            </a:r>
            <a:r>
              <a:rPr lang="en-US"/>
              <a:t> - это прикладной протокол для передачи гипертекстовых документов, таких как HTML. Он создан для связи между веб-браузерами и веб-серверами, хотя в принципе HTTP может использоваться и для других целей. Протокол следует классической клиент-серверной модели, когда клиент открывает соединение для создания запроса, а затем ждет ответа. HTTP - это протокол без сохранения состояния, то есть сервер не сохраняет никаких данных (состояние) между двумя парами "запрос-ответ". Несмотря на то, что HTTP основан на TCP/IP, он также может использовать любой другой протокол транспортного уровня с гарантированной доставкой.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76" name="Google Shape;17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440" y="764704"/>
            <a:ext cx="8784975" cy="4462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Задача, которая традиционно решается с помощью протокола HTTP — обмен данными между пользовательским приложением, осуществляющим доступ к веб-ресурсам (обычно это веб-браузер) и веб-сервером. На данный момент именно благодаря протоколу HTTP обеспечивается работа Всемирной паутины.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Основные методы HTTP</a:t>
            </a:r>
            <a:endParaRPr/>
          </a:p>
        </p:txBody>
      </p:sp>
      <p:sp>
        <p:nvSpPr>
          <p:cNvPr id="188" name="Google Shape;18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GET - запрашивает представление ресурса. Запросы с использованием этого метода могут только извлекать данные.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POST - используется для отправки сущностей к определённому ресурсу. Часто вызывает изменение состояния или какие-то побочные эффекты на сервере.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DELETE - удаляет указанный ресурс.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PUT - заменяет все текущие представления ресурса данными запроса.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OPTIONS - используется для описания параметров соединения с ресурсом.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Коды ответа HTTP</a:t>
            </a:r>
            <a:endParaRPr/>
          </a:p>
        </p:txBody>
      </p:sp>
      <p:sp>
        <p:nvSpPr>
          <p:cNvPr id="194" name="Google Shape;19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1xx – информационные (сообщают от результате работы запроса)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2xx – успешные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3xx – сообщения о перенаправлениях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4xx – ошибки запроса клиента (напр. 401 – неавторизованно, 403 – запрещено)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5xx – ошибки ответа сервера (напр. 500 – внутренняя ошибка сервера)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https://developer.mozilla.org/ru/docs/Web/HTTP/Status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1xx</a:t>
            </a:r>
            <a:endParaRPr/>
          </a:p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100 (Continue) -"Продолжить". Этот промежуточный ответ указывает, что запрос успешно принят и клиент может продолжать присылать запросы либо проигнорировать этот ответ, если запрос был завершён.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102 (Processing)- "В обработке". Этот код указывает, что сервер получил запрос и обрабатывает его, но обработка еще не завершена.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2xx</a:t>
            </a:r>
            <a:endParaRPr/>
          </a:p>
        </p:txBody>
      </p:sp>
      <p:sp>
        <p:nvSpPr>
          <p:cNvPr id="206" name="Google Shape;20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200 (Ok) - "Успешно". Запрос успешно обработан. Что значит "успешно", зависит от метода HTTP, который был запрошен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201 (Created) - "Создано". Запрос успешно выполнен и в результате был создан ресурс. Этот код обычно присылается в ответ на запрос PUT "ПОМЕСТИТЬ".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3xx</a:t>
            </a:r>
            <a:endParaRPr/>
          </a:p>
        </p:txBody>
      </p:sp>
      <p:sp>
        <p:nvSpPr>
          <p:cNvPr id="212" name="Google Shape;21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301 (Moved Permanently) - "Перемещён на постоянной основе". Этот код ответа значит, что URI запрашиваемого ресурса был изменен. Возможно, новый URI будет предоставлен в ответе.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304 (Not Modified) - "Не модифицировано". Используется для кэширования. Это код ответа значит, что запрошенный ресурс не был изменен. Таким образом, клиент может продолжать использовать кэшированную версию ответа.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2020-01-29T07:41:21Z</dcterms:created>
  <dc:creator>Teta</dc:creator>
</cp:coreProperties>
</file>