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05E6-F340-4EFA-825D-E28EC14E1462}" v="627" dt="2021-07-21T05:25:56.463"/>
    <p1510:client id="{28FC4751-A108-4023-9F75-D93E3234C55A}" v="6" dt="2021-11-02T15:20:28.048"/>
    <p1510:client id="{5B69A554-B9F5-4601-977B-52F749EB2354}" v="20" dt="2021-07-21T04:55:0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part11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F9145-1570-468F-B5D8-0E0EC9A7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выведется в консоли?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38FDD-C78B-4836-A861-44EA75A2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let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>
              <a:cs typeface="Calibri" panose="020F0502020204030204"/>
            </a:endParaRPr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setTimeout</a:t>
            </a:r>
            <a:r>
              <a:rPr lang="ru-RU" dirty="0">
                <a:ea typeface="+mn-lt"/>
                <a:cs typeface="+mn-lt"/>
              </a:rPr>
              <a:t>(() =&gt; {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 = 15;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})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1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1A870-805A-48AF-9F0D-4A89C94C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выведется в консоли?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D6C8F-F567-41FA-AEA0-97FB5343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let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setTimeout</a:t>
            </a:r>
            <a:r>
              <a:rPr lang="ru-RU" dirty="0">
                <a:ea typeface="+mn-lt"/>
                <a:cs typeface="+mn-lt"/>
              </a:rPr>
              <a:t>(() =&gt; {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 = 15;</a:t>
            </a:r>
          </a:p>
          <a:p>
            <a:r>
              <a:rPr lang="ru-RU" dirty="0">
                <a:ea typeface="+mn-lt"/>
                <a:cs typeface="+mn-lt"/>
              </a:rPr>
              <a:t>})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num</a:t>
            </a:r>
            <a:r>
              <a:rPr lang="ru-RU" dirty="0">
                <a:ea typeface="+mn-lt"/>
                <a:cs typeface="+mn-lt"/>
              </a:rPr>
              <a:t>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undefined</a:t>
            </a:r>
            <a:endParaRPr lang="ru-RU" dirty="0">
              <a:highlight>
                <a:srgbClr val="00FF00"/>
              </a:highlight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1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Что вернет промис?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>
                <a:ea typeface="+mn-lt"/>
                <a:cs typeface="+mn-lt"/>
              </a:rPr>
              <a:t>const promise1 = new Promise((res, rej) =&gt; {</a:t>
            </a:r>
          </a:p>
          <a:p>
            <a:r>
              <a:rPr lang="ru-RU">
                <a:ea typeface="+mn-lt"/>
                <a:cs typeface="+mn-lt"/>
              </a:rPr>
              <a:t>    setTimeout(res, 500, 'one');</a:t>
            </a:r>
          </a:p>
          <a:p>
            <a:r>
              <a:rPr lang="ru-RU">
                <a:ea typeface="+mn-lt"/>
                <a:cs typeface="+mn-lt"/>
              </a:rPr>
              <a:t>})</a:t>
            </a:r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const promise2 = new Promise((res, rej) =&gt; {</a:t>
            </a:r>
          </a:p>
          <a:p>
            <a:r>
              <a:rPr lang="ru-RU">
                <a:ea typeface="+mn-lt"/>
                <a:cs typeface="+mn-lt"/>
              </a:rPr>
              <a:t>    setTimeout(res, 100, 'two');</a:t>
            </a:r>
          </a:p>
          <a:p>
            <a:r>
              <a:rPr lang="ru-RU">
                <a:ea typeface="+mn-lt"/>
                <a:cs typeface="+mn-lt"/>
              </a:rPr>
              <a:t>})</a:t>
            </a:r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Promise.race([promise1, promise2])</a:t>
            </a:r>
          </a:p>
          <a:p>
            <a:r>
              <a:rPr lang="ru-RU">
                <a:ea typeface="+mn-lt"/>
                <a:cs typeface="+mn-lt"/>
              </a:rPr>
              <a:t>    .then(res =&gt; console.log(res));</a:t>
            </a:r>
          </a:p>
        </p:txBody>
      </p:sp>
    </p:spTree>
    <p:extLst>
      <p:ext uri="{BB962C8B-B14F-4D97-AF65-F5344CB8AC3E}">
        <p14:creationId xmlns:p14="http://schemas.microsoft.com/office/powerpoint/2010/main" val="279167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вернет </a:t>
            </a:r>
            <a:r>
              <a:rPr lang="ru-RU" dirty="0" err="1">
                <a:ea typeface="+mj-lt"/>
                <a:cs typeface="+mj-lt"/>
              </a:rPr>
              <a:t>промис</a:t>
            </a:r>
            <a:r>
              <a:rPr lang="ru-R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promise1 = </a:t>
            </a:r>
            <a:r>
              <a:rPr lang="ru-RU" dirty="0" err="1">
                <a:ea typeface="+mn-lt"/>
                <a:cs typeface="+mn-lt"/>
              </a:rPr>
              <a:t>new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Promise</a:t>
            </a:r>
            <a:r>
              <a:rPr lang="ru-RU" dirty="0">
                <a:ea typeface="+mn-lt"/>
                <a:cs typeface="+mn-lt"/>
              </a:rPr>
              <a:t>((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rej</a:t>
            </a:r>
            <a:r>
              <a:rPr lang="ru-RU" dirty="0">
                <a:ea typeface="+mn-lt"/>
                <a:cs typeface="+mn-lt"/>
              </a:rPr>
              <a:t>) =&gt; {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setTimeout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, 500, '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');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})</a:t>
            </a:r>
            <a:endParaRPr lang="en-US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promise2 = </a:t>
            </a:r>
            <a:r>
              <a:rPr lang="ru-RU" dirty="0" err="1">
                <a:ea typeface="+mn-lt"/>
                <a:cs typeface="+mn-lt"/>
              </a:rPr>
              <a:t>new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Promise</a:t>
            </a:r>
            <a:r>
              <a:rPr lang="ru-RU" dirty="0">
                <a:ea typeface="+mn-lt"/>
                <a:cs typeface="+mn-lt"/>
              </a:rPr>
              <a:t>((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rej</a:t>
            </a:r>
            <a:r>
              <a:rPr lang="ru-RU" dirty="0">
                <a:ea typeface="+mn-lt"/>
                <a:cs typeface="+mn-lt"/>
              </a:rPr>
              <a:t>) =&gt; {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setTimeout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, 100, '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');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})</a:t>
            </a:r>
            <a:endParaRPr lang="en-US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Promise.race</a:t>
            </a:r>
            <a:r>
              <a:rPr lang="ru-RU" dirty="0">
                <a:ea typeface="+mn-lt"/>
                <a:cs typeface="+mn-lt"/>
              </a:rPr>
              <a:t>([promise1, promise2])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  .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 =&gt; console.log(</a:t>
            </a:r>
            <a:r>
              <a:rPr lang="ru-RU" dirty="0" err="1">
                <a:ea typeface="+mn-lt"/>
                <a:cs typeface="+mn-lt"/>
              </a:rPr>
              <a:t>res</a:t>
            </a:r>
            <a:r>
              <a:rPr lang="ru-RU" dirty="0">
                <a:ea typeface="+mn-lt"/>
                <a:cs typeface="+mn-lt"/>
              </a:rPr>
              <a:t>));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//"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two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"</a:t>
            </a:r>
            <a:endParaRPr lang="en-US" dirty="0">
              <a:highlight>
                <a:srgbClr val="00FF00"/>
              </a:highlight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98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вернет </a:t>
            </a:r>
            <a:r>
              <a:rPr lang="ru-RU" dirty="0" err="1">
                <a:cs typeface="Calibri Light"/>
              </a:rPr>
              <a:t>промис</a:t>
            </a:r>
            <a:r>
              <a:rPr lang="ru-RU" dirty="0">
                <a:cs typeface="Calibri Light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Promise.resolve</a:t>
            </a:r>
            <a:r>
              <a:rPr lang="ru-RU" dirty="0">
                <a:ea typeface="+mn-lt"/>
                <a:cs typeface="+mn-lt"/>
              </a:rPr>
              <a:t>('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!')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    .</a:t>
            </a:r>
            <a:r>
              <a:rPr lang="ru-RU" dirty="0" err="1">
                <a:ea typeface="+mn-lt"/>
                <a:cs typeface="+mn-lt"/>
              </a:rPr>
              <a:t>catch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err</a:t>
            </a:r>
            <a:r>
              <a:rPr lang="ru-RU" dirty="0">
                <a:ea typeface="+mn-lt"/>
                <a:cs typeface="+mn-lt"/>
              </a:rPr>
              <a:t> =&gt; console.log(</a:t>
            </a:r>
            <a:r>
              <a:rPr lang="ru-RU" dirty="0" err="1">
                <a:ea typeface="+mn-lt"/>
                <a:cs typeface="+mn-lt"/>
              </a:rPr>
              <a:t>err</a:t>
            </a:r>
            <a:r>
              <a:rPr lang="ru-RU" dirty="0">
                <a:ea typeface="+mn-lt"/>
                <a:cs typeface="+mn-lt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2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вернет </a:t>
            </a:r>
            <a:r>
              <a:rPr lang="ru-RU" dirty="0" err="1">
                <a:ea typeface="+mj-lt"/>
                <a:cs typeface="+mj-lt"/>
              </a:rPr>
              <a:t>промис</a:t>
            </a:r>
            <a:r>
              <a:rPr lang="ru-R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Promise.resolve</a:t>
            </a:r>
            <a:r>
              <a:rPr lang="ru-RU" dirty="0">
                <a:ea typeface="+mn-lt"/>
                <a:cs typeface="+mn-lt"/>
              </a:rPr>
              <a:t>('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!')</a:t>
            </a:r>
          </a:p>
          <a:p>
            <a:r>
              <a:rPr lang="ru-RU" dirty="0">
                <a:ea typeface="+mn-lt"/>
                <a:cs typeface="+mn-lt"/>
              </a:rPr>
              <a:t>    .</a:t>
            </a:r>
            <a:r>
              <a:rPr lang="ru-RU" dirty="0" err="1">
                <a:ea typeface="+mn-lt"/>
                <a:cs typeface="+mn-lt"/>
              </a:rPr>
              <a:t>catch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err</a:t>
            </a:r>
            <a:r>
              <a:rPr lang="ru-RU" dirty="0">
                <a:ea typeface="+mn-lt"/>
                <a:cs typeface="+mn-lt"/>
              </a:rPr>
              <a:t> =&gt; console.log(</a:t>
            </a:r>
            <a:r>
              <a:rPr lang="ru-RU" dirty="0" err="1">
                <a:ea typeface="+mn-lt"/>
                <a:cs typeface="+mn-lt"/>
              </a:rPr>
              <a:t>err</a:t>
            </a:r>
            <a:r>
              <a:rPr lang="ru-RU" dirty="0">
                <a:ea typeface="+mn-lt"/>
                <a:cs typeface="+mn-lt"/>
              </a:rPr>
              <a:t>));</a:t>
            </a:r>
          </a:p>
          <a:p>
            <a:r>
              <a:rPr lang="ru-RU" dirty="0">
                <a:highlight>
                  <a:srgbClr val="00FF00"/>
                </a:highlight>
                <a:cs typeface="Calibri"/>
              </a:rPr>
              <a:t>// Блок </a:t>
            </a:r>
            <a:r>
              <a:rPr lang="ru-RU" dirty="0" err="1">
                <a:highlight>
                  <a:srgbClr val="00FF00"/>
                </a:highlight>
                <a:cs typeface="Calibri"/>
              </a:rPr>
              <a:t>catch</a:t>
            </a:r>
            <a:r>
              <a:rPr lang="ru-RU" dirty="0">
                <a:highlight>
                  <a:srgbClr val="00FF00"/>
                </a:highlight>
                <a:cs typeface="Calibri"/>
              </a:rPr>
              <a:t> не отработает, но и нет блока </a:t>
            </a:r>
            <a:r>
              <a:rPr lang="ru-RU" dirty="0" err="1">
                <a:highlight>
                  <a:srgbClr val="00FF00"/>
                </a:highlight>
                <a:cs typeface="Calibri"/>
              </a:rPr>
              <a:t>then</a:t>
            </a:r>
            <a:r>
              <a:rPr lang="ru-RU" dirty="0">
                <a:highlight>
                  <a:srgbClr val="00FF00"/>
                </a:highlight>
                <a:cs typeface="Calibri"/>
              </a:rPr>
              <a:t> чтобы вызвалась функция, получаем, что ничего не вернется.</a:t>
            </a:r>
          </a:p>
        </p:txBody>
      </p:sp>
    </p:spTree>
    <p:extLst>
      <p:ext uri="{BB962C8B-B14F-4D97-AF65-F5344CB8AC3E}">
        <p14:creationId xmlns:p14="http://schemas.microsoft.com/office/powerpoint/2010/main" val="174719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Как отработает метод </a:t>
            </a:r>
            <a:r>
              <a:rPr lang="ru-RU" dirty="0" err="1">
                <a:cs typeface="Calibri Light"/>
              </a:rPr>
              <a:t>map</a:t>
            </a:r>
            <a:r>
              <a:rPr lang="ru-RU" dirty="0">
                <a:cs typeface="Calibri Ligh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[1,2,3].</a:t>
            </a:r>
            <a:r>
              <a:rPr lang="ru-RU" dirty="0" err="1">
                <a:ea typeface="+mn-lt"/>
                <a:cs typeface="+mn-lt"/>
              </a:rPr>
              <a:t>map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 =&gt; {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typeof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 === "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") </a:t>
            </a:r>
            <a:r>
              <a:rPr lang="ru-RU" dirty="0" err="1">
                <a:ea typeface="+mn-lt"/>
                <a:cs typeface="+mn-lt"/>
              </a:rPr>
              <a:t>return</a:t>
            </a:r>
          </a:p>
          <a:p>
            <a:r>
              <a:rPr lang="ru-RU" dirty="0">
                <a:ea typeface="+mn-lt"/>
                <a:cs typeface="+mn-lt"/>
              </a:rPr>
              <a:t>    console.log(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 * 2);</a:t>
            </a:r>
          </a:p>
          <a:p>
            <a:r>
              <a:rPr lang="ru-RU" dirty="0">
                <a:ea typeface="+mn-lt"/>
                <a:cs typeface="+mn-lt"/>
              </a:rPr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53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Как отработает метод </a:t>
            </a:r>
            <a:r>
              <a:rPr lang="ru-RU" dirty="0" err="1">
                <a:ea typeface="+mj-lt"/>
                <a:cs typeface="+mj-lt"/>
              </a:rPr>
              <a:t>map</a:t>
            </a:r>
            <a:r>
              <a:rPr lang="ru-R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[1,2,3].</a:t>
            </a:r>
            <a:r>
              <a:rPr lang="ru-RU" dirty="0" err="1">
                <a:ea typeface="+mn-lt"/>
                <a:cs typeface="+mn-lt"/>
              </a:rPr>
              <a:t>map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 =&gt; {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typeof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 === "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") </a:t>
            </a:r>
            <a:r>
              <a:rPr lang="ru-RU" dirty="0" err="1">
                <a:ea typeface="+mn-lt"/>
                <a:cs typeface="+mn-lt"/>
              </a:rPr>
              <a:t>return</a:t>
            </a:r>
            <a:endParaRPr lang="en-US" dirty="0" err="1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  console.log(</a:t>
            </a:r>
            <a:r>
              <a:rPr lang="ru-RU" dirty="0" err="1">
                <a:ea typeface="+mn-lt"/>
                <a:cs typeface="+mn-lt"/>
              </a:rPr>
              <a:t>numb</a:t>
            </a:r>
            <a:r>
              <a:rPr lang="ru-RU" dirty="0">
                <a:ea typeface="+mn-lt"/>
                <a:cs typeface="+mn-lt"/>
              </a:rPr>
              <a:t> * 2);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})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[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undefined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undefined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undefined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]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1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2BB7-D2C6-47AA-B552-F7A7349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</a:t>
            </a:r>
            <a:r>
              <a:rPr lang="ru-RU" dirty="0">
                <a:ea typeface="+mj-lt"/>
                <a:cs typeface="+mj-lt"/>
              </a:rPr>
              <a:t>выведет </a:t>
            </a:r>
            <a:r>
              <a:rPr lang="ru-RU" dirty="0">
                <a:cs typeface="Calibri Light"/>
              </a:rPr>
              <a:t>функция </a:t>
            </a:r>
            <a:r>
              <a:rPr lang="ru-RU" dirty="0" err="1">
                <a:cs typeface="Calibri Light"/>
              </a:rPr>
              <a:t>sayHi</a:t>
            </a:r>
            <a:r>
              <a:rPr lang="ru-RU" dirty="0">
                <a:cs typeface="Calibri Light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92EB2-FCB7-4886-BE58-7D27521C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greetingAll</a:t>
            </a:r>
            <a:r>
              <a:rPr lang="ru-RU" dirty="0">
                <a:ea typeface="+mn-lt"/>
                <a:cs typeface="+mn-lt"/>
              </a:rPr>
              <a:t>(){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throw</a:t>
            </a:r>
            <a:r>
              <a:rPr lang="ru-RU" dirty="0">
                <a:ea typeface="+mn-lt"/>
                <a:cs typeface="+mn-lt"/>
              </a:rPr>
              <a:t> '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!';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</a:t>
            </a:r>
            <a:endParaRPr lang="ru-RU" dirty="0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sayHi</a:t>
            </a:r>
            <a:r>
              <a:rPr lang="ru-RU" dirty="0">
                <a:ea typeface="+mn-lt"/>
                <a:cs typeface="+mn-lt"/>
              </a:rPr>
              <a:t>(){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try</a:t>
            </a:r>
            <a:r>
              <a:rPr lang="ru-RU" dirty="0">
                <a:ea typeface="+mn-lt"/>
                <a:cs typeface="+mn-lt"/>
              </a:rPr>
              <a:t>{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greetingAll</a:t>
            </a:r>
            <a:r>
              <a:rPr lang="ru-RU" dirty="0">
                <a:ea typeface="+mn-lt"/>
                <a:cs typeface="+mn-lt"/>
              </a:rPr>
              <a:t>();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  console.log('</a:t>
            </a:r>
            <a:r>
              <a:rPr lang="ru-RU" dirty="0" err="1">
                <a:ea typeface="+mn-lt"/>
                <a:cs typeface="+mn-lt"/>
              </a:rPr>
              <a:t>works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great</a:t>
            </a:r>
            <a:r>
              <a:rPr lang="ru-RU" dirty="0">
                <a:ea typeface="+mn-lt"/>
                <a:cs typeface="+mn-lt"/>
              </a:rPr>
              <a:t>',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);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 </a:t>
            </a:r>
            <a:r>
              <a:rPr lang="ru-RU" dirty="0" err="1">
                <a:ea typeface="+mn-lt"/>
                <a:cs typeface="+mn-lt"/>
              </a:rPr>
              <a:t>catch</a:t>
            </a:r>
            <a:r>
              <a:rPr lang="ru-RU" dirty="0">
                <a:ea typeface="+mn-lt"/>
                <a:cs typeface="+mn-lt"/>
              </a:rPr>
              <a:t>(e){</a:t>
            </a:r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    console.log('</a:t>
            </a:r>
            <a:r>
              <a:rPr lang="ru-RU" dirty="0" err="1">
                <a:ea typeface="+mn-lt"/>
                <a:cs typeface="+mn-lt"/>
              </a:rPr>
              <a:t>Sorry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error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', e)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}}</a:t>
            </a:r>
          </a:p>
          <a:p>
            <a:r>
              <a:rPr lang="ru-RU" dirty="0" err="1">
                <a:ea typeface="+mn-lt"/>
                <a:cs typeface="+mn-lt"/>
              </a:rPr>
              <a:t>sayHi</a:t>
            </a:r>
            <a:r>
              <a:rPr lang="ru-RU" dirty="0">
                <a:ea typeface="+mn-lt"/>
                <a:cs typeface="+mn-lt"/>
              </a:rPr>
              <a:t>();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7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B9F35-9FFB-4D65-8156-01BC055F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выведет функция </a:t>
            </a:r>
            <a:r>
              <a:rPr lang="ru-RU" dirty="0" err="1">
                <a:ea typeface="+mj-lt"/>
                <a:cs typeface="+mj-lt"/>
              </a:rPr>
              <a:t>sayHi</a:t>
            </a:r>
            <a:r>
              <a:rPr lang="ru-R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F90DF-82B5-4B55-9DDC-763E2B73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greetingAll</a:t>
            </a:r>
            <a:r>
              <a:rPr lang="ru-RU" dirty="0">
                <a:ea typeface="+mn-lt"/>
                <a:cs typeface="+mn-lt"/>
              </a:rPr>
              <a:t>(){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throw</a:t>
            </a:r>
            <a:r>
              <a:rPr lang="ru-RU" dirty="0">
                <a:ea typeface="+mn-lt"/>
                <a:cs typeface="+mn-lt"/>
              </a:rPr>
              <a:t> '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!';</a:t>
            </a:r>
          </a:p>
          <a:p>
            <a:r>
              <a:rPr lang="ru-RU" dirty="0">
                <a:ea typeface="+mn-lt"/>
                <a:cs typeface="+mn-lt"/>
              </a:rPr>
              <a:t>}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sayHi</a:t>
            </a:r>
            <a:r>
              <a:rPr lang="ru-RU" dirty="0">
                <a:ea typeface="+mn-lt"/>
                <a:cs typeface="+mn-lt"/>
              </a:rPr>
              <a:t>(){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try</a:t>
            </a:r>
            <a:r>
              <a:rPr lang="ru-RU" dirty="0">
                <a:ea typeface="+mn-lt"/>
                <a:cs typeface="+mn-lt"/>
              </a:rPr>
              <a:t>{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 = </a:t>
            </a:r>
            <a:r>
              <a:rPr lang="ru-RU" dirty="0" err="1">
                <a:ea typeface="+mn-lt"/>
                <a:cs typeface="+mn-lt"/>
              </a:rPr>
              <a:t>greetingAll</a:t>
            </a:r>
            <a:r>
              <a:rPr lang="ru-RU" dirty="0">
                <a:ea typeface="+mn-lt"/>
                <a:cs typeface="+mn-lt"/>
              </a:rPr>
              <a:t>();</a:t>
            </a:r>
          </a:p>
          <a:p>
            <a:r>
              <a:rPr lang="ru-RU" dirty="0">
                <a:ea typeface="+mn-lt"/>
                <a:cs typeface="+mn-lt"/>
              </a:rPr>
              <a:t>    console.log('</a:t>
            </a:r>
            <a:r>
              <a:rPr lang="ru-RU" dirty="0" err="1">
                <a:ea typeface="+mn-lt"/>
                <a:cs typeface="+mn-lt"/>
              </a:rPr>
              <a:t>works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great</a:t>
            </a:r>
            <a:r>
              <a:rPr lang="ru-RU" dirty="0">
                <a:ea typeface="+mn-lt"/>
                <a:cs typeface="+mn-lt"/>
              </a:rPr>
              <a:t>', 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);</a:t>
            </a:r>
          </a:p>
          <a:p>
            <a:r>
              <a:rPr lang="ru-RU" dirty="0">
                <a:ea typeface="+mn-lt"/>
                <a:cs typeface="+mn-lt"/>
              </a:rPr>
              <a:t>} </a:t>
            </a:r>
            <a:r>
              <a:rPr lang="ru-RU" dirty="0" err="1">
                <a:ea typeface="+mn-lt"/>
                <a:cs typeface="+mn-lt"/>
              </a:rPr>
              <a:t>catch</a:t>
            </a:r>
            <a:r>
              <a:rPr lang="ru-RU" dirty="0">
                <a:ea typeface="+mn-lt"/>
                <a:cs typeface="+mn-lt"/>
              </a:rPr>
              <a:t>(e){</a:t>
            </a:r>
          </a:p>
          <a:p>
            <a:r>
              <a:rPr lang="ru-RU" dirty="0">
                <a:ea typeface="+mn-lt"/>
                <a:cs typeface="+mn-lt"/>
              </a:rPr>
              <a:t>    console.log('</a:t>
            </a:r>
            <a:r>
              <a:rPr lang="ru-RU" dirty="0" err="1">
                <a:ea typeface="+mn-lt"/>
                <a:cs typeface="+mn-lt"/>
              </a:rPr>
              <a:t>Sorry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error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', e)</a:t>
            </a:r>
          </a:p>
          <a:p>
            <a:r>
              <a:rPr lang="ru-RU" dirty="0">
                <a:ea typeface="+mn-lt"/>
                <a:cs typeface="+mn-lt"/>
              </a:rPr>
              <a:t>}}</a:t>
            </a:r>
            <a:endParaRPr lang="en-US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sayHi</a:t>
            </a:r>
            <a:r>
              <a:rPr lang="ru-RU" dirty="0">
                <a:ea typeface="+mn-lt"/>
                <a:cs typeface="+mn-lt"/>
              </a:rPr>
              <a:t>();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Sorry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error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name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: 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Hello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world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!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732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part11</vt:lpstr>
      <vt:lpstr>Что вернет промис?</vt:lpstr>
      <vt:lpstr>Что вернет промис?</vt:lpstr>
      <vt:lpstr>Что вернет промис?</vt:lpstr>
      <vt:lpstr>Что вернет промис?</vt:lpstr>
      <vt:lpstr>Как отработает метод map?</vt:lpstr>
      <vt:lpstr>Как отработает метод map?</vt:lpstr>
      <vt:lpstr>Что выведет функция sayHi?</vt:lpstr>
      <vt:lpstr>Что выведет функция sayHi?</vt:lpstr>
      <vt:lpstr>Что выведется в консоли?</vt:lpstr>
      <vt:lpstr>Что выведется в консоли?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250</cp:revision>
  <dcterms:created xsi:type="dcterms:W3CDTF">2021-07-21T04:53:53Z</dcterms:created>
  <dcterms:modified xsi:type="dcterms:W3CDTF">2022-06-14T03:58:08Z</dcterms:modified>
</cp:coreProperties>
</file>