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15"/>
  </p:notesMasterIdLst>
  <p:sldIdLst>
    <p:sldId id="256" r:id="rId3"/>
    <p:sldId id="349" r:id="rId4"/>
    <p:sldId id="338" r:id="rId5"/>
    <p:sldId id="344" r:id="rId6"/>
    <p:sldId id="348" r:id="rId7"/>
    <p:sldId id="337" r:id="rId8"/>
    <p:sldId id="341" r:id="rId9"/>
    <p:sldId id="342" r:id="rId10"/>
    <p:sldId id="343" r:id="rId11"/>
    <p:sldId id="345" r:id="rId12"/>
    <p:sldId id="346" r:id="rId13"/>
    <p:sldId id="34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475AA-43FF-48FF-ABB3-8D322E0ABA4A}" v="144" dt="2020-05-02T07:39:30.102"/>
    <p1510:client id="{5B44A45D-51E9-412A-A7D8-C19A0420AB0B}" v="255" dt="2021-02-03T12:32:45.535"/>
    <p1510:client id="{6CD40CC5-7F44-4F4F-A606-DB40F7BB98DB}" v="2" dt="2020-02-01T08:35:22.522"/>
    <p1510:client id="{838979ED-A45E-4D0E-9918-1A67B53F2C43}" v="12" dt="2022-03-09T15:17:37.938"/>
    <p1510:client id="{9CDA830A-9C3C-432A-B8BD-3B46A6CE764E}" v="135" dt="2021-11-09T09:23:44.994"/>
    <p1510:client id="{A3BA47F5-91A6-45E3-B2A9-7FBAA3FB4C5B}" v="1" dt="2022-06-17T15:55:15.954"/>
    <p1510:client id="{B5B0E197-5CCD-4E73-A4E2-B7806055D62D}" v="141" dt="2020-05-02T06:29:00.112"/>
    <p1510:client id="{CE30C0D1-5208-457F-8CFA-D9CAD814D06D}" v="34" dt="2021-02-03T15:34:47.179"/>
    <p1510:client id="{F4425E4C-8BDB-4B82-AD84-45EFC732D307}" v="4" dt="2019-12-07T10:52:48.375"/>
  </p1510:revLst>
</p1510:revInfo>
</file>

<file path=ppt/tableStyles.xml><?xml version="1.0" encoding="utf-8"?>
<a:tblStyleLst xmlns:a="http://schemas.openxmlformats.org/drawingml/2006/main" def="{96CB7590-EFCD-49F5-BB6F-EA3D6BD79A1E}">
  <a:tblStyle styleId="{96CB7590-EFCD-49F5-BB6F-EA3D6BD79A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03421" y="756444"/>
            <a:ext cx="109851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Arial"/>
                <a:ea typeface="Times New Roman"/>
                <a:cs typeface="Times New Roman"/>
              </a:rPr>
              <a:t> </a:t>
            </a:r>
            <a:r>
              <a:rPr lang="en-US" dirty="0" err="1">
                <a:latin typeface="Arial"/>
                <a:ea typeface="Times New Roman"/>
                <a:cs typeface="Times New Roman"/>
              </a:rPr>
              <a:t>Асинхронность</a:t>
            </a:r>
            <a:r>
              <a:rPr lang="en-US" dirty="0">
                <a:latin typeface="Arial"/>
                <a:ea typeface="Times New Roman"/>
                <a:cs typeface="Times New Roman"/>
              </a:rPr>
              <a:t>(</a:t>
            </a:r>
            <a:r>
              <a:rPr lang="en-US" dirty="0" err="1">
                <a:latin typeface="Arial"/>
                <a:ea typeface="Times New Roman"/>
                <a:cs typeface="Times New Roman"/>
              </a:rPr>
              <a:t>микрос</a:t>
            </a:r>
            <a:r>
              <a:rPr lang="en-US" dirty="0">
                <a:latin typeface="Arial"/>
                <a:ea typeface="Times New Roman"/>
                <a:cs typeface="Times New Roman"/>
              </a:rPr>
              <a:t>/</a:t>
            </a:r>
            <a:r>
              <a:rPr lang="en-US" dirty="0" err="1">
                <a:latin typeface="Arial"/>
                <a:ea typeface="Times New Roman"/>
                <a:cs typeface="Times New Roman"/>
              </a:rPr>
              <a:t>макрос</a:t>
            </a:r>
            <a:r>
              <a:rPr lang="en-US" dirty="0">
                <a:latin typeface="Arial"/>
                <a:ea typeface="Times New Roman"/>
                <a:cs typeface="Times New Roman"/>
              </a:rPr>
              <a:t>). </a:t>
            </a:r>
            <a:endParaRPr lang="en-US" sz="6000" b="0" i="0" u="none" strike="noStrike" cap="none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603421" y="4445794"/>
            <a:ext cx="247958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9AB59-6BBF-4D45-9242-886E229E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CAD3AC-01AB-4736-B008-CF6F87C84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setTimeout</a:t>
            </a:r>
            <a:r>
              <a:rPr lang="ru-RU" dirty="0"/>
              <a:t>(() =&gt; console.log("</a:t>
            </a:r>
            <a:r>
              <a:rPr lang="ru-RU" dirty="0" err="1"/>
              <a:t>timeout</a:t>
            </a:r>
            <a:r>
              <a:rPr lang="ru-RU" dirty="0"/>
              <a:t>")); </a:t>
            </a:r>
          </a:p>
          <a:p>
            <a:r>
              <a:rPr lang="ru-RU" dirty="0" err="1"/>
              <a:t>Promise.resolve</a:t>
            </a:r>
            <a:r>
              <a:rPr lang="ru-RU" dirty="0"/>
              <a:t>()</a:t>
            </a:r>
          </a:p>
          <a:p>
            <a:r>
              <a:rPr lang="ru-RU" dirty="0"/>
              <a:t> .</a:t>
            </a:r>
            <a:r>
              <a:rPr lang="ru-RU" dirty="0" err="1"/>
              <a:t>then</a:t>
            </a:r>
            <a:r>
              <a:rPr lang="ru-RU" dirty="0"/>
              <a:t>(() =&gt; console.log("</a:t>
            </a:r>
            <a:r>
              <a:rPr lang="ru-RU" dirty="0" err="1"/>
              <a:t>promise</a:t>
            </a:r>
            <a:r>
              <a:rPr lang="ru-RU" dirty="0"/>
              <a:t>"));</a:t>
            </a:r>
          </a:p>
          <a:p>
            <a:r>
              <a:rPr lang="ru-RU" dirty="0"/>
              <a:t> console.log("</a:t>
            </a:r>
            <a:r>
              <a:rPr lang="ru-RU" dirty="0" err="1"/>
              <a:t>code</a:t>
            </a:r>
            <a:r>
              <a:rPr lang="ru-RU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1333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2683B-C2FF-47D3-8349-56C7DA6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821871" y="5106080"/>
            <a:ext cx="500743" cy="187211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50F5E6-8245-437D-BEF7-B55734D8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0161"/>
            <a:ext cx="10515600" cy="5616802"/>
          </a:xfrm>
        </p:spPr>
        <p:txBody>
          <a:bodyPr/>
          <a:lstStyle/>
          <a:p>
            <a:r>
              <a:rPr lang="ru-RU" dirty="0" err="1"/>
              <a:t>setTimeout</a:t>
            </a:r>
            <a:r>
              <a:rPr lang="ru-RU" dirty="0"/>
              <a:t>(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timeout</a:t>
            </a:r>
            <a:r>
              <a:rPr lang="ru-RU" dirty="0"/>
              <a:t>() {</a:t>
            </a:r>
          </a:p>
          <a:p>
            <a:r>
              <a:rPr lang="ru-RU" dirty="0"/>
              <a:t> console.log('Таймаут'); </a:t>
            </a:r>
          </a:p>
          <a:p>
            <a:r>
              <a:rPr lang="ru-RU" dirty="0"/>
              <a:t>}, 0);</a:t>
            </a:r>
          </a:p>
          <a:p>
            <a:r>
              <a:rPr lang="ru-RU" dirty="0"/>
              <a:t> </a:t>
            </a:r>
            <a:r>
              <a:rPr lang="ru-RU" dirty="0" err="1"/>
              <a:t>let</a:t>
            </a:r>
            <a:r>
              <a:rPr lang="ru-RU" dirty="0"/>
              <a:t> p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Promise</a:t>
            </a:r>
            <a:r>
              <a:rPr lang="ru-RU" dirty="0"/>
              <a:t>(</a:t>
            </a:r>
            <a:r>
              <a:rPr lang="ru-RU" dirty="0" err="1"/>
              <a:t>function</a:t>
            </a:r>
            <a:r>
              <a:rPr lang="ru-RU" dirty="0"/>
              <a:t>(</a:t>
            </a:r>
            <a:r>
              <a:rPr lang="ru-RU" dirty="0" err="1"/>
              <a:t>resolve</a:t>
            </a:r>
            <a:r>
              <a:rPr lang="ru-RU" dirty="0"/>
              <a:t>, </a:t>
            </a:r>
            <a:r>
              <a:rPr lang="ru-RU" dirty="0" err="1"/>
              <a:t>reject</a:t>
            </a:r>
            <a:r>
              <a:rPr lang="ru-RU" dirty="0"/>
              <a:t>) { console.log('Создание </a:t>
            </a:r>
            <a:r>
              <a:rPr lang="ru-RU" dirty="0" err="1"/>
              <a:t>промиса</a:t>
            </a:r>
            <a:r>
              <a:rPr lang="ru-RU" dirty="0"/>
              <a:t>');</a:t>
            </a:r>
          </a:p>
          <a:p>
            <a:r>
              <a:rPr lang="ru-RU" dirty="0"/>
              <a:t> </a:t>
            </a:r>
            <a:r>
              <a:rPr lang="ru-RU" dirty="0" err="1"/>
              <a:t>resolve</a:t>
            </a:r>
            <a:r>
              <a:rPr lang="ru-RU" dirty="0"/>
              <a:t>(); </a:t>
            </a:r>
            <a:endParaRPr lang="ru-RU"/>
          </a:p>
          <a:p>
            <a:r>
              <a:rPr lang="ru-RU" dirty="0"/>
              <a:t>});</a:t>
            </a:r>
          </a:p>
          <a:p>
            <a:r>
              <a:rPr lang="ru-RU" dirty="0"/>
              <a:t> </a:t>
            </a:r>
            <a:r>
              <a:rPr lang="ru-RU" dirty="0" err="1"/>
              <a:t>p.then</a:t>
            </a:r>
            <a:r>
              <a:rPr lang="ru-RU" dirty="0"/>
              <a:t>(</a:t>
            </a:r>
            <a:r>
              <a:rPr lang="ru-RU" dirty="0" err="1"/>
              <a:t>function</a:t>
            </a:r>
            <a:r>
              <a:rPr lang="ru-RU" dirty="0"/>
              <a:t>(){</a:t>
            </a:r>
          </a:p>
          <a:p>
            <a:r>
              <a:rPr lang="ru-RU" dirty="0"/>
              <a:t> console.log('Обработка </a:t>
            </a:r>
            <a:r>
              <a:rPr lang="ru-RU" dirty="0" err="1"/>
              <a:t>промиса</a:t>
            </a:r>
            <a:r>
              <a:rPr lang="ru-RU" dirty="0"/>
              <a:t>'); </a:t>
            </a:r>
          </a:p>
          <a:p>
            <a:r>
              <a:rPr lang="ru-RU" dirty="0"/>
              <a:t>}); </a:t>
            </a:r>
          </a:p>
          <a:p>
            <a:r>
              <a:rPr lang="ru-RU" dirty="0"/>
              <a:t>console.log('Конец скрипта');</a:t>
            </a:r>
          </a:p>
        </p:txBody>
      </p:sp>
    </p:spTree>
    <p:extLst>
      <p:ext uri="{BB962C8B-B14F-4D97-AF65-F5344CB8AC3E}">
        <p14:creationId xmlns:p14="http://schemas.microsoft.com/office/powerpoint/2010/main" val="78124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543BE-7B71-4644-A870-37B8891B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1CB0A5-FFB9-4CF6-B5F5-7F109CEE4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setTimeout</a:t>
            </a:r>
            <a:r>
              <a:rPr lang="ru-RU" dirty="0"/>
              <a:t>(() =&gt; console.log('</a:t>
            </a:r>
            <a:r>
              <a:rPr lang="ru-RU" dirty="0" err="1"/>
              <a:t>setTimeout</a:t>
            </a:r>
            <a:r>
              <a:rPr lang="ru-RU" dirty="0"/>
              <a:t> 1'), 0);</a:t>
            </a:r>
          </a:p>
          <a:p>
            <a:r>
              <a:rPr lang="ru-RU" dirty="0" err="1"/>
              <a:t>Promise.resolve</a:t>
            </a:r>
            <a:r>
              <a:rPr lang="ru-RU" dirty="0"/>
              <a:t>().</a:t>
            </a:r>
            <a:r>
              <a:rPr lang="ru-RU" dirty="0" err="1"/>
              <a:t>then</a:t>
            </a:r>
            <a:r>
              <a:rPr lang="ru-RU" dirty="0"/>
              <a:t>(() =&gt; console.log('</a:t>
            </a:r>
            <a:r>
              <a:rPr lang="ru-RU" dirty="0" err="1"/>
              <a:t>Promise</a:t>
            </a:r>
            <a:r>
              <a:rPr lang="ru-RU" dirty="0"/>
              <a:t> 1'));</a:t>
            </a:r>
          </a:p>
          <a:p>
            <a:r>
              <a:rPr lang="ru-RU" dirty="0" err="1"/>
              <a:t>Promise.resolve</a:t>
            </a:r>
            <a:r>
              <a:rPr lang="ru-RU" dirty="0"/>
              <a:t>().</a:t>
            </a:r>
            <a:r>
              <a:rPr lang="ru-RU" dirty="0" err="1"/>
              <a:t>then</a:t>
            </a:r>
            <a:r>
              <a:rPr lang="ru-RU" dirty="0"/>
              <a:t>(() =&gt; </a:t>
            </a:r>
            <a:r>
              <a:rPr lang="ru-RU" dirty="0" err="1"/>
              <a:t>setTimeout</a:t>
            </a:r>
            <a:r>
              <a:rPr lang="ru-RU" dirty="0"/>
              <a:t>(() =&gt; console.log('</a:t>
            </a:r>
            <a:r>
              <a:rPr lang="ru-RU" dirty="0" err="1"/>
              <a:t>setTimeout</a:t>
            </a:r>
            <a:r>
              <a:rPr lang="ru-RU" dirty="0"/>
              <a:t> 2'), 0));</a:t>
            </a:r>
          </a:p>
          <a:p>
            <a:r>
              <a:rPr lang="ru-RU" dirty="0" err="1"/>
              <a:t>Promise.resolve</a:t>
            </a:r>
            <a:r>
              <a:rPr lang="ru-RU" dirty="0"/>
              <a:t>().</a:t>
            </a:r>
            <a:r>
              <a:rPr lang="ru-RU" dirty="0" err="1"/>
              <a:t>then</a:t>
            </a:r>
            <a:r>
              <a:rPr lang="ru-RU" dirty="0"/>
              <a:t>(() =&gt; console.log('</a:t>
            </a:r>
            <a:r>
              <a:rPr lang="ru-RU" dirty="0" err="1"/>
              <a:t>Promise</a:t>
            </a:r>
            <a:r>
              <a:rPr lang="ru-RU" dirty="0"/>
              <a:t> 2'));</a:t>
            </a:r>
          </a:p>
          <a:p>
            <a:r>
              <a:rPr lang="ru-RU" dirty="0" err="1"/>
              <a:t>setTimeout</a:t>
            </a:r>
            <a:r>
              <a:rPr lang="ru-RU" dirty="0"/>
              <a:t>(() =&gt; console.log('</a:t>
            </a:r>
            <a:r>
              <a:rPr lang="ru-RU" dirty="0" err="1"/>
              <a:t>setTimeout</a:t>
            </a:r>
            <a:r>
              <a:rPr lang="ru-RU" dirty="0"/>
              <a:t> 3'), 0);</a:t>
            </a:r>
          </a:p>
          <a:p>
            <a:r>
              <a:rPr lang="ru-RU" dirty="0"/>
              <a:t>console.log('</a:t>
            </a:r>
            <a:r>
              <a:rPr lang="ru-RU" dirty="0" err="1"/>
              <a:t>Log</a:t>
            </a:r>
            <a:r>
              <a:rPr lang="ru-RU" dirty="0"/>
              <a:t> 1');</a:t>
            </a:r>
            <a:br>
              <a:rPr lang="en-US" dirty="0"/>
            </a:br>
            <a:endParaRPr lang="en-US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56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A6D0F-EF3C-4107-AC12-02DA216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ES6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6537E-759C-473F-B115-F3A0C23E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let&amp;const</a:t>
            </a:r>
            <a:endParaRPr lang="en-US" dirty="0">
              <a:latin typeface="Arial"/>
              <a:cs typeface="Arial"/>
            </a:endParaRPr>
          </a:p>
          <a:p>
            <a:r>
              <a:rPr lang="ru-RU" dirty="0">
                <a:latin typeface="Arial"/>
                <a:cs typeface="Arial"/>
              </a:rPr>
              <a:t>Деструктуризация (массивов и объектов)</a:t>
            </a:r>
          </a:p>
          <a:p>
            <a:r>
              <a:rPr lang="en-US" dirty="0">
                <a:latin typeface="Arial"/>
                <a:cs typeface="Arial"/>
              </a:rPr>
              <a:t>…Spread-</a:t>
            </a:r>
            <a:r>
              <a:rPr lang="ru-RU" dirty="0">
                <a:latin typeface="Arial"/>
                <a:cs typeface="Arial"/>
              </a:rPr>
              <a:t>оператор</a:t>
            </a:r>
          </a:p>
          <a:p>
            <a:r>
              <a:rPr lang="ru-RU" dirty="0">
                <a:latin typeface="Arial"/>
                <a:cs typeface="Calibri" panose="020F0502020204030204"/>
              </a:rPr>
              <a:t>Стрелочные функции</a:t>
            </a:r>
          </a:p>
          <a:p>
            <a:r>
              <a:rPr lang="ru-RU" dirty="0">
                <a:latin typeface="Arial"/>
                <a:cs typeface="Calibri" panose="020F0502020204030204"/>
              </a:rPr>
              <a:t>Шаблонные строки</a:t>
            </a:r>
          </a:p>
          <a:p>
            <a:r>
              <a:rPr lang="ru-RU" dirty="0">
                <a:latin typeface="Arial"/>
                <a:cs typeface="Calibri" panose="020F0502020204030204"/>
              </a:rPr>
              <a:t>ООП. Классы. Наследование.</a:t>
            </a:r>
          </a:p>
          <a:p>
            <a:r>
              <a:rPr lang="ru-RU" dirty="0" err="1">
                <a:latin typeface="Arial"/>
                <a:cs typeface="Calibri" panose="020F0502020204030204"/>
              </a:rPr>
              <a:t>Promise</a:t>
            </a:r>
          </a:p>
          <a:p>
            <a:r>
              <a:rPr lang="ru-RU" dirty="0">
                <a:latin typeface="Arial"/>
                <a:cs typeface="Calibri" panose="020F0502020204030204"/>
              </a:rPr>
              <a:t>Асинхронные функции</a:t>
            </a:r>
          </a:p>
          <a:p>
            <a:pPr marL="0" indent="0">
              <a:buNone/>
            </a:pPr>
            <a:endParaRPr lang="ru-RU" dirty="0">
              <a:latin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3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DA465-DA6F-409E-B524-7664AFC2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Микрозадачи</a:t>
            </a:r>
            <a:r>
              <a:rPr lang="ru-RU" dirty="0"/>
              <a:t>/</a:t>
            </a:r>
            <a:r>
              <a:rPr lang="ru-RU" dirty="0" err="1"/>
              <a:t>Макрозадачи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B8D45-2D3B-42E1-A3D3-C7ED30196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78847-B4F4-4292-B731-483A357E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берутся </a:t>
            </a:r>
            <a:r>
              <a:rPr lang="ru-RU" dirty="0" err="1"/>
              <a:t>микрозадачи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8DFBD4-7E0B-42EE-97F9-1F1FE8EEE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Микрозадачи</a:t>
            </a:r>
            <a:r>
              <a:rPr lang="ru-RU" dirty="0"/>
              <a:t> приходят только из кода. Обычно они создаются </a:t>
            </a:r>
            <a:r>
              <a:rPr lang="ru-RU" dirty="0" err="1"/>
              <a:t>промисами</a:t>
            </a:r>
            <a:r>
              <a:rPr lang="ru-RU" dirty="0"/>
              <a:t>: выполнение обработчика .</a:t>
            </a:r>
            <a:r>
              <a:rPr lang="ru-RU" dirty="0" err="1"/>
              <a:t>then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/</a:t>
            </a:r>
            <a:r>
              <a:rPr lang="ru-RU" dirty="0" err="1"/>
              <a:t>finally</a:t>
            </a:r>
          </a:p>
          <a:p>
            <a:r>
              <a:rPr lang="ru-RU" dirty="0" err="1"/>
              <a:t>Микрозадачи</a:t>
            </a:r>
            <a:r>
              <a:rPr lang="ru-RU" dirty="0"/>
              <a:t> также используются «под капотом» </a:t>
            </a:r>
            <a:r>
              <a:rPr lang="ru-RU" dirty="0" err="1"/>
              <a:t>await</a:t>
            </a:r>
          </a:p>
          <a:p>
            <a:r>
              <a:rPr lang="ru-RU" dirty="0"/>
              <a:t>Также есть специальная функция </a:t>
            </a:r>
            <a:r>
              <a:rPr lang="ru-RU" dirty="0" err="1"/>
              <a:t>queueMicrotask</a:t>
            </a:r>
            <a:r>
              <a:rPr lang="ru-RU" dirty="0"/>
              <a:t>(</a:t>
            </a:r>
            <a:r>
              <a:rPr lang="ru-RU" dirty="0" err="1"/>
              <a:t>func</a:t>
            </a:r>
            <a:r>
              <a:rPr lang="ru-RU" dirty="0"/>
              <a:t>), которая помещает </a:t>
            </a:r>
            <a:r>
              <a:rPr lang="ru-RU" dirty="0" err="1"/>
              <a:t>func</a:t>
            </a:r>
            <a:r>
              <a:rPr lang="ru-RU" dirty="0"/>
              <a:t> в очередь </a:t>
            </a:r>
            <a:r>
              <a:rPr lang="ru-RU" dirty="0" err="1"/>
              <a:t>микрозадач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66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7A18C-AF1E-4733-8F51-3F475C3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берутся </a:t>
            </a:r>
            <a:r>
              <a:rPr lang="ru-RU" dirty="0" err="1"/>
              <a:t>макрозадачи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5D5EF-C954-4F97-B79A-8051BA971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все знаем обратный вызов "</a:t>
            </a:r>
            <a:r>
              <a:rPr lang="ru-RU" dirty="0" err="1"/>
              <a:t>click</a:t>
            </a:r>
            <a:r>
              <a:rPr lang="ru-RU" dirty="0"/>
              <a:t>", "</a:t>
            </a:r>
            <a:r>
              <a:rPr lang="ru-RU" dirty="0" err="1"/>
              <a:t>scroll</a:t>
            </a:r>
            <a:r>
              <a:rPr lang="ru-RU" dirty="0"/>
              <a:t>", "</a:t>
            </a:r>
            <a:r>
              <a:rPr lang="ru-RU" dirty="0" err="1"/>
              <a:t>ajax</a:t>
            </a:r>
            <a:r>
              <a:rPr lang="ru-RU" dirty="0"/>
              <a:t>", "</a:t>
            </a:r>
            <a:r>
              <a:rPr lang="ru-RU" dirty="0" err="1"/>
              <a:t>setTimeout</a:t>
            </a:r>
            <a:r>
              <a:rPr lang="ru-RU" dirty="0"/>
              <a:t>"...  - они являются задачами, однако мы также должны помнить, что </a:t>
            </a:r>
            <a:r>
              <a:rPr lang="ru-RU" dirty="0" err="1"/>
              <a:t>js</a:t>
            </a:r>
            <a:r>
              <a:rPr lang="ru-RU" dirty="0"/>
              <a:t>-коды в целом в теге </a:t>
            </a:r>
            <a:r>
              <a:rPr lang="ru-RU" dirty="0" err="1"/>
              <a:t>script</a:t>
            </a:r>
            <a:r>
              <a:rPr lang="ru-RU" dirty="0"/>
              <a:t> - задача (</a:t>
            </a:r>
            <a:r>
              <a:rPr lang="ru-RU" dirty="0" err="1"/>
              <a:t>макрозадача</a:t>
            </a:r>
            <a:r>
              <a:rPr lang="ru-RU" dirty="0"/>
              <a:t> ) тоже.</a:t>
            </a:r>
          </a:p>
        </p:txBody>
      </p:sp>
    </p:spTree>
    <p:extLst>
      <p:ext uri="{BB962C8B-B14F-4D97-AF65-F5344CB8AC3E}">
        <p14:creationId xmlns:p14="http://schemas.microsoft.com/office/powerpoint/2010/main" val="28258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2CE18-792D-42F4-A551-2C94375A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Микрозадачи</a:t>
            </a:r>
            <a:r>
              <a:rPr lang="ru-RU" dirty="0"/>
              <a:t>/</a:t>
            </a:r>
            <a:r>
              <a:rPr lang="ru-RU" dirty="0" err="1"/>
              <a:t>Макрозадачи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80FF3-3178-4B86-9D0F-D1FDD2EAC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Цикл событий имеет одну или несколько очередей задач (очередь задач - очередь </a:t>
            </a:r>
            <a:r>
              <a:rPr lang="ru-RU" dirty="0" err="1"/>
              <a:t>макрозадач</a:t>
            </a:r>
            <a:r>
              <a:rPr lang="ru-RU" dirty="0"/>
              <a:t> или очередь </a:t>
            </a:r>
            <a:r>
              <a:rPr lang="ru-RU" dirty="0" err="1"/>
              <a:t>микрозадач</a:t>
            </a:r>
            <a:r>
              <a:rPr lang="ru-RU" dirty="0"/>
              <a:t>)</a:t>
            </a:r>
          </a:p>
          <a:p>
            <a:r>
              <a:rPr lang="ru-RU" dirty="0"/>
              <a:t>Каждый цикл событий имеет очередь </a:t>
            </a:r>
            <a:r>
              <a:rPr lang="ru-RU" dirty="0" err="1"/>
              <a:t>микрозадач</a:t>
            </a:r>
            <a:r>
              <a:rPr lang="ru-RU" dirty="0"/>
              <a:t>.</a:t>
            </a:r>
          </a:p>
          <a:p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= </a:t>
            </a:r>
            <a:r>
              <a:rPr lang="ru-RU" dirty="0" err="1"/>
              <a:t>macrotask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!= очередь </a:t>
            </a:r>
            <a:r>
              <a:rPr lang="ru-RU" dirty="0" err="1"/>
              <a:t>микрозадач</a:t>
            </a:r>
          </a:p>
          <a:p>
            <a:r>
              <a:rPr lang="ru-RU" dirty="0"/>
              <a:t>задача может быть перенесена в очередь </a:t>
            </a:r>
            <a:r>
              <a:rPr lang="ru-RU" dirty="0" err="1"/>
              <a:t>макрозадач</a:t>
            </a:r>
            <a:r>
              <a:rPr lang="ru-RU" dirty="0"/>
              <a:t> или очередь </a:t>
            </a:r>
            <a:r>
              <a:rPr lang="ru-RU" dirty="0" err="1"/>
              <a:t>микрозадач</a:t>
            </a:r>
            <a:endParaRPr lang="ru-RU" dirty="0"/>
          </a:p>
          <a:p>
            <a:r>
              <a:rPr lang="ru-RU" dirty="0"/>
              <a:t>когда задача переводится в очередь (микро/макрос), мы подразумеваем, что готовящая работа завершена, поэтому задача может быть выполнена сейчас.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75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B048-DB4D-4071-B267-71C27E3D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Проще говоря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4A2995-7759-42A3-9C5F-921070ADF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запустите старую задачу в очереди макроса(</a:t>
            </a:r>
            <a:r>
              <a:rPr lang="ru-RU" dirty="0" err="1"/>
              <a:t>макрозадач</a:t>
            </a:r>
            <a:r>
              <a:rPr lang="ru-RU" dirty="0"/>
              <a:t>), затем удалите ее.</a:t>
            </a:r>
          </a:p>
          <a:p>
            <a:r>
              <a:rPr lang="ru-RU" dirty="0"/>
              <a:t>запустите все доступные задачи в очереди </a:t>
            </a:r>
            <a:r>
              <a:rPr lang="ru-RU" dirty="0" err="1"/>
              <a:t>микрозадач</a:t>
            </a:r>
            <a:r>
              <a:rPr lang="ru-RU" dirty="0"/>
              <a:t>, затем удалите их.</a:t>
            </a:r>
            <a:endParaRPr lang="ru-RU"/>
          </a:p>
          <a:p>
            <a:r>
              <a:rPr lang="ru-RU" dirty="0"/>
              <a:t>следующий раунд(событийный цикл): запустить следующую задачу в очереди </a:t>
            </a:r>
            <a:r>
              <a:rPr lang="ru-RU" dirty="0" err="1"/>
              <a:t>макрозадач</a:t>
            </a:r>
            <a:r>
              <a:rPr lang="ru-RU" dirty="0"/>
              <a:t>.</a:t>
            </a:r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74C57-B182-45A6-8F17-F42B988C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создаются микро/</a:t>
            </a:r>
            <a:r>
              <a:rPr lang="ru-RU" dirty="0" err="1"/>
              <a:t>макрозадачи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4014C-BC3F-4657-BF1C-D366C34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выполняется задача (в очереди </a:t>
            </a:r>
            <a:r>
              <a:rPr lang="ru-RU" dirty="0" err="1"/>
              <a:t>макрозаданных</a:t>
            </a:r>
            <a:r>
              <a:rPr lang="ru-RU" dirty="0"/>
              <a:t>), могут регистрироваться новые события. Таким образом могут быть созданы новые задачи. Ниже приведены две новые созданные задачи:</a:t>
            </a:r>
          </a:p>
          <a:p>
            <a:r>
              <a:rPr lang="ru-RU" dirty="0" err="1"/>
              <a:t>promA.then</a:t>
            </a:r>
            <a:r>
              <a:rPr lang="ru-RU" dirty="0"/>
              <a:t>() обратный вызов - задача</a:t>
            </a:r>
          </a:p>
          <a:p>
            <a:pPr lvl="1"/>
            <a:r>
              <a:rPr lang="ru-RU" dirty="0" err="1"/>
              <a:t>promA</a:t>
            </a:r>
            <a:r>
              <a:rPr lang="ru-RU" dirty="0"/>
              <a:t> разрешено/отклонено: задача будет перенесена в очередь </a:t>
            </a:r>
            <a:r>
              <a:rPr lang="ru-RU" dirty="0" err="1"/>
              <a:t>микрозадач</a:t>
            </a:r>
            <a:r>
              <a:rPr lang="ru-RU" dirty="0"/>
              <a:t> в текущем раунде цикла событий.</a:t>
            </a:r>
          </a:p>
          <a:p>
            <a:pPr lvl="1"/>
            <a:r>
              <a:rPr lang="ru-RU" dirty="0" err="1"/>
              <a:t>expectedA</a:t>
            </a:r>
            <a:r>
              <a:rPr lang="ru-RU" dirty="0"/>
              <a:t> ожидает: задача будет перенесена в очередь </a:t>
            </a:r>
            <a:r>
              <a:rPr lang="ru-RU" dirty="0" err="1"/>
              <a:t>микрозадач</a:t>
            </a:r>
            <a:r>
              <a:rPr lang="ru-RU" dirty="0"/>
              <a:t> в следующем раунде цикла события (может быть следующий раунд)</a:t>
            </a:r>
          </a:p>
          <a:p>
            <a:r>
              <a:rPr lang="ru-RU" dirty="0" err="1"/>
              <a:t>setTimeout</a:t>
            </a:r>
            <a:r>
              <a:rPr lang="ru-RU" dirty="0"/>
              <a:t> (обратный вызов, n) обратный вызов является задачей и будет перенесен в очередь </a:t>
            </a:r>
            <a:r>
              <a:rPr lang="ru-RU" dirty="0" err="1"/>
              <a:t>макрозаданных</a:t>
            </a:r>
            <a:r>
              <a:rPr lang="ru-RU" dirty="0"/>
              <a:t>, даже n равно 0;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13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9607F-6332-4B55-8C42-0A150E0C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выполняются микро/</a:t>
            </a:r>
            <a:r>
              <a:rPr lang="ru-RU" dirty="0" err="1"/>
              <a:t>макрозадачи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86450-D71D-4372-B65B-F821603B5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очереди </a:t>
            </a:r>
            <a:r>
              <a:rPr lang="ru-RU" dirty="0" err="1"/>
              <a:t>микрозадач</a:t>
            </a:r>
            <a:r>
              <a:rPr lang="ru-RU" dirty="0"/>
              <a:t> будет выполняться в текущем раунде(событийном цикле), тогда как задача в очереди </a:t>
            </a:r>
            <a:r>
              <a:rPr lang="ru-RU" dirty="0" err="1"/>
              <a:t>макрозадач</a:t>
            </a:r>
            <a:r>
              <a:rPr lang="ru-RU" dirty="0"/>
              <a:t> должна ждать следующего раунда цикла событий.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446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4737</Words>
  <Application>Microsoft Office PowerPoint</Application>
  <PresentationFormat>Широкоэкранный</PresentationFormat>
  <Paragraphs>810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Тема Office</vt:lpstr>
      <vt:lpstr> Асинхронность(микрос/макрос). </vt:lpstr>
      <vt:lpstr>ES6</vt:lpstr>
      <vt:lpstr>Микрозадачи/Макрозадачи </vt:lpstr>
      <vt:lpstr>Откуда берутся микрозадачи</vt:lpstr>
      <vt:lpstr>Откуда берутся макрозадачи</vt:lpstr>
      <vt:lpstr>Микрозадачи/Макрозадачи</vt:lpstr>
      <vt:lpstr>Проще говоря</vt:lpstr>
      <vt:lpstr>Когда создаются микро/макрозадачи</vt:lpstr>
      <vt:lpstr>Когда выполняются микро/макрозадачи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 Продолжаем знакомство с ES6</dc:title>
  <cp:lastModifiedBy>Denis Zinchenko</cp:lastModifiedBy>
  <cp:revision>199</cp:revision>
  <dcterms:modified xsi:type="dcterms:W3CDTF">2022-06-17T15:55:30Z</dcterms:modified>
</cp:coreProperties>
</file>