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449" r:id="rId2"/>
    <p:sldId id="266" r:id="rId3"/>
    <p:sldId id="592" r:id="rId4"/>
    <p:sldId id="450" r:id="rId5"/>
    <p:sldId id="494" r:id="rId6"/>
    <p:sldId id="454" r:id="rId7"/>
    <p:sldId id="495" r:id="rId8"/>
    <p:sldId id="456" r:id="rId9"/>
    <p:sldId id="457" r:id="rId10"/>
    <p:sldId id="496" r:id="rId11"/>
    <p:sldId id="497" r:id="rId12"/>
    <p:sldId id="459" r:id="rId13"/>
    <p:sldId id="498" r:id="rId14"/>
    <p:sldId id="460" r:id="rId15"/>
    <p:sldId id="499" r:id="rId16"/>
    <p:sldId id="462" r:id="rId17"/>
    <p:sldId id="500" r:id="rId18"/>
    <p:sldId id="501" r:id="rId19"/>
    <p:sldId id="463" r:id="rId20"/>
    <p:sldId id="502" r:id="rId21"/>
    <p:sldId id="503" r:id="rId22"/>
    <p:sldId id="593" r:id="rId23"/>
    <p:sldId id="468" r:id="rId24"/>
    <p:sldId id="504" r:id="rId25"/>
    <p:sldId id="505" r:id="rId26"/>
    <p:sldId id="480" r:id="rId27"/>
    <p:sldId id="506" r:id="rId28"/>
    <p:sldId id="507" r:id="rId29"/>
    <p:sldId id="483" r:id="rId30"/>
    <p:sldId id="508" r:id="rId31"/>
    <p:sldId id="485" r:id="rId32"/>
    <p:sldId id="486" r:id="rId33"/>
    <p:sldId id="487" r:id="rId34"/>
    <p:sldId id="489" r:id="rId35"/>
    <p:sldId id="490" r:id="rId36"/>
    <p:sldId id="491" r:id="rId37"/>
    <p:sldId id="492" r:id="rId38"/>
    <p:sldId id="509" r:id="rId3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F8B"/>
    <a:srgbClr val="FDDDD3"/>
    <a:srgbClr val="FBF5C5"/>
    <a:srgbClr val="669900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46" autoAdjust="0"/>
    <p:restoredTop sz="99281" autoAdjust="0"/>
  </p:normalViewPr>
  <p:slideViewPr>
    <p:cSldViewPr>
      <p:cViewPr varScale="1">
        <p:scale>
          <a:sx n="104" d="100"/>
          <a:sy n="104" d="100"/>
        </p:scale>
        <p:origin x="1938" y="102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>
      <p:cViewPr>
        <p:scale>
          <a:sx n="75" d="100"/>
          <a:sy n="75" d="100"/>
        </p:scale>
        <p:origin x="3600" y="1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2022-01-28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dirty="0"/>
              <a:t>감사합니다</a:t>
            </a:r>
          </a:p>
        </p:txBody>
      </p:sp>
      <p:sp>
        <p:nvSpPr>
          <p:cNvPr id="7" name="TextBox 9"/>
          <p:cNvSpPr txBox="1"/>
          <p:nvPr userDrawn="1"/>
        </p:nvSpPr>
        <p:spPr>
          <a:xfrm>
            <a:off x="130805" y="6269130"/>
            <a:ext cx="24657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400" dirty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400" dirty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400" dirty="0">
                <a:latin typeface="HY견고딕" pitchFamily="18" charset="-127"/>
                <a:ea typeface="HY견고딕" pitchFamily="18" charset="-127"/>
              </a:rPr>
              <a:t>for Beginner(4</a:t>
            </a:r>
            <a:r>
              <a:rPr kumimoji="0" lang="ko-KR" altLang="en-US" sz="1400" dirty="0">
                <a:latin typeface="HY견고딕" pitchFamily="18" charset="-127"/>
                <a:ea typeface="HY견고딕" pitchFamily="18" charset="-127"/>
              </a:rPr>
              <a:t>판</a:t>
            </a:r>
            <a:r>
              <a:rPr kumimoji="0" lang="en-US" altLang="ko-KR" sz="1400" dirty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4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0"/>
          <p:cNvSpPr/>
          <p:nvPr userDrawn="1"/>
        </p:nvSpPr>
        <p:spPr>
          <a:xfrm flipV="1">
            <a:off x="0" y="5599536"/>
            <a:ext cx="903649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59645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38980" y="5990292"/>
            <a:ext cx="2519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baseline="0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06987" y="0"/>
            <a:ext cx="4847619" cy="5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1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34256" y="1375873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800" dirty="0">
                <a:latin typeface="HY견고딕" pitchFamily="18" charset="-127"/>
                <a:ea typeface="HY견고딕" pitchFamily="18" charset="-127"/>
              </a:rPr>
              <a:t>C 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언어 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for Beginner(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개정판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34256" y="2276872"/>
            <a:ext cx="7991475" cy="98488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처벌을 받을 수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26277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318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0542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411328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017793" y="6524849"/>
            <a:ext cx="1104081" cy="326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4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/38</a:t>
            </a:r>
          </a:p>
        </p:txBody>
      </p:sp>
    </p:spTree>
    <p:extLst>
      <p:ext uri="{BB962C8B-B14F-4D97-AF65-F5344CB8AC3E}">
        <p14:creationId xmlns:p14="http://schemas.microsoft.com/office/powerpoint/2010/main" val="157227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_예제스타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39552" y="980728"/>
            <a:ext cx="8424936" cy="5760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83568" y="980728"/>
            <a:ext cx="8280920" cy="5544616"/>
          </a:xfrm>
          <a:noFill/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None/>
              <a:defRPr sz="1400" b="0">
                <a:latin typeface="Garamond" panose="02020404030301010803" pitchFamily="18" charset="0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4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200"/>
            </a:lvl5pPr>
          </a:lstStyle>
          <a:p>
            <a:pPr lvl="0"/>
            <a:r>
              <a:rPr lang="ko-KR" altLang="en-US" dirty="0"/>
              <a:t>텍스트를 편집해주세요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644629"/>
            <a:ext cx="720080" cy="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6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002060">
              <a:alpha val="84706"/>
            </a:srgb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24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2022-01-28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810" y="3645024"/>
            <a:ext cx="6143382" cy="19020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i="1" dirty="0"/>
              <a:t>Chapter 15</a:t>
            </a:r>
            <a:br>
              <a:rPr lang="en-US" altLang="ko-KR" dirty="0"/>
            </a:br>
            <a:r>
              <a:rPr lang="ko-KR" altLang="en-US" b="1" dirty="0"/>
              <a:t>실전 프로젝트</a:t>
            </a:r>
            <a:r>
              <a:rPr lang="en-US" altLang="ko-KR" b="1" dirty="0"/>
              <a:t>	</a:t>
            </a:r>
            <a:endParaRPr lang="ko-KR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21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연락처 관리 툴 </a:t>
            </a:r>
            <a:r>
              <a:rPr lang="en-US" altLang="ko-KR" dirty="0" err="1"/>
              <a:t>Ver</a:t>
            </a:r>
            <a:r>
              <a:rPr lang="en-US" altLang="ko-KR" dirty="0"/>
              <a:t> 1.0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1600" dirty="0"/>
              <a:t>main( ) </a:t>
            </a:r>
            <a:r>
              <a:rPr lang="ko-KR" altLang="en-US" sz="1600" dirty="0"/>
              <a:t>함수</a:t>
            </a:r>
            <a:endParaRPr lang="en-US" altLang="ko-KR" sz="1600" dirty="0"/>
          </a:p>
          <a:p>
            <a:pPr marL="266700" lvl="1" indent="0">
              <a:buNone/>
            </a:pPr>
            <a:r>
              <a:rPr lang="en-US" altLang="ko-KR" sz="1600" b="0" dirty="0"/>
              <a:t>   </a:t>
            </a:r>
            <a:endParaRPr lang="en-US" altLang="ko-KR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014" y="1647825"/>
            <a:ext cx="70008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44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연락처 관리 툴 </a:t>
            </a:r>
            <a:r>
              <a:rPr lang="en-US" altLang="ko-KR" dirty="0" err="1"/>
              <a:t>Ver</a:t>
            </a:r>
            <a:r>
              <a:rPr lang="en-US" altLang="ko-KR" dirty="0"/>
              <a:t> 1.0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1600" dirty="0"/>
              <a:t>main( ) </a:t>
            </a:r>
            <a:r>
              <a:rPr lang="ko-KR" altLang="en-US" sz="1600" dirty="0"/>
              <a:t>함수</a:t>
            </a:r>
            <a:endParaRPr lang="en-US" altLang="ko-KR" sz="1600" dirty="0"/>
          </a:p>
          <a:p>
            <a:pPr marL="266700" lvl="1" indent="0">
              <a:buNone/>
            </a:pPr>
            <a:r>
              <a:rPr lang="en-US" altLang="ko-KR" sz="1600" b="0" dirty="0"/>
              <a:t>   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628800"/>
            <a:ext cx="69627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4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연락처 관리 툴 </a:t>
            </a:r>
            <a:r>
              <a:rPr lang="en-US" altLang="ko-KR" dirty="0" err="1"/>
              <a:t>Ver</a:t>
            </a:r>
            <a:r>
              <a:rPr lang="en-US" altLang="ko-KR" dirty="0"/>
              <a:t> 1.0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3927673"/>
          </a:xfrm>
        </p:spPr>
        <p:txBody>
          <a:bodyPr/>
          <a:lstStyle/>
          <a:p>
            <a:pPr marL="790575" lvl="2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/>
              <a:t>사용자가 선택하는 번호를 저장하기 위해 </a:t>
            </a:r>
            <a:r>
              <a:rPr lang="en-US" altLang="ko-KR" sz="1600" dirty="0"/>
              <a:t>select </a:t>
            </a:r>
            <a:r>
              <a:rPr lang="ko-KR" altLang="en-US" sz="1600" dirty="0"/>
              <a:t>변수를 선언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초깃값으로는</a:t>
            </a:r>
            <a:r>
              <a:rPr lang="ko-KR" altLang="en-US" sz="1600" dirty="0"/>
              <a:t> </a:t>
            </a:r>
            <a:r>
              <a:rPr lang="en-US" altLang="ko-KR" sz="1600" dirty="0"/>
              <a:t>4(</a:t>
            </a:r>
            <a:r>
              <a:rPr lang="ko-KR" altLang="en-US" sz="1600" dirty="0"/>
              <a:t>종료</a:t>
            </a:r>
            <a:r>
              <a:rPr lang="en-US" altLang="ko-KR" sz="1600" dirty="0"/>
              <a:t>)</a:t>
            </a:r>
            <a:r>
              <a:rPr lang="ko-KR" altLang="en-US" sz="1600" dirty="0"/>
              <a:t>가 아닌 임의 값을 넣으면 됨</a:t>
            </a:r>
            <a:r>
              <a:rPr lang="en-US" altLang="ko-KR" sz="1600" dirty="0"/>
              <a:t>. </a:t>
            </a:r>
            <a:r>
              <a:rPr lang="ko-KR" altLang="en-US" sz="1600" dirty="0"/>
              <a:t>여기서는 그냥 </a:t>
            </a:r>
            <a:r>
              <a:rPr lang="en-US" altLang="ko-KR" sz="1600" dirty="0"/>
              <a:t>0</a:t>
            </a:r>
            <a:r>
              <a:rPr lang="ko-KR" altLang="en-US" sz="1600" dirty="0"/>
              <a:t>을 넣음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/>
              <a:t>사용자가 입력한 값이 </a:t>
            </a:r>
            <a:r>
              <a:rPr lang="en-US" altLang="ko-KR" sz="1600" dirty="0"/>
              <a:t>4</a:t>
            </a:r>
            <a:r>
              <a:rPr lang="ko-KR" altLang="en-US" sz="1600" dirty="0"/>
              <a:t>가 아닌 동안에는 계속 반복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/>
              <a:t>8</a:t>
            </a:r>
            <a:r>
              <a:rPr lang="ko-KR" altLang="en-US" sz="1600" dirty="0"/>
              <a:t>행 </a:t>
            </a:r>
            <a:r>
              <a:rPr lang="en-US" altLang="ko-KR" sz="1600" dirty="0"/>
              <a:t>- </a:t>
            </a:r>
            <a:r>
              <a:rPr lang="ko-KR" altLang="en-US" sz="1600" dirty="0"/>
              <a:t>사용자에게 보여줄 메뉴를 출력</a:t>
            </a:r>
            <a:br>
              <a:rPr lang="en-US" altLang="ko-KR" sz="1600" dirty="0"/>
            </a:br>
            <a:r>
              <a:rPr lang="en-US" altLang="ko-KR" sz="1600" dirty="0"/>
              <a:t>9</a:t>
            </a:r>
            <a:r>
              <a:rPr lang="ko-KR" altLang="en-US" sz="1600" dirty="0"/>
              <a:t>행 </a:t>
            </a:r>
            <a:r>
              <a:rPr lang="en-US" altLang="ko-KR" sz="1600" dirty="0"/>
              <a:t>- </a:t>
            </a:r>
            <a:r>
              <a:rPr lang="ko-KR" altLang="en-US" sz="1600" dirty="0"/>
              <a:t>사용자로부터 </a:t>
            </a:r>
            <a:r>
              <a:rPr lang="en-US" altLang="ko-KR" sz="1600" dirty="0"/>
              <a:t>1~4</a:t>
            </a:r>
            <a:r>
              <a:rPr lang="ko-KR" altLang="en-US" sz="1600" dirty="0"/>
              <a:t>까지 입력 값을 받음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/>
              <a:t>사용자가 입력한 값에 따라 각각 다른 기능을 하는 함수를 호출</a:t>
            </a:r>
            <a:br>
              <a:rPr lang="en-US" altLang="ko-KR" sz="1600" dirty="0"/>
            </a:br>
            <a:r>
              <a:rPr lang="ko-KR" altLang="en-US" sz="1600" dirty="0"/>
              <a:t>사용자가 </a:t>
            </a:r>
            <a:r>
              <a:rPr lang="en-US" altLang="ko-KR" sz="1600" dirty="0"/>
              <a:t>4</a:t>
            </a:r>
            <a:r>
              <a:rPr lang="ko-KR" altLang="en-US" sz="1600" dirty="0"/>
              <a:t>를 입력하면 </a:t>
            </a:r>
            <a:r>
              <a:rPr lang="en-US" altLang="ko-KR" sz="1600" dirty="0"/>
              <a:t>25</a:t>
            </a:r>
            <a:r>
              <a:rPr lang="ko-KR" altLang="en-US" sz="1600" dirty="0"/>
              <a:t>행의 </a:t>
            </a:r>
            <a:r>
              <a:rPr lang="en-US" altLang="ko-KR" sz="1600" dirty="0"/>
              <a:t>return</a:t>
            </a:r>
            <a:r>
              <a:rPr lang="ko-KR" altLang="en-US" sz="1600" dirty="0"/>
              <a:t>문에 의해 프로그램을 종료</a:t>
            </a:r>
            <a:br>
              <a:rPr lang="en-US" altLang="ko-KR" sz="1600" dirty="0"/>
            </a:br>
            <a:r>
              <a:rPr lang="en-US" altLang="ko-KR" sz="1600" dirty="0"/>
              <a:t>1~4 </a:t>
            </a:r>
            <a:r>
              <a:rPr lang="ko-KR" altLang="en-US" sz="1600" dirty="0"/>
              <a:t>이외의 값을 사용자가 입력하면 </a:t>
            </a:r>
            <a:r>
              <a:rPr lang="en-US" altLang="ko-KR" sz="1600" dirty="0"/>
              <a:t>21</a:t>
            </a:r>
            <a:r>
              <a:rPr lang="ko-KR" altLang="en-US" sz="1600" dirty="0"/>
              <a:t>행의 오류 메시지를 출력하고 다시 </a:t>
            </a:r>
            <a:r>
              <a:rPr lang="en-US" altLang="ko-KR" sz="1600" dirty="0"/>
              <a:t>6</a:t>
            </a:r>
            <a:r>
              <a:rPr lang="ko-KR" altLang="en-US" sz="1600" dirty="0"/>
              <a:t>행으로 가서 처음부터 반복함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88018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연락처 관리 툴 </a:t>
            </a:r>
            <a:r>
              <a:rPr lang="en-US" altLang="ko-KR" dirty="0" err="1"/>
              <a:t>Ver</a:t>
            </a:r>
            <a:r>
              <a:rPr lang="en-US" altLang="ko-KR" dirty="0"/>
              <a:t> 1.0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초기 메뉴 출력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ko-KR" altLang="en-US" sz="1600" dirty="0"/>
              <a:t>➊ 단순히 화면에 사용자가 선택할 메뉴를 도움말로 출력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sz="1600" dirty="0"/>
              <a:t>    </a:t>
            </a:r>
            <a:r>
              <a:rPr lang="ko-KR" altLang="en-US" sz="1600" dirty="0"/>
              <a:t>사용자는 이 메뉴 화면을 보고 원하는 기능을 선택함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600" b="0" dirty="0"/>
              <a:t>   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275" y="1484784"/>
            <a:ext cx="69818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69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연락처 관리 툴 </a:t>
            </a:r>
            <a:r>
              <a:rPr lang="en-US" altLang="ko-KR" dirty="0" err="1"/>
              <a:t>Ver</a:t>
            </a:r>
            <a:r>
              <a:rPr lang="en-US" altLang="ko-KR" dirty="0"/>
              <a:t> 1.0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연락처 출력</a:t>
            </a: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31044"/>
            <a:ext cx="69723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70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연락처 관리 툴 </a:t>
            </a:r>
            <a:r>
              <a:rPr lang="en-US" altLang="ko-KR" dirty="0" err="1"/>
              <a:t>Ver</a:t>
            </a:r>
            <a:r>
              <a:rPr lang="en-US" altLang="ko-KR" dirty="0"/>
              <a:t> 1.0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연락처 출력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59619"/>
            <a:ext cx="69818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54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연락처 관리 툴 </a:t>
            </a:r>
            <a:r>
              <a:rPr lang="en-US" altLang="ko-KR" dirty="0" err="1"/>
              <a:t>Ver</a:t>
            </a:r>
            <a:r>
              <a:rPr lang="en-US" altLang="ko-KR" dirty="0"/>
              <a:t> 1.0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3840017"/>
          </a:xfrm>
        </p:spPr>
        <p:txBody>
          <a:bodyPr/>
          <a:lstStyle/>
          <a:p>
            <a:pPr marL="790575" lvl="2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/>
              <a:t>파일 포인터를 정의하고 파일을 읽기 모드로 오픈</a:t>
            </a:r>
            <a:r>
              <a:rPr lang="en-US" altLang="ko-KR" sz="1600" dirty="0"/>
              <a:t> </a:t>
            </a:r>
          </a:p>
          <a:p>
            <a:pPr marL="790575" lvl="2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/>
              <a:t>최초로 이 프로그램을 실행하면 비어 있는 </a:t>
            </a:r>
            <a:r>
              <a:rPr lang="en-US" altLang="ko-KR" sz="1600" dirty="0"/>
              <a:t>juso.txt </a:t>
            </a:r>
            <a:r>
              <a:rPr lang="ko-KR" altLang="en-US" sz="1600" dirty="0"/>
              <a:t>파일을 자동으로 생성해 줌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/>
              <a:t>무한루프</a:t>
            </a:r>
            <a:r>
              <a:rPr lang="en-US" altLang="ko-KR" sz="1600" dirty="0"/>
              <a:t>. 26</a:t>
            </a:r>
            <a:r>
              <a:rPr lang="ko-KR" altLang="en-US" sz="1600" dirty="0"/>
              <a:t>행에서 연락처의 순번</a:t>
            </a:r>
            <a:r>
              <a:rPr lang="en-US" altLang="ko-KR" sz="1600" dirty="0"/>
              <a:t>(i)</a:t>
            </a:r>
            <a:r>
              <a:rPr lang="ko-KR" altLang="en-US" sz="1600" dirty="0"/>
              <a:t>과 연락처 내용을 함께 출력</a:t>
            </a:r>
            <a:r>
              <a:rPr lang="en-US" altLang="ko-KR" sz="1600" dirty="0"/>
              <a:t> </a:t>
            </a:r>
          </a:p>
          <a:p>
            <a:pPr marL="790575" lvl="2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/>
              <a:t>이때 </a:t>
            </a:r>
            <a:r>
              <a:rPr lang="en-US" altLang="ko-KR" sz="1600" dirty="0"/>
              <a:t>juso.txt </a:t>
            </a:r>
            <a:r>
              <a:rPr lang="ko-KR" altLang="en-US" sz="1600" dirty="0"/>
              <a:t>파일에 저장된 내용이 없다면 </a:t>
            </a:r>
            <a:r>
              <a:rPr lang="en-US" altLang="ko-KR" sz="1600" dirty="0"/>
              <a:t>23</a:t>
            </a:r>
            <a:r>
              <a:rPr lang="ko-KR" altLang="en-US" sz="1600" dirty="0"/>
              <a:t>행</a:t>
            </a:r>
            <a:r>
              <a:rPr lang="en-US" altLang="ko-KR" sz="1600" dirty="0"/>
              <a:t>, 24</a:t>
            </a:r>
            <a:r>
              <a:rPr lang="ko-KR" altLang="en-US" sz="1600" dirty="0"/>
              <a:t>행에서 </a:t>
            </a:r>
            <a:r>
              <a:rPr lang="en-US" altLang="ko-KR" sz="1600" dirty="0"/>
              <a:t>i</a:t>
            </a:r>
            <a:r>
              <a:rPr lang="ko-KR" altLang="en-US" sz="1600" dirty="0"/>
              <a:t>값이 </a:t>
            </a:r>
            <a:r>
              <a:rPr lang="en-US" altLang="ko-KR" sz="1600" dirty="0"/>
              <a:t>1</a:t>
            </a:r>
            <a:r>
              <a:rPr lang="ko-KR" altLang="en-US" sz="1600" dirty="0"/>
              <a:t>인 상태로 </a:t>
            </a:r>
            <a:r>
              <a:rPr lang="en-US" altLang="ko-KR" sz="1600" dirty="0"/>
              <a:t>for</a:t>
            </a:r>
            <a:r>
              <a:rPr lang="ko-KR" altLang="en-US" sz="1600" dirty="0"/>
              <a:t>문을 빠져 나옴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err="1"/>
              <a:t>i</a:t>
            </a:r>
            <a:r>
              <a:rPr lang="ko-KR" altLang="en-US" sz="1600" dirty="0"/>
              <a:t>값이 </a:t>
            </a:r>
            <a:r>
              <a:rPr lang="en-US" altLang="ko-KR" sz="1600" dirty="0"/>
              <a:t>1</a:t>
            </a:r>
            <a:r>
              <a:rPr lang="ko-KR" altLang="en-US" sz="1600" dirty="0"/>
              <a:t>이면 </a:t>
            </a:r>
            <a:r>
              <a:rPr lang="en-US" altLang="ko-KR" sz="1600" dirty="0"/>
              <a:t>31</a:t>
            </a:r>
            <a:r>
              <a:rPr lang="ko-KR" altLang="en-US" sz="1600" dirty="0"/>
              <a:t>행에서 전화번호가 하나도 없다는 메시지를 출력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811416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연락처 관리 툴 </a:t>
            </a:r>
            <a:r>
              <a:rPr lang="en-US" altLang="ko-KR" dirty="0" err="1"/>
              <a:t>Ver</a:t>
            </a:r>
            <a:r>
              <a:rPr lang="en-US" altLang="ko-KR" dirty="0"/>
              <a:t> 1.0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4071689"/>
          </a:xfrm>
        </p:spPr>
        <p:txBody>
          <a:bodyPr/>
          <a:lstStyle/>
          <a:p>
            <a:pPr lvl="1"/>
            <a:r>
              <a:rPr lang="ko-KR" altLang="en-US" sz="1600" dirty="0"/>
              <a:t>연락처 추가</a:t>
            </a:r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56792"/>
            <a:ext cx="69818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24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연락처 관리 툴 </a:t>
            </a:r>
            <a:r>
              <a:rPr lang="en-US" altLang="ko-KR" dirty="0" err="1"/>
              <a:t>Ver</a:t>
            </a:r>
            <a:r>
              <a:rPr lang="en-US" altLang="ko-KR" dirty="0"/>
              <a:t> 1.0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4071689"/>
          </a:xfrm>
        </p:spPr>
        <p:txBody>
          <a:bodyPr/>
          <a:lstStyle/>
          <a:p>
            <a:pPr lvl="1"/>
            <a:r>
              <a:rPr lang="ko-KR" altLang="en-US" sz="1600" dirty="0"/>
              <a:t>연락처 추가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sz="1600" dirty="0"/>
              <a:t>연락처를 등록하기 위해 우선 구조체 변수</a:t>
            </a:r>
            <a:r>
              <a:rPr lang="en-US" altLang="ko-KR" sz="1600" dirty="0"/>
              <a:t>(4</a:t>
            </a:r>
            <a:r>
              <a:rPr lang="ko-KR" altLang="en-US" sz="1600" dirty="0"/>
              <a:t>행에서 선언</a:t>
            </a:r>
            <a:r>
              <a:rPr lang="en-US" altLang="ko-KR" sz="1600" dirty="0"/>
              <a:t>)</a:t>
            </a:r>
            <a:r>
              <a:rPr lang="ko-KR" altLang="en-US" sz="1600" dirty="0"/>
              <a:t>에 이름</a:t>
            </a:r>
            <a:r>
              <a:rPr lang="en-US" altLang="ko-KR" sz="1600" dirty="0"/>
              <a:t>/</a:t>
            </a:r>
            <a:r>
              <a:rPr lang="ko-KR" altLang="en-US" sz="1600" dirty="0"/>
              <a:t>나이</a:t>
            </a:r>
            <a:r>
              <a:rPr lang="en-US" altLang="ko-KR" sz="1600" dirty="0"/>
              <a:t>/</a:t>
            </a:r>
            <a:r>
              <a:rPr lang="ko-KR" altLang="en-US" sz="1600" dirty="0"/>
              <a:t>전화번호를 별도로 </a:t>
            </a:r>
            <a:r>
              <a:rPr lang="ko-KR" altLang="en-US" sz="1600" dirty="0" err="1"/>
              <a:t>입력받음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sz="1600" dirty="0"/>
              <a:t>입력된 값들을 모두 하나의 문자열</a:t>
            </a:r>
            <a:r>
              <a:rPr lang="en-US" altLang="ko-KR" sz="1600" dirty="0"/>
              <a:t>(</a:t>
            </a:r>
            <a:r>
              <a:rPr lang="en-US" altLang="ko-KR" sz="1600" dirty="0" err="1"/>
              <a:t>wstr</a:t>
            </a:r>
            <a:r>
              <a:rPr lang="en-US" altLang="ko-KR" sz="1600" dirty="0"/>
              <a:t>)</a:t>
            </a:r>
            <a:r>
              <a:rPr lang="ko-KR" altLang="en-US" sz="1600" dirty="0"/>
              <a:t>로 만든 후 파일에 씀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16384"/>
            <a:ext cx="69818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78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연락처 관리 툴 </a:t>
            </a:r>
            <a:r>
              <a:rPr lang="en-US" altLang="ko-KR" dirty="0" err="1"/>
              <a:t>Ver</a:t>
            </a:r>
            <a:r>
              <a:rPr lang="en-US" altLang="ko-KR" dirty="0"/>
              <a:t> 1.0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2487513"/>
          </a:xfrm>
        </p:spPr>
        <p:txBody>
          <a:bodyPr/>
          <a:lstStyle/>
          <a:p>
            <a:pPr lvl="1"/>
            <a:r>
              <a:rPr lang="ko-KR" altLang="en-US" sz="1600" dirty="0"/>
              <a:t>연락처 삭제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17" y="1525288"/>
            <a:ext cx="69627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0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2400" b="1" dirty="0"/>
              <a:t>연락처 관리 툴 </a:t>
            </a:r>
            <a:r>
              <a:rPr lang="en-US" altLang="ko-KR" sz="2400" b="1" dirty="0" err="1"/>
              <a:t>Ver</a:t>
            </a:r>
            <a:r>
              <a:rPr lang="en-US" altLang="ko-KR" sz="2400" b="1" dirty="0"/>
              <a:t> 1.0</a:t>
            </a:r>
          </a:p>
          <a:p>
            <a:r>
              <a:rPr lang="ko-KR" altLang="en-US" sz="2400" b="1" dirty="0"/>
              <a:t>사진 편집 툴 </a:t>
            </a:r>
            <a:r>
              <a:rPr lang="en-US" altLang="ko-KR" sz="2400" b="1" dirty="0" err="1"/>
              <a:t>Ver</a:t>
            </a:r>
            <a:r>
              <a:rPr lang="en-US" altLang="ko-KR" sz="2400" b="1" dirty="0"/>
              <a:t> 1.0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연락처 관리 툴 </a:t>
            </a:r>
            <a:r>
              <a:rPr lang="en-US" altLang="ko-KR" dirty="0" err="1"/>
              <a:t>Ver</a:t>
            </a:r>
            <a:r>
              <a:rPr lang="en-US" altLang="ko-KR" dirty="0"/>
              <a:t> 1.0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2487513"/>
          </a:xfrm>
        </p:spPr>
        <p:txBody>
          <a:bodyPr/>
          <a:lstStyle/>
          <a:p>
            <a:pPr lvl="1"/>
            <a:r>
              <a:rPr lang="ko-KR" altLang="en-US" sz="1600" dirty="0"/>
              <a:t>연락처 삭제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22304"/>
            <a:ext cx="6479729" cy="23490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895" y="3821764"/>
            <a:ext cx="6466433" cy="270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06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연락처 관리 툴 </a:t>
            </a:r>
            <a:r>
              <a:rPr lang="en-US" altLang="ko-KR" dirty="0" err="1"/>
              <a:t>Ver</a:t>
            </a:r>
            <a:r>
              <a:rPr lang="en-US" altLang="ko-KR" dirty="0"/>
              <a:t> 1.0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2487513"/>
          </a:xfrm>
        </p:spPr>
        <p:txBody>
          <a:bodyPr/>
          <a:lstStyle/>
          <a:p>
            <a:pPr lvl="1"/>
            <a:r>
              <a:rPr lang="ko-KR" altLang="en-US" sz="1600" dirty="0"/>
              <a:t>연락처 삭제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56792"/>
            <a:ext cx="69342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96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사진 편집 툴 </a:t>
            </a:r>
            <a:r>
              <a:rPr lang="en-US" altLang="ko-KR" sz="4800" b="1" dirty="0"/>
              <a:t>Ver 1.0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632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사진 편집 툴 </a:t>
            </a:r>
            <a:r>
              <a:rPr lang="en-US" altLang="ko-KR" dirty="0" err="1"/>
              <a:t>Ver</a:t>
            </a:r>
            <a:r>
              <a:rPr lang="en-US" altLang="ko-KR" dirty="0"/>
              <a:t> 1.0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프로그램 개요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제약사항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/>
              <a:t>간단한 </a:t>
            </a:r>
            <a:r>
              <a:rPr lang="en-US" altLang="ko-KR" sz="1600" dirty="0"/>
              <a:t>8</a:t>
            </a:r>
            <a:r>
              <a:rPr lang="ko-KR" altLang="en-US" sz="1600" dirty="0"/>
              <a:t>비트</a:t>
            </a:r>
            <a:r>
              <a:rPr lang="en-US" altLang="ko-KR" sz="1600" dirty="0"/>
              <a:t>(1</a:t>
            </a:r>
            <a:r>
              <a:rPr lang="ko-KR" altLang="en-US" sz="1600" dirty="0"/>
              <a:t>바이트</a:t>
            </a:r>
            <a:r>
              <a:rPr lang="en-US" altLang="ko-KR" sz="1600" dirty="0"/>
              <a:t>) </a:t>
            </a:r>
            <a:r>
              <a:rPr lang="ko-KR" altLang="en-US" sz="1600" dirty="0"/>
              <a:t>회색</a:t>
            </a:r>
            <a:r>
              <a:rPr lang="en-US" altLang="ko-KR" sz="1600" dirty="0"/>
              <a:t>(Gray) </a:t>
            </a:r>
            <a:r>
              <a:rPr lang="ko-KR" altLang="en-US" sz="1600" dirty="0"/>
              <a:t>이미지로</a:t>
            </a:r>
            <a:r>
              <a:rPr lang="en-US" altLang="ko-KR" sz="1600" dirty="0"/>
              <a:t>, 512×512 </a:t>
            </a:r>
            <a:r>
              <a:rPr lang="ko-KR" altLang="en-US" sz="1600" dirty="0"/>
              <a:t>픽셀크기의 </a:t>
            </a:r>
            <a:r>
              <a:rPr lang="en-US" altLang="ko-KR" sz="1600" dirty="0"/>
              <a:t>raw </a:t>
            </a:r>
            <a:r>
              <a:rPr lang="ko-KR" altLang="en-US" sz="1600" dirty="0"/>
              <a:t>파일만을 처리함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/>
              <a:t>원본 사진 파일은 ‘</a:t>
            </a:r>
            <a:r>
              <a:rPr lang="en-US" altLang="ko-KR" sz="1600" dirty="0"/>
              <a:t>C:\temp\bird.raw’</a:t>
            </a:r>
            <a:r>
              <a:rPr lang="ko-KR" altLang="en-US" sz="1600" dirty="0"/>
              <a:t>로 고정</a:t>
            </a:r>
            <a:r>
              <a:rPr lang="en-US" altLang="ko-KR" sz="1600" dirty="0"/>
              <a:t>, </a:t>
            </a:r>
            <a:r>
              <a:rPr lang="ko-KR" altLang="en-US" sz="1600" dirty="0"/>
              <a:t>변환이 완료되고 사용자가 저장한 사진 파일의 이름은 ‘ </a:t>
            </a:r>
            <a:r>
              <a:rPr lang="en-US" altLang="ko-KR" sz="1600" dirty="0" err="1"/>
              <a:t>result.raw</a:t>
            </a:r>
            <a:r>
              <a:rPr lang="en-US" altLang="ko-KR" sz="1600" dirty="0"/>
              <a:t>’</a:t>
            </a:r>
            <a:r>
              <a:rPr lang="ko-KR" altLang="en-US" sz="1600" dirty="0"/>
              <a:t>로 고정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*.raw </a:t>
            </a:r>
            <a:endParaRPr lang="en-US" altLang="ko-KR" sz="1600" b="0" dirty="0"/>
          </a:p>
          <a:p>
            <a:pPr lvl="2">
              <a:lnSpc>
                <a:spcPct val="150000"/>
              </a:lnSpc>
            </a:pPr>
            <a:r>
              <a:rPr lang="en-US" altLang="ko-KR" sz="1600" b="0" dirty="0"/>
              <a:t>512×512 </a:t>
            </a:r>
            <a:r>
              <a:rPr lang="ko-KR" altLang="en-US" sz="1600" b="0" dirty="0"/>
              <a:t>픽셀 크기의 회색</a:t>
            </a:r>
            <a:r>
              <a:rPr lang="en-US" altLang="ko-KR" sz="1600" b="0" dirty="0"/>
              <a:t>(Gray) </a:t>
            </a:r>
            <a:r>
              <a:rPr lang="ko-KR" altLang="en-US" sz="1600" b="0" dirty="0"/>
              <a:t>이미지</a:t>
            </a:r>
            <a:endParaRPr lang="en-US" altLang="ko-KR" sz="1600" b="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가장 단순한 형식의 이미지 파일</a:t>
            </a:r>
            <a:r>
              <a:rPr lang="en-US" altLang="ko-KR" sz="1600" dirty="0"/>
              <a:t>, </a:t>
            </a:r>
            <a:r>
              <a:rPr lang="ko-KR" altLang="en-US" sz="1600" dirty="0"/>
              <a:t>별도의 헤더 정보 없이 각 픽셀이 바로 </a:t>
            </a:r>
            <a:r>
              <a:rPr lang="ko-KR" altLang="en-US" sz="1600" dirty="0" err="1"/>
              <a:t>영상값을</a:t>
            </a:r>
            <a:r>
              <a:rPr lang="ko-KR" altLang="en-US" sz="1600" dirty="0"/>
              <a:t> 갖는 파일임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raw </a:t>
            </a:r>
            <a:r>
              <a:rPr lang="ko-KR" altLang="en-US" sz="1600" dirty="0"/>
              <a:t>파일을 </a:t>
            </a:r>
            <a:r>
              <a:rPr lang="ko-KR" altLang="en-US" sz="1600" dirty="0" err="1"/>
              <a:t>포토샵</a:t>
            </a:r>
            <a:r>
              <a:rPr lang="en-US" altLang="ko-KR" sz="1600" dirty="0"/>
              <a:t>(</a:t>
            </a:r>
            <a:r>
              <a:rPr lang="ko-KR" altLang="en-US" sz="1600" dirty="0"/>
              <a:t>또는 </a:t>
            </a:r>
            <a:r>
              <a:rPr lang="ko-KR" altLang="en-US" sz="1600" dirty="0" err="1"/>
              <a:t>페인트샵</a:t>
            </a:r>
            <a:r>
              <a:rPr lang="en-US" altLang="ko-KR" sz="1600" dirty="0"/>
              <a:t>)</a:t>
            </a:r>
            <a:r>
              <a:rPr lang="ko-KR" altLang="en-US" sz="1600" dirty="0"/>
              <a:t>에서 읽으려면 이 </a:t>
            </a:r>
            <a:r>
              <a:rPr lang="en-US" altLang="ko-KR" sz="1600" dirty="0"/>
              <a:t>raw </a:t>
            </a:r>
            <a:r>
              <a:rPr lang="ko-KR" altLang="en-US" sz="1600" dirty="0"/>
              <a:t>파일의 픽셀 크기를 사용자가 미리 </a:t>
            </a:r>
            <a:endParaRPr lang="en-US" altLang="ko-KR" sz="1600" dirty="0"/>
          </a:p>
          <a:p>
            <a:pPr marL="447675" lvl="2" indent="0">
              <a:lnSpc>
                <a:spcPct val="150000"/>
              </a:lnSpc>
              <a:buNone/>
            </a:pPr>
            <a:r>
              <a:rPr lang="en-US" altLang="ko-KR" sz="1600" dirty="0"/>
              <a:t>   </a:t>
            </a:r>
            <a:r>
              <a:rPr lang="ko-KR" altLang="en-US" sz="1600" dirty="0"/>
              <a:t>알고 있어야 함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b="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b="0" dirty="0"/>
          </a:p>
          <a:p>
            <a:pPr marL="266700" lvl="1" indent="0">
              <a:buNone/>
            </a:pPr>
            <a:r>
              <a:rPr lang="en-US" altLang="ko-KR" sz="1600" b="0" dirty="0"/>
              <a:t>     </a:t>
            </a:r>
          </a:p>
          <a:p>
            <a:pPr lvl="2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76358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사진 편집 툴 </a:t>
            </a:r>
            <a:r>
              <a:rPr lang="en-US" altLang="ko-KR" dirty="0" err="1"/>
              <a:t>Ver</a:t>
            </a:r>
            <a:r>
              <a:rPr lang="en-US" altLang="ko-KR" dirty="0"/>
              <a:t> 1.0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프로그램 개요</a:t>
            </a:r>
            <a:endParaRPr lang="en-US" altLang="ko-KR" sz="2000" dirty="0"/>
          </a:p>
          <a:p>
            <a:pPr>
              <a:buFont typeface="+mj-lt"/>
              <a:buAutoNum type="arabicPeriod"/>
            </a:pPr>
            <a:endParaRPr lang="en-US" altLang="ko-KR" sz="2000" dirty="0"/>
          </a:p>
          <a:p>
            <a:pPr>
              <a:buFont typeface="+mj-lt"/>
              <a:buAutoNum type="arabicPeriod"/>
            </a:pPr>
            <a:endParaRPr lang="en-US" altLang="ko-KR" sz="2000" dirty="0"/>
          </a:p>
          <a:p>
            <a:pPr>
              <a:buFont typeface="+mj-lt"/>
              <a:buAutoNum type="arabicPeriod"/>
            </a:pPr>
            <a:endParaRPr lang="en-US" altLang="ko-KR" sz="2000" dirty="0"/>
          </a:p>
          <a:p>
            <a:pPr>
              <a:buFont typeface="+mj-lt"/>
              <a:buAutoNum type="arabicPeriod"/>
            </a:pPr>
            <a:endParaRPr lang="en-US" altLang="ko-KR" sz="2000" dirty="0"/>
          </a:p>
          <a:p>
            <a:pPr>
              <a:buFont typeface="+mj-lt"/>
              <a:buAutoNum type="arabicPeriod"/>
            </a:pPr>
            <a:endParaRPr lang="en-US" altLang="ko-KR" sz="2000" dirty="0"/>
          </a:p>
          <a:p>
            <a:pPr>
              <a:buFont typeface="+mj-lt"/>
              <a:buAutoNum type="arabicPeriod"/>
            </a:pPr>
            <a:endParaRPr lang="en-US" altLang="ko-KR" sz="2000" dirty="0"/>
          </a:p>
          <a:p>
            <a:pPr>
              <a:buFont typeface="+mj-lt"/>
              <a:buAutoNum type="arabicPeriod"/>
            </a:pP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1</a:t>
            </a:r>
            <a:r>
              <a:rPr lang="ko-KR" altLang="en-US" sz="1600" dirty="0"/>
              <a:t>번</a:t>
            </a:r>
            <a:r>
              <a:rPr lang="en-US" altLang="ko-KR" sz="1600" dirty="0"/>
              <a:t>, 2</a:t>
            </a:r>
            <a:r>
              <a:rPr lang="ko-KR" altLang="en-US" sz="1600" dirty="0"/>
              <a:t>번</a:t>
            </a:r>
            <a:r>
              <a:rPr lang="en-US" altLang="ko-KR" sz="1600" dirty="0"/>
              <a:t>, 3</a:t>
            </a:r>
            <a:r>
              <a:rPr lang="ko-KR" altLang="en-US" sz="1600" dirty="0"/>
              <a:t>번을 각각 누르면 </a:t>
            </a:r>
            <a:r>
              <a:rPr lang="en-US" altLang="ko-KR" sz="1600" dirty="0" err="1"/>
              <a:t>bird.raw</a:t>
            </a:r>
            <a:r>
              <a:rPr lang="en-US" altLang="ko-KR" sz="1600" dirty="0"/>
              <a:t> </a:t>
            </a:r>
            <a:r>
              <a:rPr lang="ko-KR" altLang="en-US" sz="1600" dirty="0"/>
              <a:t>파일에 이미지 처리가 진행됨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S</a:t>
            </a:r>
            <a:r>
              <a:rPr lang="ko-KR" altLang="en-US" sz="1600" dirty="0"/>
              <a:t>는 결과를 저장하고 </a:t>
            </a:r>
            <a:r>
              <a:rPr lang="en-US" altLang="ko-KR" sz="1600" dirty="0"/>
              <a:t>X</a:t>
            </a:r>
            <a:r>
              <a:rPr lang="ko-KR" altLang="en-US" sz="1600" dirty="0"/>
              <a:t>는 프로그램을 종료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S</a:t>
            </a:r>
            <a:r>
              <a:rPr lang="ko-KR" altLang="en-US" sz="1600" dirty="0"/>
              <a:t>로 처리한 결과의 저장은 ‘</a:t>
            </a:r>
            <a:r>
              <a:rPr lang="en-US" altLang="ko-KR" sz="1600" dirty="0"/>
              <a:t>C:\temp\result.raw’ </a:t>
            </a:r>
            <a:r>
              <a:rPr lang="ko-KR" altLang="en-US" sz="1600" dirty="0"/>
              <a:t>파일로 생성됨</a:t>
            </a:r>
            <a:endParaRPr lang="en-US" altLang="ko-KR" sz="1600" dirty="0"/>
          </a:p>
          <a:p>
            <a:pPr>
              <a:buFont typeface="+mj-lt"/>
              <a:buAutoNum type="arabicPeriod"/>
            </a:pPr>
            <a:endParaRPr lang="en-US" altLang="ko-KR" sz="2000" dirty="0"/>
          </a:p>
          <a:p>
            <a:pPr marL="266700" lvl="1" indent="0">
              <a:buNone/>
            </a:pPr>
            <a:r>
              <a:rPr lang="en-US" altLang="ko-KR" sz="1600" b="0" dirty="0"/>
              <a:t>     </a:t>
            </a:r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56792"/>
            <a:ext cx="2543425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5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사진 편집 툴 </a:t>
            </a:r>
            <a:r>
              <a:rPr lang="en-US" altLang="ko-KR" dirty="0" err="1"/>
              <a:t>Ver</a:t>
            </a:r>
            <a:r>
              <a:rPr lang="en-US" altLang="ko-KR" dirty="0"/>
              <a:t> 1.0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프로그램 개요</a:t>
            </a:r>
            <a:endParaRPr lang="en-US" altLang="ko-KR" sz="2000" dirty="0"/>
          </a:p>
          <a:p>
            <a:pPr>
              <a:buFont typeface="+mj-lt"/>
              <a:buAutoNum type="arabicPeriod"/>
            </a:pPr>
            <a:endParaRPr lang="en-US" altLang="ko-KR" sz="2000" dirty="0"/>
          </a:p>
          <a:p>
            <a:pPr>
              <a:buFont typeface="+mj-lt"/>
              <a:buAutoNum type="arabicPeriod"/>
            </a:pPr>
            <a:endParaRPr lang="en-US" altLang="ko-KR" sz="2000" dirty="0"/>
          </a:p>
          <a:p>
            <a:pPr>
              <a:buFont typeface="+mj-lt"/>
              <a:buAutoNum type="arabicPeriod"/>
            </a:pPr>
            <a:endParaRPr lang="en-US" altLang="ko-KR" sz="2000" dirty="0"/>
          </a:p>
          <a:p>
            <a:pPr>
              <a:buFont typeface="+mj-lt"/>
              <a:buAutoNum type="arabicPeriod"/>
            </a:pPr>
            <a:endParaRPr lang="en-US" altLang="ko-KR" sz="2000" dirty="0"/>
          </a:p>
          <a:p>
            <a:pPr>
              <a:buFont typeface="+mj-lt"/>
              <a:buAutoNum type="arabicPeriod"/>
            </a:pPr>
            <a:endParaRPr lang="en-US" altLang="ko-KR" sz="2000" dirty="0"/>
          </a:p>
          <a:p>
            <a:pPr>
              <a:buFont typeface="+mj-lt"/>
              <a:buAutoNum type="arabicPeriod"/>
            </a:pPr>
            <a:endParaRPr lang="en-US" altLang="ko-KR" sz="2000" dirty="0"/>
          </a:p>
          <a:p>
            <a:pPr>
              <a:buFont typeface="+mj-lt"/>
              <a:buAutoNum type="arabicPeriod"/>
            </a:pPr>
            <a:endParaRPr lang="en-US" altLang="ko-KR" sz="2000" dirty="0"/>
          </a:p>
          <a:p>
            <a:pPr>
              <a:buFont typeface="+mj-lt"/>
              <a:buAutoNum type="arabicPeriod"/>
            </a:pP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1611341"/>
            <a:ext cx="4692552" cy="497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12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사진 편집 툴 </a:t>
            </a:r>
            <a:r>
              <a:rPr lang="en-US" altLang="ko-KR" dirty="0" err="1"/>
              <a:t>Ver</a:t>
            </a:r>
            <a:r>
              <a:rPr lang="en-US" altLang="ko-KR" dirty="0"/>
              <a:t> 1.0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프로그램 구현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512×512</a:t>
            </a:r>
            <a:r>
              <a:rPr lang="ko-KR" altLang="en-US" sz="1600" dirty="0"/>
              <a:t>의 이미지 파일에서 각각의 점</a:t>
            </a:r>
            <a:r>
              <a:rPr lang="en-US" altLang="ko-KR" sz="1600" dirty="0"/>
              <a:t>(</a:t>
            </a:r>
            <a:r>
              <a:rPr lang="ko-KR" altLang="en-US" sz="1600" dirty="0"/>
              <a:t>픽셀</a:t>
            </a:r>
            <a:r>
              <a:rPr lang="en-US" altLang="ko-KR" sz="1600" dirty="0"/>
              <a:t>)</a:t>
            </a:r>
            <a:r>
              <a:rPr lang="ko-KR" altLang="en-US" sz="1600" dirty="0"/>
              <a:t>은 </a:t>
            </a:r>
            <a:r>
              <a:rPr lang="en-US" altLang="ko-KR" sz="1600" dirty="0"/>
              <a:t>0~255</a:t>
            </a:r>
            <a:r>
              <a:rPr lang="ko-KR" altLang="en-US" sz="1600" dirty="0"/>
              <a:t>의 값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/>
              <a:t>0</a:t>
            </a:r>
            <a:r>
              <a:rPr lang="ko-KR" altLang="en-US" sz="1600" dirty="0"/>
              <a:t>에 가까울수록 검정색에 가까운 회색이 되고</a:t>
            </a:r>
            <a:r>
              <a:rPr lang="en-US" altLang="ko-KR" sz="1600" dirty="0"/>
              <a:t>, 255</a:t>
            </a:r>
            <a:r>
              <a:rPr lang="ko-KR" altLang="en-US" sz="1600" dirty="0"/>
              <a:t>에 가까울수록 흰색에 가까운 회색이 됨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2"/>
            <a:endParaRPr lang="en-US" altLang="ko-KR" sz="1600" b="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b="0" dirty="0"/>
          </a:p>
          <a:p>
            <a:pPr marL="266700" lvl="1" indent="0">
              <a:buNone/>
            </a:pPr>
            <a:r>
              <a:rPr lang="en-US" altLang="ko-KR" sz="1600" b="0" dirty="0"/>
              <a:t>     </a:t>
            </a:r>
          </a:p>
          <a:p>
            <a:pPr lvl="2"/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72816"/>
            <a:ext cx="58864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66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사진 편집 툴 </a:t>
            </a:r>
            <a:r>
              <a:rPr lang="en-US" altLang="ko-KR" dirty="0" err="1"/>
              <a:t>Ver</a:t>
            </a:r>
            <a:r>
              <a:rPr lang="en-US" altLang="ko-KR" dirty="0"/>
              <a:t> 1.0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프로그램 구현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266700" lvl="1" indent="0">
              <a:buNone/>
            </a:pPr>
            <a:r>
              <a:rPr lang="en-US" altLang="ko-KR" sz="1600" b="0" dirty="0"/>
              <a:t>     </a:t>
            </a:r>
          </a:p>
          <a:p>
            <a:pPr lvl="2"/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166" y="1700808"/>
            <a:ext cx="67437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528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사진 편집 툴 </a:t>
            </a:r>
            <a:r>
              <a:rPr lang="en-US" altLang="ko-KR" dirty="0" err="1"/>
              <a:t>Ver</a:t>
            </a:r>
            <a:r>
              <a:rPr lang="en-US" altLang="ko-KR" dirty="0"/>
              <a:t> 1.0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프로그램 구현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600" dirty="0" err="1"/>
              <a:t>loadImage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 실행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원본 사진 파일인 </a:t>
            </a:r>
            <a:r>
              <a:rPr lang="en-US" altLang="ko-KR" sz="1600" dirty="0" err="1"/>
              <a:t>bird.raw</a:t>
            </a:r>
            <a:r>
              <a:rPr lang="ko-KR" altLang="en-US" sz="1600" dirty="0"/>
              <a:t>를 </a:t>
            </a:r>
            <a:r>
              <a:rPr lang="en-US" altLang="ko-KR" sz="1600" dirty="0"/>
              <a:t>512×512 </a:t>
            </a:r>
            <a:r>
              <a:rPr lang="ko-KR" altLang="en-US" sz="1600" dirty="0"/>
              <a:t>메모리인 </a:t>
            </a:r>
            <a:r>
              <a:rPr lang="en-US" altLang="ko-KR" sz="1600" dirty="0" err="1"/>
              <a:t>inImage</a:t>
            </a:r>
            <a:r>
              <a:rPr lang="en-US" altLang="ko-KR" sz="1600" dirty="0"/>
              <a:t> </a:t>
            </a:r>
            <a:r>
              <a:rPr lang="ko-KR" altLang="en-US" sz="1600" dirty="0"/>
              <a:t>배열에 불러들임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다음의 함수 실행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/>
              <a:t>equal( ) : </a:t>
            </a:r>
            <a:r>
              <a:rPr lang="en-US" altLang="ko-KR" sz="1600" dirty="0" err="1"/>
              <a:t>inImage</a:t>
            </a:r>
            <a:r>
              <a:rPr lang="en-US" altLang="ko-KR" sz="1600" dirty="0"/>
              <a:t> </a:t>
            </a:r>
            <a:r>
              <a:rPr lang="ko-KR" altLang="en-US" sz="1600" dirty="0"/>
              <a:t>배열의 내용을 동일하게 </a:t>
            </a:r>
            <a:r>
              <a:rPr lang="en-US" altLang="ko-KR" sz="1600" dirty="0" err="1"/>
              <a:t>outImage</a:t>
            </a:r>
            <a:r>
              <a:rPr lang="ko-KR" altLang="en-US" sz="1600" dirty="0"/>
              <a:t>에 넣음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/>
              <a:t>negative( ) : </a:t>
            </a:r>
            <a:r>
              <a:rPr lang="en-US" altLang="ko-KR" sz="1600" dirty="0" err="1"/>
              <a:t>inImage</a:t>
            </a:r>
            <a:r>
              <a:rPr lang="en-US" altLang="ko-KR" sz="1600" dirty="0"/>
              <a:t> </a:t>
            </a:r>
            <a:r>
              <a:rPr lang="ko-KR" altLang="en-US" sz="1600" dirty="0"/>
              <a:t>배열의 값을 ‘</a:t>
            </a:r>
            <a:r>
              <a:rPr lang="en-US" altLang="ko-KR" sz="1600" dirty="0"/>
              <a:t>255-</a:t>
            </a:r>
            <a:r>
              <a:rPr lang="ko-KR" altLang="en-US" sz="1600" dirty="0" err="1"/>
              <a:t>원래값’로</a:t>
            </a:r>
            <a:r>
              <a:rPr lang="ko-KR" altLang="en-US" sz="1600" dirty="0"/>
              <a:t> 만듦</a:t>
            </a:r>
            <a:r>
              <a:rPr lang="en-US" altLang="ko-KR" sz="1600" dirty="0"/>
              <a:t>. </a:t>
            </a:r>
            <a:r>
              <a:rPr lang="ko-KR" altLang="en-US" sz="1600" dirty="0"/>
              <a:t>그러면 색상이 반전된 영상이 됨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/>
              <a:t>mirror1( ) : </a:t>
            </a:r>
            <a:r>
              <a:rPr lang="en-US" altLang="ko-KR" sz="1600" dirty="0" err="1"/>
              <a:t>inImage</a:t>
            </a:r>
            <a:r>
              <a:rPr lang="en-US" altLang="ko-KR" sz="1600" dirty="0"/>
              <a:t> </a:t>
            </a:r>
            <a:r>
              <a:rPr lang="ko-KR" altLang="en-US" sz="1600" dirty="0"/>
              <a:t>배열의 위치를 좌우대칭이 되도록 </a:t>
            </a:r>
            <a:r>
              <a:rPr lang="en-US" altLang="ko-KR" sz="1600" dirty="0" err="1"/>
              <a:t>outImage</a:t>
            </a:r>
            <a:r>
              <a:rPr lang="ko-KR" altLang="en-US" sz="1600" dirty="0"/>
              <a:t>에 넣음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/>
              <a:t>mirror2( ) : </a:t>
            </a:r>
            <a:r>
              <a:rPr lang="en-US" altLang="ko-KR" sz="1600" dirty="0" err="1"/>
              <a:t>inImage</a:t>
            </a:r>
            <a:r>
              <a:rPr lang="en-US" altLang="ko-KR" sz="1600" dirty="0"/>
              <a:t> </a:t>
            </a:r>
            <a:r>
              <a:rPr lang="ko-KR" altLang="en-US" sz="1600" dirty="0"/>
              <a:t>배열의 위치를 </a:t>
            </a:r>
            <a:r>
              <a:rPr lang="ko-KR" altLang="en-US" sz="1600" dirty="0" err="1"/>
              <a:t>상하대칭이</a:t>
            </a:r>
            <a:r>
              <a:rPr lang="ko-KR" altLang="en-US" sz="1600" dirty="0"/>
              <a:t> 되도록 </a:t>
            </a:r>
            <a:r>
              <a:rPr lang="en-US" altLang="ko-KR" sz="1600" dirty="0" err="1"/>
              <a:t>outImage</a:t>
            </a:r>
            <a:r>
              <a:rPr lang="ko-KR" altLang="en-US" sz="1600" dirty="0"/>
              <a:t>에 넣음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 err="1"/>
              <a:t>displayImage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 실행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en-US" altLang="ko-KR" sz="1600" dirty="0" err="1"/>
              <a:t>outImage</a:t>
            </a:r>
            <a:r>
              <a:rPr lang="en-US" altLang="ko-KR" sz="1600" dirty="0"/>
              <a:t> </a:t>
            </a:r>
            <a:r>
              <a:rPr lang="ko-KR" altLang="en-US" sz="1600" dirty="0"/>
              <a:t>배열의 내용을 모니터에 출력해서 사용자가 눈으로 확인할 수 있도록 함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‘</a:t>
            </a:r>
            <a:r>
              <a:rPr lang="en-US" altLang="ko-KR" sz="1600" dirty="0"/>
              <a:t>S’</a:t>
            </a:r>
            <a:r>
              <a:rPr lang="ko-KR" altLang="en-US" sz="1600" dirty="0"/>
              <a:t> 입력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266700" lvl="1" indent="0">
              <a:buNone/>
            </a:pPr>
            <a:r>
              <a:rPr lang="en-US" altLang="ko-KR" sz="1600" b="0" dirty="0"/>
              <a:t>     </a:t>
            </a:r>
          </a:p>
          <a:p>
            <a:pPr lvl="2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35256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사진 편집 툴 </a:t>
            </a:r>
            <a:r>
              <a:rPr lang="en-US" altLang="ko-KR" dirty="0" err="1"/>
              <a:t>Ver</a:t>
            </a:r>
            <a:r>
              <a:rPr lang="en-US" altLang="ko-KR" dirty="0"/>
              <a:t> 1.0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903337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프로그램 구현</a:t>
            </a:r>
            <a:endParaRPr lang="en-US" altLang="ko-KR" sz="2000" dirty="0"/>
          </a:p>
          <a:p>
            <a:pPr lvl="1"/>
            <a:r>
              <a:rPr lang="ko-KR" altLang="en-US" sz="1600" dirty="0" err="1"/>
              <a:t>선언부</a:t>
            </a: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011476"/>
            <a:ext cx="6336704" cy="464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1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b="1" dirty="0"/>
              <a:t>연락처 관리 툴 </a:t>
            </a:r>
            <a:r>
              <a:rPr lang="en-US" altLang="ko-KR" sz="4800" b="1" dirty="0"/>
              <a:t>Ver 1.0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888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사진 편집 툴 </a:t>
            </a:r>
            <a:r>
              <a:rPr lang="en-US" altLang="ko-KR" dirty="0" err="1"/>
              <a:t>Ver</a:t>
            </a:r>
            <a:r>
              <a:rPr lang="en-US" altLang="ko-KR" dirty="0"/>
              <a:t> 1.0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903337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프로그램 구현</a:t>
            </a:r>
            <a:endParaRPr lang="en-US" altLang="ko-KR" sz="2000" dirty="0"/>
          </a:p>
          <a:p>
            <a:pPr lvl="1"/>
            <a:r>
              <a:rPr lang="ko-KR" altLang="en-US" sz="1600" dirty="0" err="1"/>
              <a:t>선언부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132856"/>
            <a:ext cx="6660471" cy="203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74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4719761"/>
          </a:xfrm>
        </p:spPr>
        <p:txBody>
          <a:bodyPr/>
          <a:lstStyle/>
          <a:p>
            <a:pPr lvl="1"/>
            <a:r>
              <a:rPr lang="ko-KR" altLang="en-US" sz="1600" dirty="0"/>
              <a:t>사진 파일을 배열에 불러오기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loadImage</a:t>
            </a:r>
            <a:r>
              <a:rPr lang="en-US" altLang="ko-KR" sz="1600" dirty="0"/>
              <a:t>( )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err="1"/>
              <a:t>bird.raw</a:t>
            </a:r>
            <a:r>
              <a:rPr lang="en-US" altLang="ko-KR" sz="1600" dirty="0"/>
              <a:t> </a:t>
            </a:r>
            <a:r>
              <a:rPr lang="ko-KR" altLang="en-US" sz="1600" dirty="0"/>
              <a:t>파일을 열 때 읽기 모드인 </a:t>
            </a:r>
            <a:r>
              <a:rPr lang="en-US" altLang="ko-KR" sz="1600" dirty="0"/>
              <a:t>r</a:t>
            </a:r>
            <a:r>
              <a:rPr lang="ko-KR" altLang="en-US" sz="1600" dirty="0"/>
              <a:t>과 바이너리 모드인 </a:t>
            </a:r>
            <a:r>
              <a:rPr lang="en-US" altLang="ko-KR" sz="1600" dirty="0"/>
              <a:t>b</a:t>
            </a:r>
            <a:r>
              <a:rPr lang="ko-KR" altLang="en-US" sz="1600" dirty="0"/>
              <a:t>를 동시에 사용</a:t>
            </a:r>
            <a:endParaRPr lang="en-US" altLang="ko-KR" sz="1600" dirty="0"/>
          </a:p>
          <a:p>
            <a:pPr marL="790575" lvl="2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dirty="0" err="1"/>
              <a:t>fread</a:t>
            </a:r>
            <a:r>
              <a:rPr lang="en-US" altLang="ko-KR" sz="1600" dirty="0"/>
              <a:t>( )</a:t>
            </a:r>
            <a:r>
              <a:rPr lang="ko-KR" altLang="en-US" sz="1600" dirty="0"/>
              <a:t>는 지정한 크기만큼 데이터를 읽어올 때 사용하는 함수로 형식은 다음과 같음</a:t>
            </a:r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  <a:p>
            <a:pPr lvl="2"/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사진 편집 툴 </a:t>
            </a:r>
            <a:r>
              <a:rPr lang="en-US" altLang="ko-KR" dirty="0" err="1"/>
              <a:t>Ver</a:t>
            </a:r>
            <a:r>
              <a:rPr lang="en-US" altLang="ko-KR" dirty="0"/>
              <a:t> 1.0	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902" y="4815360"/>
            <a:ext cx="6718101" cy="485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556792"/>
            <a:ext cx="70008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73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z="1600" dirty="0"/>
              <a:t>영상처리 </a:t>
            </a:r>
            <a:r>
              <a:rPr lang="en-US" altLang="ko-KR" sz="1600" dirty="0"/>
              <a:t>- </a:t>
            </a:r>
            <a:r>
              <a:rPr lang="ko-KR" altLang="en-US" sz="1600" dirty="0"/>
              <a:t>이미지의 동일 처리 </a:t>
            </a:r>
            <a:r>
              <a:rPr lang="en-US" altLang="ko-KR" sz="1600" dirty="0"/>
              <a:t>: equal( )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입력 사진 배열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inImage</a:t>
            </a:r>
            <a:r>
              <a:rPr lang="en-US" altLang="ko-KR" sz="1600" dirty="0"/>
              <a:t>)</a:t>
            </a:r>
            <a:r>
              <a:rPr lang="ko-KR" altLang="en-US" sz="1600" dirty="0"/>
              <a:t>과 출력 사진 배열</a:t>
            </a:r>
            <a:r>
              <a:rPr lang="en-US" altLang="ko-KR" sz="1600" dirty="0"/>
              <a:t>(</a:t>
            </a:r>
            <a:r>
              <a:rPr lang="en-US" altLang="ko-KR" sz="1600" dirty="0" err="1"/>
              <a:t>outImage</a:t>
            </a:r>
            <a:r>
              <a:rPr lang="en-US" altLang="ko-KR" sz="1600" dirty="0"/>
              <a:t>)</a:t>
            </a:r>
            <a:r>
              <a:rPr lang="ko-KR" altLang="en-US" sz="1600" dirty="0"/>
              <a:t>를 동일하게 처리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600" b="0" dirty="0"/>
              <a:t>     </a:t>
            </a:r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사진 편집 툴 </a:t>
            </a:r>
            <a:r>
              <a:rPr lang="en-US" altLang="ko-KR" dirty="0" err="1"/>
              <a:t>Ver</a:t>
            </a:r>
            <a:r>
              <a:rPr lang="en-US" altLang="ko-KR" dirty="0"/>
              <a:t> 1.0	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77142"/>
            <a:ext cx="3960440" cy="25028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192" y="4709439"/>
            <a:ext cx="69342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61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5655865"/>
          </a:xfrm>
        </p:spPr>
        <p:txBody>
          <a:bodyPr/>
          <a:lstStyle/>
          <a:p>
            <a:pPr lvl="1"/>
            <a:r>
              <a:rPr lang="ko-KR" altLang="en-US" sz="1600" dirty="0"/>
              <a:t>영상처리 </a:t>
            </a:r>
            <a:r>
              <a:rPr lang="en-US" altLang="ko-KR" sz="1600" dirty="0"/>
              <a:t>- </a:t>
            </a:r>
            <a:r>
              <a:rPr lang="ko-KR" altLang="en-US" sz="1600" dirty="0"/>
              <a:t>이미지의 반전 처리 </a:t>
            </a:r>
            <a:r>
              <a:rPr lang="en-US" altLang="ko-KR" sz="1600" dirty="0"/>
              <a:t>: negative( )</a:t>
            </a:r>
          </a:p>
          <a:p>
            <a:pPr lvl="2"/>
            <a:r>
              <a:rPr lang="ko-KR" altLang="en-US" sz="1600" dirty="0"/>
              <a:t>이미지를 반전시키기 위해서는 이미지 값</a:t>
            </a:r>
            <a:r>
              <a:rPr lang="en-US" altLang="ko-KR" sz="1600" dirty="0"/>
              <a:t>(0~255)</a:t>
            </a:r>
            <a:r>
              <a:rPr lang="ko-KR" altLang="en-US" sz="1600" dirty="0"/>
              <a:t>을 거꾸로</a:t>
            </a:r>
            <a:r>
              <a:rPr lang="en-US" altLang="ko-KR" sz="1600" dirty="0"/>
              <a:t>(255~0) </a:t>
            </a:r>
            <a:r>
              <a:rPr lang="ko-KR" altLang="en-US" sz="1600" dirty="0"/>
              <a:t>만들면 됨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r>
              <a:rPr lang="ko-KR" altLang="en-US" sz="1600" dirty="0"/>
              <a:t>이를 구현하는 공식은 ‘반전된 색상 </a:t>
            </a:r>
            <a:r>
              <a:rPr lang="en-US" altLang="ko-KR" sz="1600" dirty="0"/>
              <a:t>= 255-</a:t>
            </a:r>
            <a:r>
              <a:rPr lang="ko-KR" altLang="en-US" sz="1600" dirty="0"/>
              <a:t>기존 색상</a:t>
            </a:r>
            <a:endParaRPr lang="en-US" altLang="ko-KR" sz="1600" dirty="0"/>
          </a:p>
          <a:p>
            <a:pPr lvl="2"/>
            <a:endParaRPr lang="en-US" altLang="ko-KR" sz="1600" b="0" dirty="0"/>
          </a:p>
          <a:p>
            <a:pPr marL="266700" lvl="1" indent="0">
              <a:buNone/>
            </a:pPr>
            <a:r>
              <a:rPr lang="en-US" altLang="ko-KR" sz="1600" b="0" dirty="0"/>
              <a:t>     </a:t>
            </a:r>
          </a:p>
          <a:p>
            <a:pPr lvl="2"/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사진 편집 툴 </a:t>
            </a:r>
            <a:r>
              <a:rPr lang="en-US" altLang="ko-KR" dirty="0" err="1"/>
              <a:t>Ver</a:t>
            </a:r>
            <a:r>
              <a:rPr lang="en-US" altLang="ko-KR" dirty="0"/>
              <a:t> 1.0	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3" y="1867606"/>
            <a:ext cx="2232247" cy="7157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3140968"/>
            <a:ext cx="2880319" cy="18450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3" y="5042744"/>
            <a:ext cx="5472608" cy="175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72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영상처리 </a:t>
            </a:r>
            <a:r>
              <a:rPr lang="en-US" altLang="ko-KR" sz="1600" dirty="0"/>
              <a:t>- </a:t>
            </a:r>
            <a:r>
              <a:rPr lang="ko-KR" altLang="en-US" sz="1600" dirty="0"/>
              <a:t>이미지의 좌우대칭 처리 </a:t>
            </a:r>
            <a:r>
              <a:rPr lang="en-US" altLang="ko-KR" sz="1600" dirty="0"/>
              <a:t>: mirror1( )</a:t>
            </a:r>
          </a:p>
          <a:p>
            <a:pPr lvl="2"/>
            <a:r>
              <a:rPr lang="ko-KR" altLang="en-US" sz="1600" dirty="0"/>
              <a:t>좌우대칭 행 </a:t>
            </a:r>
            <a:r>
              <a:rPr lang="en-US" altLang="ko-KR" sz="1600" dirty="0"/>
              <a:t>= </a:t>
            </a:r>
            <a:r>
              <a:rPr lang="ko-KR" altLang="en-US" sz="1600" dirty="0"/>
              <a:t>원래의 행 </a:t>
            </a:r>
            <a:r>
              <a:rPr lang="en-US" altLang="ko-KR" sz="1600" dirty="0"/>
              <a:t>/ </a:t>
            </a:r>
            <a:r>
              <a:rPr lang="ko-KR" altLang="en-US" sz="1600" dirty="0"/>
              <a:t>좌우대칭 열 </a:t>
            </a:r>
            <a:r>
              <a:rPr lang="en-US" altLang="ko-KR" sz="1600" dirty="0"/>
              <a:t>= </a:t>
            </a:r>
            <a:r>
              <a:rPr lang="ko-KR" altLang="en-US" sz="1600" dirty="0"/>
              <a:t>전체 크기</a:t>
            </a:r>
            <a:r>
              <a:rPr lang="en-US" altLang="ko-KR" sz="1600" dirty="0"/>
              <a:t>(5) - 1 = </a:t>
            </a:r>
            <a:r>
              <a:rPr lang="ko-KR" altLang="en-US" sz="1600" dirty="0"/>
              <a:t>현재 열</a:t>
            </a:r>
            <a:endParaRPr lang="en-US" altLang="ko-KR" sz="1600" b="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b="0" dirty="0"/>
          </a:p>
          <a:p>
            <a:pPr marL="266700" lvl="1" indent="0">
              <a:buNone/>
            </a:pPr>
            <a:r>
              <a:rPr lang="en-US" altLang="ko-KR" sz="1600" b="0" dirty="0"/>
              <a:t>     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marL="447675" lvl="2" indent="0">
              <a:buNone/>
            </a:pPr>
            <a:endParaRPr lang="en-US" altLang="ko-KR" sz="1600" dirty="0"/>
          </a:p>
          <a:p>
            <a:pPr lvl="2"/>
            <a:r>
              <a:rPr lang="en-US" altLang="ko-KR" sz="1600" dirty="0"/>
              <a:t>0</a:t>
            </a:r>
            <a:r>
              <a:rPr lang="ko-KR" altLang="en-US" sz="1600" dirty="0"/>
              <a:t>행 </a:t>
            </a:r>
            <a:r>
              <a:rPr lang="en-US" altLang="ko-KR" sz="1600" dirty="0"/>
              <a:t>0</a:t>
            </a:r>
            <a:r>
              <a:rPr lang="ko-KR" altLang="en-US" sz="1600" dirty="0"/>
              <a:t>열의 위치가 </a:t>
            </a:r>
            <a:r>
              <a:rPr lang="en-US" altLang="ko-KR" sz="1600" dirty="0"/>
              <a:t>0</a:t>
            </a:r>
            <a:r>
              <a:rPr lang="ko-KR" altLang="en-US" sz="1600" dirty="0"/>
              <a:t>행 </a:t>
            </a:r>
            <a:r>
              <a:rPr lang="en-US" altLang="ko-KR" sz="1600" dirty="0"/>
              <a:t>4</a:t>
            </a:r>
            <a:r>
              <a:rPr lang="ko-KR" altLang="en-US" sz="1600" dirty="0"/>
              <a:t>열의 위치로 변환</a:t>
            </a:r>
            <a:endParaRPr lang="en-US" altLang="ko-KR" sz="1600" dirty="0"/>
          </a:p>
          <a:p>
            <a:pPr lvl="2"/>
            <a:r>
              <a:rPr lang="ko-KR" altLang="en-US" sz="1600" dirty="0"/>
              <a:t>행은 원래의 행과 동일하고 열만 ‘전체 열 크기</a:t>
            </a:r>
            <a:r>
              <a:rPr lang="en-US" altLang="ko-KR" sz="1600" dirty="0"/>
              <a:t>–1–</a:t>
            </a:r>
            <a:r>
              <a:rPr lang="ko-KR" altLang="en-US" sz="1600" dirty="0"/>
              <a:t>현재 열’로 계산하면 됨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사진 편집 툴 </a:t>
            </a:r>
            <a:r>
              <a:rPr lang="en-US" altLang="ko-KR" dirty="0" err="1"/>
              <a:t>Ver</a:t>
            </a:r>
            <a:r>
              <a:rPr lang="en-US" altLang="ko-KR" dirty="0"/>
              <a:t> 1.0	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3080"/>
          <a:stretch/>
        </p:blipFill>
        <p:spPr>
          <a:xfrm>
            <a:off x="1187625" y="1844825"/>
            <a:ext cx="3384376" cy="19190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866" y="4824759"/>
            <a:ext cx="69723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43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352928" cy="3351609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z="1600" dirty="0"/>
              <a:t>영상처리 </a:t>
            </a:r>
            <a:r>
              <a:rPr lang="en-US" altLang="ko-KR" sz="1600" dirty="0"/>
              <a:t>- </a:t>
            </a:r>
            <a:r>
              <a:rPr lang="ko-KR" altLang="en-US" sz="1600" dirty="0"/>
              <a:t>이미지의 좌우대칭 처리 </a:t>
            </a:r>
            <a:r>
              <a:rPr lang="en-US" altLang="ko-KR" sz="1600" dirty="0"/>
              <a:t>: mirror1( )</a:t>
            </a:r>
          </a:p>
          <a:p>
            <a:pPr marL="790575" lvl="2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/>
              <a:t>이미지를 </a:t>
            </a:r>
            <a:r>
              <a:rPr lang="ko-KR" altLang="en-US" sz="1600" dirty="0" err="1"/>
              <a:t>좌우대칭시키려면</a:t>
            </a:r>
            <a:r>
              <a:rPr lang="ko-KR" altLang="en-US" sz="1600" dirty="0"/>
              <a:t> 행</a:t>
            </a:r>
            <a:r>
              <a:rPr lang="en-US" altLang="ko-KR" sz="1600" dirty="0"/>
              <a:t>(i)</a:t>
            </a:r>
            <a:r>
              <a:rPr lang="ko-KR" altLang="en-US" sz="1600" dirty="0"/>
              <a:t>에 대한 것은 그대로 두고</a:t>
            </a:r>
            <a:r>
              <a:rPr lang="en-US" altLang="ko-KR" sz="1600" dirty="0"/>
              <a:t>, </a:t>
            </a:r>
            <a:r>
              <a:rPr lang="ko-KR" altLang="en-US" sz="1600" dirty="0"/>
              <a:t>열</a:t>
            </a:r>
            <a:r>
              <a:rPr lang="en-US" altLang="ko-KR" sz="1600" dirty="0"/>
              <a:t>(k)</a:t>
            </a:r>
            <a:r>
              <a:rPr lang="ko-KR" altLang="en-US" sz="1600" dirty="0"/>
              <a:t>에 대한 것을 ‘전체 열 크기</a:t>
            </a:r>
            <a:r>
              <a:rPr lang="en-US" altLang="ko-KR" sz="1600" dirty="0"/>
              <a:t>–1–</a:t>
            </a:r>
            <a:r>
              <a:rPr lang="ko-KR" altLang="en-US" sz="1600" dirty="0"/>
              <a:t>현재 열’의 위치로 이동시키면 됨</a:t>
            </a:r>
            <a:r>
              <a:rPr lang="en-US" altLang="ko-KR" sz="1600" dirty="0"/>
              <a:t> </a:t>
            </a:r>
            <a:br>
              <a:rPr lang="en-US" altLang="ko-KR" sz="1600" dirty="0"/>
            </a:br>
            <a:r>
              <a:rPr lang="ko-KR" altLang="en-US" sz="1600" dirty="0"/>
              <a:t>이 이미지의 열 크기는 </a:t>
            </a:r>
            <a:r>
              <a:rPr lang="en-US" altLang="ko-KR" sz="1600" dirty="0"/>
              <a:t>512</a:t>
            </a:r>
            <a:r>
              <a:rPr lang="ko-KR" altLang="en-US" sz="1600" dirty="0"/>
              <a:t>이므로 변환될 </a:t>
            </a:r>
            <a:r>
              <a:rPr lang="en-US" altLang="ko-KR" sz="1600" dirty="0" err="1"/>
              <a:t>outImage</a:t>
            </a:r>
            <a:r>
              <a:rPr lang="ko-KR" altLang="en-US" sz="1600" dirty="0"/>
              <a:t>의 </a:t>
            </a:r>
            <a:r>
              <a:rPr lang="en-US" altLang="ko-KR" sz="1600" dirty="0"/>
              <a:t>k</a:t>
            </a:r>
            <a:r>
              <a:rPr lang="ko-KR" altLang="en-US" sz="1600" dirty="0"/>
              <a:t>값을 원본 이미지 </a:t>
            </a:r>
            <a:r>
              <a:rPr lang="en-US" altLang="ko-KR" sz="1600" dirty="0" err="1"/>
              <a:t>oriImage</a:t>
            </a:r>
            <a:r>
              <a:rPr lang="ko-KR" altLang="en-US" sz="1600" dirty="0"/>
              <a:t>의 ‘</a:t>
            </a:r>
            <a:r>
              <a:rPr lang="en-US" altLang="ko-KR" sz="1600" dirty="0"/>
              <a:t>512-1-k’</a:t>
            </a:r>
            <a:r>
              <a:rPr lang="ko-KR" altLang="en-US" sz="1600" dirty="0"/>
              <a:t>를 사용한 것임</a:t>
            </a:r>
            <a:endParaRPr lang="en-US" altLang="ko-KR" sz="1600" b="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b="0" dirty="0"/>
          </a:p>
          <a:p>
            <a:pPr marL="266700" lvl="1" indent="0">
              <a:buNone/>
            </a:pPr>
            <a:r>
              <a:rPr lang="en-US" altLang="ko-KR" sz="1600" b="0" dirty="0"/>
              <a:t>     </a:t>
            </a:r>
          </a:p>
          <a:p>
            <a:pPr lvl="2"/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사진 편집 툴 </a:t>
            </a:r>
            <a:r>
              <a:rPr lang="en-US" altLang="ko-KR" dirty="0" err="1"/>
              <a:t>Ver</a:t>
            </a:r>
            <a:r>
              <a:rPr lang="en-US" altLang="ko-KR" dirty="0"/>
              <a:t> 1.0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1994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영상처리 </a:t>
            </a:r>
            <a:r>
              <a:rPr lang="en-US" altLang="ko-KR" sz="1600" dirty="0"/>
              <a:t>- </a:t>
            </a:r>
            <a:r>
              <a:rPr lang="ko-KR" altLang="en-US" sz="1600" dirty="0"/>
              <a:t>이미지의 상하대칭 처리 </a:t>
            </a:r>
            <a:r>
              <a:rPr lang="en-US" altLang="ko-KR" sz="1600" dirty="0"/>
              <a:t>: mirror2( )</a:t>
            </a:r>
          </a:p>
          <a:p>
            <a:pPr lvl="2"/>
            <a:endParaRPr lang="en-US" altLang="ko-KR" sz="1600" b="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b="0" dirty="0"/>
          </a:p>
          <a:p>
            <a:pPr marL="266700" lvl="1" indent="0">
              <a:buNone/>
            </a:pPr>
            <a:r>
              <a:rPr lang="en-US" altLang="ko-KR" sz="1600" b="0" dirty="0"/>
              <a:t>     </a:t>
            </a:r>
          </a:p>
          <a:p>
            <a:pPr lvl="2"/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사진 편집 툴 </a:t>
            </a:r>
            <a:r>
              <a:rPr lang="en-US" altLang="ko-KR" dirty="0" err="1"/>
              <a:t>Ver</a:t>
            </a:r>
            <a:r>
              <a:rPr lang="en-US" altLang="ko-KR" dirty="0"/>
              <a:t> 1.0	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99" y="1484784"/>
            <a:ext cx="4314990" cy="31952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9485"/>
          <a:stretch/>
        </p:blipFill>
        <p:spPr>
          <a:xfrm>
            <a:off x="1049097" y="4680015"/>
            <a:ext cx="6031645" cy="13412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r="13332"/>
          <a:stretch/>
        </p:blipFill>
        <p:spPr>
          <a:xfrm>
            <a:off x="1056706" y="5979202"/>
            <a:ext cx="6028973" cy="57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094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496944" cy="5472608"/>
          </a:xfrm>
        </p:spPr>
        <p:txBody>
          <a:bodyPr/>
          <a:lstStyle/>
          <a:p>
            <a:pPr lvl="1"/>
            <a:r>
              <a:rPr lang="ko-KR" altLang="en-US" sz="1600" dirty="0"/>
              <a:t>그래픽 화면 출력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displayImage</a:t>
            </a:r>
            <a:r>
              <a:rPr lang="en-US" altLang="ko-KR" sz="1600" dirty="0"/>
              <a:t>( )</a:t>
            </a:r>
          </a:p>
          <a:p>
            <a:pPr lvl="2"/>
            <a:r>
              <a:rPr lang="ko-KR" altLang="en-US" sz="1600" dirty="0"/>
              <a:t>출력 배열인 </a:t>
            </a:r>
            <a:r>
              <a:rPr lang="en-US" altLang="ko-KR" sz="1600" dirty="0" err="1"/>
              <a:t>outImage</a:t>
            </a:r>
            <a:r>
              <a:rPr lang="ko-KR" altLang="en-US" sz="1600" dirty="0"/>
              <a:t>의 내용을 모니터에 출력</a:t>
            </a:r>
            <a:endParaRPr lang="en-US" altLang="ko-KR" sz="1600" dirty="0"/>
          </a:p>
          <a:p>
            <a:pPr lvl="2"/>
            <a:r>
              <a:rPr lang="ko-KR" altLang="en-US" sz="1600" dirty="0"/>
              <a:t>이 함수는 따로 호출하지 않고 </a:t>
            </a:r>
            <a:r>
              <a:rPr lang="en-US" altLang="ko-KR" sz="1600" dirty="0"/>
              <a:t>4</a:t>
            </a:r>
            <a:r>
              <a:rPr lang="ko-KR" altLang="en-US" sz="1600" dirty="0"/>
              <a:t>개의 영상처리 함수가 호출된 후 바로 호출됨</a:t>
            </a:r>
            <a:endParaRPr lang="en-US" altLang="ko-KR" sz="1600" dirty="0"/>
          </a:p>
          <a:p>
            <a:pPr lvl="2"/>
            <a:endParaRPr lang="en-US" altLang="ko-KR" sz="1600" b="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b="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b="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b="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b="0" dirty="0"/>
          </a:p>
          <a:p>
            <a:pPr lvl="2"/>
            <a:endParaRPr lang="en-US" altLang="ko-KR" sz="1600" dirty="0"/>
          </a:p>
          <a:p>
            <a:pPr marL="971550" lvl="3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 dirty="0"/>
              <a:t>화면을 깨끗하게 지워주는 효과</a:t>
            </a:r>
            <a:endParaRPr lang="en-US" altLang="ko-KR" sz="1400" dirty="0"/>
          </a:p>
          <a:p>
            <a:pPr marL="971550" lvl="3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 err="1"/>
              <a:t>outImage</a:t>
            </a:r>
            <a:r>
              <a:rPr lang="ko-KR" altLang="en-US" sz="1400" dirty="0"/>
              <a:t>의 픽셀 하나를 </a:t>
            </a:r>
            <a:r>
              <a:rPr lang="en-US" altLang="ko-KR" sz="1400" dirty="0"/>
              <a:t>value</a:t>
            </a:r>
            <a:r>
              <a:rPr lang="ko-KR" altLang="en-US" sz="1400" dirty="0"/>
              <a:t>에 대입하고 </a:t>
            </a:r>
            <a:r>
              <a:rPr lang="en-US" altLang="ko-KR" sz="1400" dirty="0" err="1"/>
              <a:t>SetPixel</a:t>
            </a:r>
            <a:r>
              <a:rPr lang="en-US" altLang="ko-KR" sz="1400" dirty="0"/>
              <a:t>( ) </a:t>
            </a:r>
            <a:r>
              <a:rPr lang="ko-KR" altLang="en-US" sz="1400" dirty="0"/>
              <a:t>함수에서 해당 위치에 픽셀 값을 찍음</a:t>
            </a:r>
            <a:r>
              <a:rPr lang="en-US" altLang="ko-KR" sz="1400" dirty="0"/>
              <a:t>.</a:t>
            </a:r>
          </a:p>
          <a:p>
            <a:pPr marL="628650" lvl="3" indent="0">
              <a:lnSpc>
                <a:spcPct val="150000"/>
              </a:lnSpc>
              <a:buNone/>
            </a:pPr>
            <a:r>
              <a:rPr lang="en-US" altLang="ko-KR" sz="1400" dirty="0"/>
              <a:t>   </a:t>
            </a:r>
            <a:r>
              <a:rPr lang="en-US" altLang="ko-KR" sz="1600" b="0" dirty="0"/>
              <a:t>  </a:t>
            </a:r>
          </a:p>
          <a:p>
            <a:pPr lvl="2"/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사진 편집 툴 </a:t>
            </a:r>
            <a:r>
              <a:rPr lang="en-US" altLang="ko-KR" dirty="0" err="1"/>
              <a:t>Ver</a:t>
            </a:r>
            <a:r>
              <a:rPr lang="en-US" altLang="ko-KR" dirty="0"/>
              <a:t> 1.0	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871" y="2228614"/>
            <a:ext cx="6934200" cy="2952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673" y="6244792"/>
            <a:ext cx="58674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36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773ECC-467B-49C4-A11A-25E7FADBA776}"/>
              </a:ext>
            </a:extLst>
          </p:cNvPr>
          <p:cNvSpPr txBox="1"/>
          <p:nvPr/>
        </p:nvSpPr>
        <p:spPr>
          <a:xfrm>
            <a:off x="539552" y="1412776"/>
            <a:ext cx="3528392" cy="21602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4000" b="1" dirty="0">
                <a:solidFill>
                  <a:schemeClr val="tx2"/>
                </a:solidFill>
                <a:latin typeface="+mj-lt"/>
              </a:rPr>
              <a:t>감사합니다</a:t>
            </a:r>
            <a:r>
              <a:rPr lang="en-US" altLang="ko-KR" sz="4000" b="1" dirty="0">
                <a:solidFill>
                  <a:schemeClr val="tx2"/>
                </a:solidFill>
                <a:latin typeface="+mj-lt"/>
              </a:rPr>
              <a:t>!</a:t>
            </a:r>
            <a:endParaRPr lang="ko-KR" altLang="en-US" sz="40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954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연락처 관리 툴 </a:t>
            </a:r>
            <a:r>
              <a:rPr lang="en-US" altLang="ko-KR" dirty="0" err="1"/>
              <a:t>Ver</a:t>
            </a:r>
            <a:r>
              <a:rPr lang="en-US" altLang="ko-KR" dirty="0"/>
              <a:t> 1.0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프로그램 개요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연락처 관리 프로그램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실행 </a:t>
            </a:r>
            <a:r>
              <a:rPr lang="en-US" altLang="ko-KR" sz="1600" dirty="0"/>
              <a:t>4</a:t>
            </a:r>
            <a:r>
              <a:rPr lang="ko-KR" altLang="en-US" sz="1600" dirty="0"/>
              <a:t>가지 항목 중 한가지 숫자를 입력하면 해당 작업이 실행됨</a:t>
            </a:r>
            <a:endParaRPr lang="en-US" altLang="ko-KR" sz="1600" dirty="0"/>
          </a:p>
          <a:p>
            <a:pPr lvl="3">
              <a:lnSpc>
                <a:spcPct val="150000"/>
              </a:lnSpc>
            </a:pPr>
            <a:r>
              <a:rPr lang="en-US" altLang="ko-KR" sz="1400" dirty="0"/>
              <a:t>1. </a:t>
            </a:r>
            <a:r>
              <a:rPr lang="ko-KR" altLang="en-US" sz="1400" dirty="0"/>
              <a:t>연락처 출력</a:t>
            </a:r>
            <a:endParaRPr lang="en-US" altLang="ko-KR" sz="1400" dirty="0"/>
          </a:p>
          <a:p>
            <a:pPr lvl="3">
              <a:lnSpc>
                <a:spcPct val="150000"/>
              </a:lnSpc>
            </a:pPr>
            <a:r>
              <a:rPr lang="en-US" altLang="ko-KR" sz="1400" dirty="0"/>
              <a:t>2. </a:t>
            </a:r>
            <a:r>
              <a:rPr lang="ko-KR" altLang="en-US" sz="1400" dirty="0"/>
              <a:t>연락처 등록</a:t>
            </a:r>
            <a:endParaRPr lang="en-US" altLang="ko-KR" sz="1400" dirty="0"/>
          </a:p>
          <a:p>
            <a:pPr lvl="3">
              <a:lnSpc>
                <a:spcPct val="150000"/>
              </a:lnSpc>
            </a:pPr>
            <a:r>
              <a:rPr lang="en-US" altLang="ko-KR" sz="1400" dirty="0"/>
              <a:t>3. </a:t>
            </a:r>
            <a:r>
              <a:rPr lang="ko-KR" altLang="en-US" sz="1400" dirty="0"/>
              <a:t>연락처 삭제</a:t>
            </a:r>
            <a:endParaRPr lang="en-US" altLang="ko-KR" sz="1400" dirty="0"/>
          </a:p>
          <a:p>
            <a:pPr lvl="3">
              <a:lnSpc>
                <a:spcPct val="150000"/>
              </a:lnSpc>
            </a:pPr>
            <a:r>
              <a:rPr lang="en-US" altLang="ko-KR" sz="1400" dirty="0"/>
              <a:t>4. </a:t>
            </a:r>
            <a:r>
              <a:rPr lang="ko-KR" altLang="en-US" sz="1400" dirty="0"/>
              <a:t>끝내기</a:t>
            </a:r>
            <a:endParaRPr lang="en-US" altLang="ko-KR" sz="14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처음에는 입력된 연락처가 없으므로 </a:t>
            </a:r>
            <a:r>
              <a:rPr lang="en-US" altLang="ko-KR" sz="1600" dirty="0"/>
              <a:t>2</a:t>
            </a:r>
            <a:r>
              <a:rPr lang="ko-KR" altLang="en-US" sz="1600" dirty="0"/>
              <a:t>번을 눌러 필요한 연락처를 입력함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입력된 내용은 ‘</a:t>
            </a:r>
            <a:r>
              <a:rPr lang="en-US" altLang="ko-KR" sz="1600" dirty="0"/>
              <a:t>C:\temp\juso.txt’</a:t>
            </a:r>
            <a:r>
              <a:rPr lang="ko-KR" altLang="en-US" sz="1600" dirty="0"/>
              <a:t>에 저장</a:t>
            </a:r>
            <a:endParaRPr lang="en-US" altLang="ko-KR" sz="1600" dirty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프로그램을 마치려면 ‘</a:t>
            </a:r>
            <a:r>
              <a:rPr lang="en-US" altLang="ko-KR" sz="1600" dirty="0"/>
              <a:t>4. </a:t>
            </a:r>
            <a:r>
              <a:rPr lang="ko-KR" altLang="en-US" sz="1600" dirty="0"/>
              <a:t>끝내기’를 선택</a:t>
            </a:r>
            <a:endParaRPr lang="en-US" altLang="ko-KR" sz="1600" dirty="0"/>
          </a:p>
          <a:p>
            <a:pPr lvl="3">
              <a:lnSpc>
                <a:spcPct val="150000"/>
              </a:lnSpc>
            </a:pPr>
            <a:endParaRPr lang="en-US" altLang="ko-KR" sz="1400" dirty="0"/>
          </a:p>
          <a:p>
            <a:pPr lvl="2">
              <a:lnSpc>
                <a:spcPct val="150000"/>
              </a:lnSpc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48058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연락처 관리 툴 </a:t>
            </a:r>
            <a:r>
              <a:rPr lang="en-US" altLang="ko-KR" dirty="0" err="1"/>
              <a:t>Ver</a:t>
            </a:r>
            <a:r>
              <a:rPr lang="en-US" altLang="ko-KR" dirty="0"/>
              <a:t> 1.0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sz="2000" dirty="0"/>
              <a:t>프로그램 개요</a:t>
            </a:r>
            <a:endParaRPr lang="en-US" altLang="ko-KR" sz="2000" dirty="0"/>
          </a:p>
          <a:p>
            <a:pPr lvl="1"/>
            <a:r>
              <a:rPr lang="ko-KR" altLang="en-US" sz="1600" dirty="0"/>
              <a:t>연락처 관리 프로그램</a:t>
            </a:r>
            <a:endParaRPr lang="en-US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9" y="2053078"/>
            <a:ext cx="5904656" cy="460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55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연락처 관리 툴 </a:t>
            </a:r>
            <a:r>
              <a:rPr lang="en-US" altLang="ko-KR" dirty="0" err="1"/>
              <a:t>Ver</a:t>
            </a:r>
            <a:r>
              <a:rPr lang="en-US" altLang="ko-KR" dirty="0"/>
              <a:t> 1.0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프로그램 구현</a:t>
            </a:r>
            <a:endParaRPr lang="en-US" altLang="ko-KR" sz="2000" dirty="0"/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/>
              <a:t> </a:t>
            </a:r>
            <a:r>
              <a:rPr lang="ko-KR" altLang="en-US" sz="1600" b="0" dirty="0"/>
              <a:t>친구의 연락처는 파일에 저장해서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프로그램을 종료해도 기록이 남음</a:t>
            </a:r>
            <a:br>
              <a:rPr lang="en-US" altLang="ko-KR" sz="1600" b="0" dirty="0"/>
            </a:br>
            <a:r>
              <a:rPr lang="en-US" altLang="ko-KR" sz="1600" b="0" dirty="0">
                <a:sym typeface="Wingdings" pitchFamily="2" charset="2"/>
              </a:rPr>
              <a:t></a:t>
            </a:r>
            <a:r>
              <a:rPr lang="en-US" altLang="ko-KR" sz="1600" b="0" dirty="0"/>
              <a:t> </a:t>
            </a:r>
            <a:r>
              <a:rPr lang="ko-KR" altLang="en-US" sz="1600" b="0" dirty="0"/>
              <a:t>파일 처리 함수인 </a:t>
            </a:r>
            <a:r>
              <a:rPr lang="en-US" altLang="ko-KR" sz="1600" b="0" dirty="0" err="1"/>
              <a:t>fopen_s</a:t>
            </a:r>
            <a:r>
              <a:rPr lang="en-US" altLang="ko-KR" sz="1600" b="0" dirty="0"/>
              <a:t>( ), </a:t>
            </a:r>
            <a:r>
              <a:rPr lang="en-US" altLang="ko-KR" sz="1600" b="0" dirty="0" err="1"/>
              <a:t>fclose</a:t>
            </a:r>
            <a:r>
              <a:rPr lang="en-US" altLang="ko-KR" sz="1600" b="0" dirty="0"/>
              <a:t>( ), </a:t>
            </a:r>
            <a:r>
              <a:rPr lang="en-US" altLang="ko-KR" sz="1600" b="0" dirty="0" err="1"/>
              <a:t>fgets</a:t>
            </a:r>
            <a:r>
              <a:rPr lang="en-US" altLang="ko-KR" sz="1600" b="0" dirty="0"/>
              <a:t>( ), </a:t>
            </a:r>
            <a:r>
              <a:rPr lang="en-US" altLang="ko-KR" sz="1600" b="0" dirty="0" err="1"/>
              <a:t>fputs</a:t>
            </a:r>
            <a:r>
              <a:rPr lang="en-US" altLang="ko-KR" sz="1600" b="0" dirty="0"/>
              <a:t>( ) </a:t>
            </a:r>
            <a:r>
              <a:rPr lang="ko-KR" altLang="en-US" sz="1600" b="0" dirty="0"/>
              <a:t>함수를 사용</a:t>
            </a:r>
            <a:endParaRPr lang="en-US" altLang="ko-KR" sz="1600" b="0" dirty="0"/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0" dirty="0"/>
              <a:t>연락처를 출력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입력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삭제하는 기능들은 별도의 함수로 작성하며</a:t>
            </a:r>
            <a:r>
              <a:rPr lang="en-US" altLang="ko-KR" sz="1600" b="0" dirty="0"/>
              <a:t>, 4</a:t>
            </a:r>
            <a:r>
              <a:rPr lang="ko-KR" altLang="en-US" sz="1600" b="0" dirty="0"/>
              <a:t>가지 중 하나를 선택할 수 있는 메뉴 화면도 별도의 함수로 작성</a:t>
            </a:r>
            <a:endParaRPr lang="en-US" altLang="ko-KR" sz="1600" b="0" dirty="0"/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b="0" dirty="0"/>
              <a:t>main( ) </a:t>
            </a:r>
            <a:r>
              <a:rPr lang="ko-KR" altLang="en-US" sz="1600" b="0" dirty="0"/>
              <a:t>함수에서는 </a:t>
            </a:r>
            <a:r>
              <a:rPr lang="en-US" altLang="ko-KR" sz="1600" b="0" dirty="0"/>
              <a:t>while</a:t>
            </a:r>
            <a:r>
              <a:rPr lang="ko-KR" altLang="en-US" sz="1600" b="0" dirty="0"/>
              <a:t>문을 써서 사용자가 종료를 선택할 때까지 반복하는 기능을 넣고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사용자의 입력에 따라 별도의 함수를 각각 호출</a:t>
            </a:r>
            <a:endParaRPr lang="en-US" altLang="ko-KR" sz="1600" b="0" dirty="0"/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600" b="0" dirty="0"/>
              <a:t>    </a:t>
            </a:r>
            <a:r>
              <a:rPr lang="en-US" altLang="ko-KR" sz="1600" b="0" dirty="0">
                <a:sym typeface="Wingdings" pitchFamily="2" charset="2"/>
              </a:rPr>
              <a:t></a:t>
            </a:r>
            <a:r>
              <a:rPr lang="en-US" altLang="ko-KR" sz="1600" b="0" dirty="0"/>
              <a:t> while</a:t>
            </a:r>
            <a:r>
              <a:rPr lang="ko-KR" altLang="en-US" sz="1600" b="0" dirty="0"/>
              <a:t>문 및 </a:t>
            </a:r>
            <a:r>
              <a:rPr lang="en-US" altLang="ko-KR" sz="1600" b="0" dirty="0" err="1"/>
              <a:t>switch~case</a:t>
            </a:r>
            <a:r>
              <a:rPr lang="ko-KR" altLang="en-US" sz="1600" b="0" dirty="0"/>
              <a:t>문을 사용</a:t>
            </a:r>
            <a:endParaRPr lang="en-US" altLang="ko-KR" sz="1600" b="0" dirty="0"/>
          </a:p>
        </p:txBody>
      </p:sp>
    </p:spTree>
    <p:extLst>
      <p:ext uri="{BB962C8B-B14F-4D97-AF65-F5344CB8AC3E}">
        <p14:creationId xmlns:p14="http://schemas.microsoft.com/office/powerpoint/2010/main" val="300344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연락처 관리 툴 </a:t>
            </a:r>
            <a:r>
              <a:rPr lang="en-US" altLang="ko-KR" dirty="0" err="1"/>
              <a:t>Ver</a:t>
            </a:r>
            <a:r>
              <a:rPr lang="en-US" altLang="ko-KR" dirty="0"/>
              <a:t> 1.0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sz="2000" dirty="0"/>
              <a:t>프로그램 구현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759" y="1764407"/>
            <a:ext cx="56864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69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 err="1"/>
              <a:t>선언부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연락처 관리 툴 </a:t>
            </a:r>
            <a:r>
              <a:rPr lang="en-US" altLang="ko-KR" dirty="0" err="1"/>
              <a:t>Ver</a:t>
            </a:r>
            <a:r>
              <a:rPr lang="en-US" altLang="ko-KR" dirty="0"/>
              <a:t> 1.0	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674680"/>
            <a:ext cx="6924675" cy="1943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617780"/>
            <a:ext cx="69246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27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연락처 관리 툴 </a:t>
            </a:r>
            <a:r>
              <a:rPr lang="en-US" altLang="ko-KR" dirty="0" err="1"/>
              <a:t>Ver</a:t>
            </a:r>
            <a:r>
              <a:rPr lang="en-US" altLang="ko-KR" dirty="0"/>
              <a:t> 1.0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85504"/>
            <a:ext cx="8352928" cy="3567632"/>
          </a:xfrm>
        </p:spPr>
        <p:txBody>
          <a:bodyPr/>
          <a:lstStyle/>
          <a:p>
            <a:pPr marL="6096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0" dirty="0"/>
              <a:t>연락처 구조체를 정의</a:t>
            </a:r>
            <a:r>
              <a:rPr lang="en-US" altLang="ko-KR" sz="1600" b="0" dirty="0"/>
              <a:t>. </a:t>
            </a:r>
            <a:r>
              <a:rPr lang="ko-KR" altLang="en-US" sz="1600" b="0" dirty="0"/>
              <a:t>연락처는 이름</a:t>
            </a:r>
            <a:r>
              <a:rPr lang="en-US" altLang="ko-KR" sz="1600" b="0" dirty="0"/>
              <a:t>/</a:t>
            </a:r>
            <a:r>
              <a:rPr lang="ko-KR" altLang="en-US" sz="1600" b="0" dirty="0"/>
              <a:t>나이</a:t>
            </a:r>
            <a:r>
              <a:rPr lang="en-US" altLang="ko-KR" sz="1600" b="0" dirty="0"/>
              <a:t>/</a:t>
            </a:r>
            <a:r>
              <a:rPr lang="ko-KR" altLang="en-US" sz="1600" b="0" dirty="0"/>
              <a:t>전화번호 세 개로 구성했으며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필요하다면 주소나 이메일 등의 다른 내용을 추가해도 됨</a:t>
            </a:r>
            <a:endParaRPr lang="en-US" altLang="ko-KR" sz="1600" b="0" dirty="0"/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0" dirty="0"/>
              <a:t>프로그램에서 사용될 함수 </a:t>
            </a:r>
            <a:r>
              <a:rPr lang="en-US" altLang="ko-KR" sz="1600" b="0" dirty="0"/>
              <a:t>4</a:t>
            </a:r>
            <a:r>
              <a:rPr lang="ko-KR" altLang="en-US" sz="1600" b="0" dirty="0"/>
              <a:t>개를 선언</a:t>
            </a:r>
            <a:r>
              <a:rPr lang="en-US" altLang="ko-KR" sz="1600" b="0" dirty="0"/>
              <a:t>- </a:t>
            </a:r>
            <a:r>
              <a:rPr lang="en-US" altLang="ko-KR" sz="1600" b="0" dirty="0" err="1"/>
              <a:t>print_menu</a:t>
            </a:r>
            <a:r>
              <a:rPr lang="en-US" altLang="ko-KR" sz="1600" b="0" dirty="0"/>
              <a:t>( ) : </a:t>
            </a:r>
            <a:r>
              <a:rPr lang="ko-KR" altLang="en-US" sz="1600" b="0" dirty="0"/>
              <a:t>초기의 메뉴화면을 출력</a:t>
            </a:r>
            <a:br>
              <a:rPr lang="en-US" altLang="ko-KR" sz="1600" b="0" dirty="0"/>
            </a:br>
            <a:r>
              <a:rPr lang="en-US" altLang="ko-KR" sz="1600" b="0" dirty="0"/>
              <a:t>- view_ </a:t>
            </a:r>
            <a:r>
              <a:rPr lang="en-US" altLang="ko-KR" sz="1600" b="0" dirty="0" err="1"/>
              <a:t>juso</a:t>
            </a:r>
            <a:r>
              <a:rPr lang="en-US" altLang="ko-KR" sz="1600" b="0" dirty="0"/>
              <a:t>( ) : </a:t>
            </a:r>
            <a:r>
              <a:rPr lang="ko-KR" altLang="en-US" sz="1600" b="0" dirty="0"/>
              <a:t>현재 저장된 </a:t>
            </a:r>
            <a:r>
              <a:rPr lang="en-US" altLang="ko-KR" sz="1600" b="0" dirty="0"/>
              <a:t>C:\temp\juso.txt </a:t>
            </a:r>
            <a:r>
              <a:rPr lang="ko-KR" altLang="en-US" sz="1600" b="0" dirty="0"/>
              <a:t>파일에서 연락처를 읽어서 화면에 출력</a:t>
            </a:r>
            <a:br>
              <a:rPr lang="en-US" altLang="ko-KR" sz="1600" b="0" dirty="0"/>
            </a:br>
            <a:r>
              <a:rPr lang="en-US" altLang="ko-KR" sz="1600" b="0" dirty="0"/>
              <a:t>- add_ </a:t>
            </a:r>
            <a:r>
              <a:rPr lang="en-US" altLang="ko-KR" sz="1600" b="0" dirty="0" err="1"/>
              <a:t>juso</a:t>
            </a:r>
            <a:r>
              <a:rPr lang="en-US" altLang="ko-KR" sz="1600" b="0" dirty="0"/>
              <a:t>( ) : </a:t>
            </a:r>
            <a:r>
              <a:rPr lang="ko-KR" altLang="en-US" sz="1600" b="0" dirty="0"/>
              <a:t>새로 입력하는 연락처를 </a:t>
            </a:r>
            <a:r>
              <a:rPr lang="en-US" altLang="ko-KR" sz="1600" b="0" dirty="0"/>
              <a:t>C:\temp\juso.txt </a:t>
            </a:r>
            <a:r>
              <a:rPr lang="ko-KR" altLang="en-US" sz="1600" b="0" dirty="0"/>
              <a:t>파일에 저장</a:t>
            </a:r>
            <a:br>
              <a:rPr lang="en-US" altLang="ko-KR" sz="1600" b="0" dirty="0"/>
            </a:br>
            <a:r>
              <a:rPr lang="en-US" altLang="ko-KR" sz="1600" b="0" dirty="0"/>
              <a:t>- </a:t>
            </a:r>
            <a:r>
              <a:rPr lang="en-US" altLang="ko-KR" sz="1600" b="0" dirty="0" err="1"/>
              <a:t>delete_juso</a:t>
            </a:r>
            <a:r>
              <a:rPr lang="en-US" altLang="ko-KR" sz="1600" b="0" dirty="0"/>
              <a:t>( ) : </a:t>
            </a:r>
            <a:r>
              <a:rPr lang="ko-KR" altLang="en-US" sz="1600" b="0" dirty="0"/>
              <a:t>사용자가 선택한 연락처를 파일에서 삭제함</a:t>
            </a:r>
            <a:endParaRPr lang="en-US" altLang="ko-KR" sz="1600" b="0" dirty="0"/>
          </a:p>
          <a:p>
            <a:pPr marL="6096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0" dirty="0"/>
              <a:t>사용자가 입력할 정보를 </a:t>
            </a:r>
            <a:r>
              <a:rPr lang="en-US" altLang="ko-KR" sz="1600" b="0" dirty="0"/>
              <a:t>C:\temp\juso.txt </a:t>
            </a:r>
            <a:r>
              <a:rPr lang="ko-KR" altLang="en-US" sz="1600" b="0" dirty="0"/>
              <a:t>파일에 저장하기 위해서 파일명을 변수에 고정함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55164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5883</TotalTime>
  <Words>1346</Words>
  <Application>Microsoft Office PowerPoint</Application>
  <PresentationFormat>화면 슬라이드 쇼(4:3)</PresentationFormat>
  <Paragraphs>280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HY견고딕</vt:lpstr>
      <vt:lpstr>맑은 고딕</vt:lpstr>
      <vt:lpstr>Arial</vt:lpstr>
      <vt:lpstr>Garamond</vt:lpstr>
      <vt:lpstr>Wingdings</vt:lpstr>
      <vt:lpstr>Office 테마</vt:lpstr>
      <vt:lpstr>Chapter 15 실전 프로젝트 </vt:lpstr>
      <vt:lpstr>PowerPoint 프레젠테이션</vt:lpstr>
      <vt:lpstr>PowerPoint 프레젠테이션</vt:lpstr>
      <vt:lpstr>1. 연락처 관리 툴 Ver 1.0</vt:lpstr>
      <vt:lpstr>1. 연락처 관리 툴 Ver 1.0</vt:lpstr>
      <vt:lpstr>1. 연락처 관리 툴 Ver 1.0</vt:lpstr>
      <vt:lpstr>1. 연락처 관리 툴 Ver 1.0 </vt:lpstr>
      <vt:lpstr>1. 연락처 관리 툴 Ver 1.0 </vt:lpstr>
      <vt:lpstr>1. 연락처 관리 툴 Ver 1.0 </vt:lpstr>
      <vt:lpstr>1. 연락처 관리 툴 Ver 1.0 </vt:lpstr>
      <vt:lpstr>1. 연락처 관리 툴 Ver 1.0 </vt:lpstr>
      <vt:lpstr>1. 연락처 관리 툴 Ver 1.0</vt:lpstr>
      <vt:lpstr>1. 연락처 관리 툴 Ver 1.0 </vt:lpstr>
      <vt:lpstr>1. 연락처 관리 툴 Ver 1.0</vt:lpstr>
      <vt:lpstr>1. 연락처 관리 툴 Ver 1.0</vt:lpstr>
      <vt:lpstr>1. 연락처 관리 툴 Ver 1.0</vt:lpstr>
      <vt:lpstr>1. 연락처 관리 툴 Ver 1.0</vt:lpstr>
      <vt:lpstr>1. 연락처 관리 툴 Ver 1.0</vt:lpstr>
      <vt:lpstr>1. 연락처 관리 툴 Ver 1.0</vt:lpstr>
      <vt:lpstr>1. 연락처 관리 툴 Ver 1.0</vt:lpstr>
      <vt:lpstr>1. 연락처 관리 툴 Ver 1.0</vt:lpstr>
      <vt:lpstr>PowerPoint 프레젠테이션</vt:lpstr>
      <vt:lpstr>2. 사진 편집 툴 Ver 1.0 </vt:lpstr>
      <vt:lpstr>2. 사진 편집 툴 Ver 1.0 </vt:lpstr>
      <vt:lpstr>2. 사진 편집 툴 Ver 1.0 </vt:lpstr>
      <vt:lpstr>2. 사진 편집 툴 Ver 1.0 </vt:lpstr>
      <vt:lpstr>2. 사진 편집 툴 Ver 1.0 </vt:lpstr>
      <vt:lpstr>2. 사진 편집 툴 Ver 1.0 </vt:lpstr>
      <vt:lpstr>2. 사진 편집 툴 Ver 1.0 </vt:lpstr>
      <vt:lpstr>2. 사진 편집 툴 Ver 1.0 </vt:lpstr>
      <vt:lpstr>2. 사진 편집 툴 Ver 1.0 </vt:lpstr>
      <vt:lpstr>2. 사진 편집 툴 Ver 1.0 </vt:lpstr>
      <vt:lpstr>2. 사진 편집 툴 Ver 1.0 </vt:lpstr>
      <vt:lpstr>2. 사진 편집 툴 Ver 1.0 </vt:lpstr>
      <vt:lpstr>2. 사진 편집 툴 Ver 1.0 </vt:lpstr>
      <vt:lpstr>2. 사진 편집 툴 Ver 1.0 </vt:lpstr>
      <vt:lpstr>2. 사진 편집 툴 Ver 1.0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Kim Sungmu</cp:lastModifiedBy>
  <cp:revision>727</cp:revision>
  <dcterms:created xsi:type="dcterms:W3CDTF">2012-07-11T10:23:22Z</dcterms:created>
  <dcterms:modified xsi:type="dcterms:W3CDTF">2022-01-28T00:36:11Z</dcterms:modified>
</cp:coreProperties>
</file>