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2"/>
  </p:notesMasterIdLst>
  <p:sldIdLst>
    <p:sldId id="261" r:id="rId2"/>
    <p:sldId id="525" r:id="rId3"/>
    <p:sldId id="531" r:id="rId4"/>
    <p:sldId id="532" r:id="rId5"/>
    <p:sldId id="533" r:id="rId6"/>
    <p:sldId id="534" r:id="rId7"/>
    <p:sldId id="535" r:id="rId8"/>
    <p:sldId id="536" r:id="rId9"/>
    <p:sldId id="537" r:id="rId10"/>
    <p:sldId id="538" r:id="rId11"/>
    <p:sldId id="539" r:id="rId12"/>
    <p:sldId id="540" r:id="rId13"/>
    <p:sldId id="541" r:id="rId14"/>
    <p:sldId id="542" r:id="rId15"/>
    <p:sldId id="545" r:id="rId16"/>
    <p:sldId id="546" r:id="rId17"/>
    <p:sldId id="543" r:id="rId18"/>
    <p:sldId id="547" r:id="rId19"/>
    <p:sldId id="544" r:id="rId20"/>
    <p:sldId id="268" r:id="rId21"/>
  </p:sldIdLst>
  <p:sldSz cx="9144000" cy="6858000" type="screen4x3"/>
  <p:notesSz cx="6794500" cy="9931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64AD"/>
    <a:srgbClr val="225688"/>
    <a:srgbClr val="038BD4"/>
    <a:srgbClr val="F6F6F6"/>
    <a:srgbClr val="76B1D1"/>
    <a:srgbClr val="00A0E8"/>
    <a:srgbClr val="285D95"/>
    <a:srgbClr val="D8D8D8"/>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9EA89F-EA49-4796-AC4C-FF8A82163EB4}" v="79" dt="2025-03-04T11:30:42.4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51" autoAdjust="0"/>
    <p:restoredTop sz="94660"/>
  </p:normalViewPr>
  <p:slideViewPr>
    <p:cSldViewPr snapToGrid="0">
      <p:cViewPr varScale="1">
        <p:scale>
          <a:sx n="109" d="100"/>
          <a:sy n="109" d="100"/>
        </p:scale>
        <p:origin x="312"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esung kim" userId="676ca21df71fd503" providerId="LiveId" clId="{9E22D8BB-906B-4467-9655-3579A892B8FA}"/>
    <pc:docChg chg="undo custSel addSld delSld modSld sldOrd modMainMaster">
      <pc:chgData name="daesung kim" userId="676ca21df71fd503" providerId="LiveId" clId="{9E22D8BB-906B-4467-9655-3579A892B8FA}" dt="2024-08-18T15:51:39.958" v="4179"/>
      <pc:docMkLst>
        <pc:docMk/>
      </pc:docMkLst>
      <pc:sldChg chg="addSp modSp mod">
        <pc:chgData name="daesung kim" userId="676ca21df71fd503" providerId="LiveId" clId="{9E22D8BB-906B-4467-9655-3579A892B8FA}" dt="2024-08-18T12:12:25.183" v="48" actId="20577"/>
        <pc:sldMkLst>
          <pc:docMk/>
          <pc:sldMk cId="754010963" sldId="261"/>
        </pc:sldMkLst>
      </pc:sldChg>
      <pc:sldChg chg="addSp delSp modSp mod">
        <pc:chgData name="daesung kim" userId="676ca21df71fd503" providerId="LiveId" clId="{9E22D8BB-906B-4467-9655-3579A892B8FA}" dt="2024-08-18T12:16:08.575" v="143" actId="14100"/>
        <pc:sldMkLst>
          <pc:docMk/>
          <pc:sldMk cId="476646272" sldId="494"/>
        </pc:sldMkLst>
      </pc:sldChg>
      <pc:sldChg chg="modSp mod">
        <pc:chgData name="daesung kim" userId="676ca21df71fd503" providerId="LiveId" clId="{9E22D8BB-906B-4467-9655-3579A892B8FA}" dt="2024-08-18T12:14:39.232" v="76"/>
        <pc:sldMkLst>
          <pc:docMk/>
          <pc:sldMk cId="2972740826" sldId="525"/>
        </pc:sldMkLst>
      </pc:sldChg>
      <pc:sldChg chg="del">
        <pc:chgData name="daesung kim" userId="676ca21df71fd503" providerId="LiveId" clId="{9E22D8BB-906B-4467-9655-3579A892B8FA}" dt="2024-08-18T12:14:01.804" v="50" actId="47"/>
        <pc:sldMkLst>
          <pc:docMk/>
          <pc:sldMk cId="2333389295" sldId="526"/>
        </pc:sldMkLst>
      </pc:sldChg>
      <pc:sldChg chg="del">
        <pc:chgData name="daesung kim" userId="676ca21df71fd503" providerId="LiveId" clId="{9E22D8BB-906B-4467-9655-3579A892B8FA}" dt="2024-08-18T12:14:01.804" v="50" actId="47"/>
        <pc:sldMkLst>
          <pc:docMk/>
          <pc:sldMk cId="2743555983" sldId="527"/>
        </pc:sldMkLst>
      </pc:sldChg>
      <pc:sldChg chg="del">
        <pc:chgData name="daesung kim" userId="676ca21df71fd503" providerId="LiveId" clId="{9E22D8BB-906B-4467-9655-3579A892B8FA}" dt="2024-08-18T14:42:22.879" v="2990" actId="47"/>
        <pc:sldMkLst>
          <pc:docMk/>
          <pc:sldMk cId="2123610953" sldId="528"/>
        </pc:sldMkLst>
      </pc:sldChg>
      <pc:sldChg chg="del">
        <pc:chgData name="daesung kim" userId="676ca21df71fd503" providerId="LiveId" clId="{9E22D8BB-906B-4467-9655-3579A892B8FA}" dt="2024-08-18T14:42:25.788" v="2991" actId="47"/>
        <pc:sldMkLst>
          <pc:docMk/>
          <pc:sldMk cId="4032898311" sldId="529"/>
        </pc:sldMkLst>
      </pc:sldChg>
      <pc:sldChg chg="del">
        <pc:chgData name="daesung kim" userId="676ca21df71fd503" providerId="LiveId" clId="{9E22D8BB-906B-4467-9655-3579A892B8FA}" dt="2024-08-18T12:13:55.890" v="49" actId="47"/>
        <pc:sldMkLst>
          <pc:docMk/>
          <pc:sldMk cId="393556309" sldId="530"/>
        </pc:sldMkLst>
      </pc:sldChg>
      <pc:sldChg chg="addSp delSp modSp add mod">
        <pc:chgData name="daesung kim" userId="676ca21df71fd503" providerId="LiveId" clId="{9E22D8BB-906B-4467-9655-3579A892B8FA}" dt="2024-08-18T12:43:08.304" v="693" actId="1076"/>
        <pc:sldMkLst>
          <pc:docMk/>
          <pc:sldMk cId="3358668929" sldId="530"/>
        </pc:sldMkLst>
      </pc:sldChg>
      <pc:sldChg chg="del">
        <pc:chgData name="daesung kim" userId="676ca21df71fd503" providerId="LiveId" clId="{9E22D8BB-906B-4467-9655-3579A892B8FA}" dt="2024-08-18T12:13:55.890" v="49" actId="47"/>
        <pc:sldMkLst>
          <pc:docMk/>
          <pc:sldMk cId="1231750191" sldId="531"/>
        </pc:sldMkLst>
      </pc:sldChg>
      <pc:sldChg chg="addSp delSp modSp add mod ord">
        <pc:chgData name="daesung kim" userId="676ca21df71fd503" providerId="LiveId" clId="{9E22D8BB-906B-4467-9655-3579A892B8FA}" dt="2024-08-18T14:47:59.896" v="3035"/>
        <pc:sldMkLst>
          <pc:docMk/>
          <pc:sldMk cId="3333955289" sldId="531"/>
        </pc:sldMkLst>
      </pc:sldChg>
      <pc:sldChg chg="addSp modSp add mod">
        <pc:chgData name="daesung kim" userId="676ca21df71fd503" providerId="LiveId" clId="{9E22D8BB-906B-4467-9655-3579A892B8FA}" dt="2024-08-18T13:30:29.214" v="2184" actId="6549"/>
        <pc:sldMkLst>
          <pc:docMk/>
          <pc:sldMk cId="1300614622" sldId="532"/>
        </pc:sldMkLst>
      </pc:sldChg>
      <pc:sldChg chg="del">
        <pc:chgData name="daesung kim" userId="676ca21df71fd503" providerId="LiveId" clId="{9E22D8BB-906B-4467-9655-3579A892B8FA}" dt="2024-08-18T12:13:55.890" v="49" actId="47"/>
        <pc:sldMkLst>
          <pc:docMk/>
          <pc:sldMk cId="1814343853" sldId="532"/>
        </pc:sldMkLst>
      </pc:sldChg>
      <pc:sldChg chg="del">
        <pc:chgData name="daesung kim" userId="676ca21df71fd503" providerId="LiveId" clId="{9E22D8BB-906B-4467-9655-3579A892B8FA}" dt="2024-08-18T12:13:55.890" v="49" actId="47"/>
        <pc:sldMkLst>
          <pc:docMk/>
          <pc:sldMk cId="2446272883" sldId="533"/>
        </pc:sldMkLst>
      </pc:sldChg>
      <pc:sldChg chg="addSp delSp modSp add mod">
        <pc:chgData name="daesung kim" userId="676ca21df71fd503" providerId="LiveId" clId="{9E22D8BB-906B-4467-9655-3579A892B8FA}" dt="2024-08-18T12:49:25.912" v="843" actId="1076"/>
        <pc:sldMkLst>
          <pc:docMk/>
          <pc:sldMk cId="2549982734" sldId="533"/>
        </pc:sldMkLst>
      </pc:sldChg>
      <pc:sldChg chg="del">
        <pc:chgData name="daesung kim" userId="676ca21df71fd503" providerId="LiveId" clId="{9E22D8BB-906B-4467-9655-3579A892B8FA}" dt="2024-08-18T12:13:55.890" v="49" actId="47"/>
        <pc:sldMkLst>
          <pc:docMk/>
          <pc:sldMk cId="1295605723" sldId="534"/>
        </pc:sldMkLst>
      </pc:sldChg>
      <pc:sldChg chg="addSp delSp modSp add mod">
        <pc:chgData name="daesung kim" userId="676ca21df71fd503" providerId="LiveId" clId="{9E22D8BB-906B-4467-9655-3579A892B8FA}" dt="2024-08-18T13:59:18.884" v="2195" actId="20577"/>
        <pc:sldMkLst>
          <pc:docMk/>
          <pc:sldMk cId="3278754854" sldId="534"/>
        </pc:sldMkLst>
      </pc:sldChg>
      <pc:sldChg chg="delSp modSp add mod">
        <pc:chgData name="daesung kim" userId="676ca21df71fd503" providerId="LiveId" clId="{9E22D8BB-906B-4467-9655-3579A892B8FA}" dt="2024-08-18T12:57:05.005" v="1243" actId="1076"/>
        <pc:sldMkLst>
          <pc:docMk/>
          <pc:sldMk cId="1365517120" sldId="535"/>
        </pc:sldMkLst>
      </pc:sldChg>
      <pc:sldChg chg="modSp add mod ord">
        <pc:chgData name="daesung kim" userId="676ca21df71fd503" providerId="LiveId" clId="{9E22D8BB-906B-4467-9655-3579A892B8FA}" dt="2024-08-18T13:12:24.783" v="1626" actId="1035"/>
        <pc:sldMkLst>
          <pc:docMk/>
          <pc:sldMk cId="1976115213" sldId="536"/>
        </pc:sldMkLst>
      </pc:sldChg>
      <pc:sldChg chg="del">
        <pc:chgData name="daesung kim" userId="676ca21df71fd503" providerId="LiveId" clId="{9E22D8BB-906B-4467-9655-3579A892B8FA}" dt="2024-08-18T12:13:55.890" v="49" actId="47"/>
        <pc:sldMkLst>
          <pc:docMk/>
          <pc:sldMk cId="2743121185" sldId="536"/>
        </pc:sldMkLst>
      </pc:sldChg>
      <pc:sldChg chg="modSp add mod">
        <pc:chgData name="daesung kim" userId="676ca21df71fd503" providerId="LiveId" clId="{9E22D8BB-906B-4467-9655-3579A892B8FA}" dt="2024-08-18T13:27:04.935" v="2173" actId="6549"/>
        <pc:sldMkLst>
          <pc:docMk/>
          <pc:sldMk cId="687182061" sldId="537"/>
        </pc:sldMkLst>
      </pc:sldChg>
      <pc:sldChg chg="del">
        <pc:chgData name="daesung kim" userId="676ca21df71fd503" providerId="LiveId" clId="{9E22D8BB-906B-4467-9655-3579A892B8FA}" dt="2024-08-18T12:13:55.890" v="49" actId="47"/>
        <pc:sldMkLst>
          <pc:docMk/>
          <pc:sldMk cId="2692271828" sldId="537"/>
        </pc:sldMkLst>
      </pc:sldChg>
      <pc:sldChg chg="del">
        <pc:chgData name="daesung kim" userId="676ca21df71fd503" providerId="LiveId" clId="{9E22D8BB-906B-4467-9655-3579A892B8FA}" dt="2024-08-18T12:13:55.890" v="49" actId="47"/>
        <pc:sldMkLst>
          <pc:docMk/>
          <pc:sldMk cId="1942288567" sldId="538"/>
        </pc:sldMkLst>
      </pc:sldChg>
      <pc:sldChg chg="addSp delSp modSp add mod">
        <pc:chgData name="daesung kim" userId="676ca21df71fd503" providerId="LiveId" clId="{9E22D8BB-906B-4467-9655-3579A892B8FA}" dt="2024-08-18T13:59:50.484" v="2220" actId="20577"/>
        <pc:sldMkLst>
          <pc:docMk/>
          <pc:sldMk cId="3831642272" sldId="538"/>
        </pc:sldMkLst>
      </pc:sldChg>
      <pc:sldChg chg="addSp delSp modSp add mod">
        <pc:chgData name="daesung kim" userId="676ca21df71fd503" providerId="LiveId" clId="{9E22D8BB-906B-4467-9655-3579A892B8FA}" dt="2024-08-18T14:02:37.211" v="2225" actId="1076"/>
        <pc:sldMkLst>
          <pc:docMk/>
          <pc:sldMk cId="371778190" sldId="539"/>
        </pc:sldMkLst>
      </pc:sldChg>
      <pc:sldChg chg="del">
        <pc:chgData name="daesung kim" userId="676ca21df71fd503" providerId="LiveId" clId="{9E22D8BB-906B-4467-9655-3579A892B8FA}" dt="2024-08-18T12:13:55.890" v="49" actId="47"/>
        <pc:sldMkLst>
          <pc:docMk/>
          <pc:sldMk cId="3881704547" sldId="539"/>
        </pc:sldMkLst>
      </pc:sldChg>
      <pc:sldChg chg="addSp delSp modSp add mod">
        <pc:chgData name="daesung kim" userId="676ca21df71fd503" providerId="LiveId" clId="{9E22D8BB-906B-4467-9655-3579A892B8FA}" dt="2024-08-18T14:34:55.857" v="2735" actId="1076"/>
        <pc:sldMkLst>
          <pc:docMk/>
          <pc:sldMk cId="1197565230" sldId="540"/>
        </pc:sldMkLst>
      </pc:sldChg>
      <pc:sldChg chg="del">
        <pc:chgData name="daesung kim" userId="676ca21df71fd503" providerId="LiveId" clId="{9E22D8BB-906B-4467-9655-3579A892B8FA}" dt="2024-08-18T12:13:55.890" v="49" actId="47"/>
        <pc:sldMkLst>
          <pc:docMk/>
          <pc:sldMk cId="1627828514" sldId="540"/>
        </pc:sldMkLst>
      </pc:sldChg>
      <pc:sldChg chg="del">
        <pc:chgData name="daesung kim" userId="676ca21df71fd503" providerId="LiveId" clId="{9E22D8BB-906B-4467-9655-3579A892B8FA}" dt="2024-08-18T12:13:55.890" v="49" actId="47"/>
        <pc:sldMkLst>
          <pc:docMk/>
          <pc:sldMk cId="139294115" sldId="541"/>
        </pc:sldMkLst>
      </pc:sldChg>
      <pc:sldChg chg="modSp add mod">
        <pc:chgData name="daesung kim" userId="676ca21df71fd503" providerId="LiveId" clId="{9E22D8BB-906B-4467-9655-3579A892B8FA}" dt="2024-08-18T14:37:44.672" v="2821" actId="12"/>
        <pc:sldMkLst>
          <pc:docMk/>
          <pc:sldMk cId="2503047446" sldId="541"/>
        </pc:sldMkLst>
      </pc:sldChg>
      <pc:sldChg chg="modSp add mod">
        <pc:chgData name="daesung kim" userId="676ca21df71fd503" providerId="LiveId" clId="{9E22D8BB-906B-4467-9655-3579A892B8FA}" dt="2024-08-18T14:46:02.135" v="3019" actId="20577"/>
        <pc:sldMkLst>
          <pc:docMk/>
          <pc:sldMk cId="359219469" sldId="542"/>
        </pc:sldMkLst>
      </pc:sldChg>
      <pc:sldChg chg="del">
        <pc:chgData name="daesung kim" userId="676ca21df71fd503" providerId="LiveId" clId="{9E22D8BB-906B-4467-9655-3579A892B8FA}" dt="2024-08-18T12:13:55.890" v="49" actId="47"/>
        <pc:sldMkLst>
          <pc:docMk/>
          <pc:sldMk cId="1027518286" sldId="542"/>
        </pc:sldMkLst>
      </pc:sldChg>
      <pc:sldChg chg="modSp add mod ord">
        <pc:chgData name="daesung kim" userId="676ca21df71fd503" providerId="LiveId" clId="{9E22D8BB-906B-4467-9655-3579A892B8FA}" dt="2024-08-18T14:47:41.907" v="3029"/>
        <pc:sldMkLst>
          <pc:docMk/>
          <pc:sldMk cId="1046408127" sldId="543"/>
        </pc:sldMkLst>
      </pc:sldChg>
      <pc:sldChg chg="del">
        <pc:chgData name="daesung kim" userId="676ca21df71fd503" providerId="LiveId" clId="{9E22D8BB-906B-4467-9655-3579A892B8FA}" dt="2024-08-18T12:13:55.890" v="49" actId="47"/>
        <pc:sldMkLst>
          <pc:docMk/>
          <pc:sldMk cId="1985794013" sldId="543"/>
        </pc:sldMkLst>
      </pc:sldChg>
      <pc:sldChg chg="addSp modSp add mod ord">
        <pc:chgData name="daesung kim" userId="676ca21df71fd503" providerId="LiveId" clId="{9E22D8BB-906B-4467-9655-3579A892B8FA}" dt="2024-08-18T15:06:50.274" v="3492" actId="20577"/>
        <pc:sldMkLst>
          <pc:docMk/>
          <pc:sldMk cId="1381653702" sldId="544"/>
        </pc:sldMkLst>
      </pc:sldChg>
      <pc:sldChg chg="del">
        <pc:chgData name="daesung kim" userId="676ca21df71fd503" providerId="LiveId" clId="{9E22D8BB-906B-4467-9655-3579A892B8FA}" dt="2024-08-18T12:13:55.890" v="49" actId="47"/>
        <pc:sldMkLst>
          <pc:docMk/>
          <pc:sldMk cId="3680609422" sldId="544"/>
        </pc:sldMkLst>
      </pc:sldChg>
      <pc:sldChg chg="del">
        <pc:chgData name="daesung kim" userId="676ca21df71fd503" providerId="LiveId" clId="{9E22D8BB-906B-4467-9655-3579A892B8FA}" dt="2024-08-18T12:13:55.890" v="49" actId="47"/>
        <pc:sldMkLst>
          <pc:docMk/>
          <pc:sldMk cId="3709184716" sldId="545"/>
        </pc:sldMkLst>
      </pc:sldChg>
      <pc:sldChg chg="addSp delSp modSp add mod ord">
        <pc:chgData name="daesung kim" userId="676ca21df71fd503" providerId="LiveId" clId="{9E22D8BB-906B-4467-9655-3579A892B8FA}" dt="2024-08-18T15:20:47.664" v="3752" actId="1076"/>
        <pc:sldMkLst>
          <pc:docMk/>
          <pc:sldMk cId="4262933027" sldId="545"/>
        </pc:sldMkLst>
      </pc:sldChg>
      <pc:sldChg chg="del">
        <pc:chgData name="daesung kim" userId="676ca21df71fd503" providerId="LiveId" clId="{9E22D8BB-906B-4467-9655-3579A892B8FA}" dt="2024-08-18T12:13:55.890" v="49" actId="47"/>
        <pc:sldMkLst>
          <pc:docMk/>
          <pc:sldMk cId="1257666379" sldId="546"/>
        </pc:sldMkLst>
      </pc:sldChg>
      <pc:sldChg chg="modSp add mod">
        <pc:chgData name="daesung kim" userId="676ca21df71fd503" providerId="LiveId" clId="{9E22D8BB-906B-4467-9655-3579A892B8FA}" dt="2024-08-18T14:54:35.858" v="3164" actId="12"/>
        <pc:sldMkLst>
          <pc:docMk/>
          <pc:sldMk cId="2662090766" sldId="546"/>
        </pc:sldMkLst>
      </pc:sldChg>
      <pc:sldChg chg="modSp add mod">
        <pc:chgData name="daesung kim" userId="676ca21df71fd503" providerId="LiveId" clId="{9E22D8BB-906B-4467-9655-3579A892B8FA}" dt="2024-08-18T15:00:59.960" v="3338" actId="12"/>
        <pc:sldMkLst>
          <pc:docMk/>
          <pc:sldMk cId="541192903" sldId="547"/>
        </pc:sldMkLst>
      </pc:sldChg>
      <pc:sldChg chg="del">
        <pc:chgData name="daesung kim" userId="676ca21df71fd503" providerId="LiveId" clId="{9E22D8BB-906B-4467-9655-3579A892B8FA}" dt="2024-08-18T12:13:55.890" v="49" actId="47"/>
        <pc:sldMkLst>
          <pc:docMk/>
          <pc:sldMk cId="3783703565" sldId="547"/>
        </pc:sldMkLst>
      </pc:sldChg>
      <pc:sldChg chg="del">
        <pc:chgData name="daesung kim" userId="676ca21df71fd503" providerId="LiveId" clId="{9E22D8BB-906B-4467-9655-3579A892B8FA}" dt="2024-08-18T12:13:55.890" v="49" actId="47"/>
        <pc:sldMkLst>
          <pc:docMk/>
          <pc:sldMk cId="1446331349" sldId="548"/>
        </pc:sldMkLst>
      </pc:sldChg>
      <pc:sldChg chg="addSp delSp modSp add mod">
        <pc:chgData name="daesung kim" userId="676ca21df71fd503" providerId="LiveId" clId="{9E22D8BB-906B-4467-9655-3579A892B8FA}" dt="2024-08-18T15:07:53.394" v="3509" actId="21"/>
        <pc:sldMkLst>
          <pc:docMk/>
          <pc:sldMk cId="3772671731" sldId="548"/>
        </pc:sldMkLst>
      </pc:sldChg>
      <pc:sldChg chg="addSp delSp modSp add mod">
        <pc:chgData name="daesung kim" userId="676ca21df71fd503" providerId="LiveId" clId="{9E22D8BB-906B-4467-9655-3579A892B8FA}" dt="2024-08-18T15:08:35.158" v="3517" actId="33524"/>
        <pc:sldMkLst>
          <pc:docMk/>
          <pc:sldMk cId="2997140154" sldId="549"/>
        </pc:sldMkLst>
      </pc:sldChg>
      <pc:sldChg chg="del">
        <pc:chgData name="daesung kim" userId="676ca21df71fd503" providerId="LiveId" clId="{9E22D8BB-906B-4467-9655-3579A892B8FA}" dt="2024-08-18T12:13:55.890" v="49" actId="47"/>
        <pc:sldMkLst>
          <pc:docMk/>
          <pc:sldMk cId="3515129519" sldId="549"/>
        </pc:sldMkLst>
      </pc:sldChg>
      <pc:sldChg chg="addSp delSp modSp add mod">
        <pc:chgData name="daesung kim" userId="676ca21df71fd503" providerId="LiveId" clId="{9E22D8BB-906B-4467-9655-3579A892B8FA}" dt="2024-08-18T15:12:24.969" v="3632"/>
        <pc:sldMkLst>
          <pc:docMk/>
          <pc:sldMk cId="1497441343" sldId="550"/>
        </pc:sldMkLst>
      </pc:sldChg>
      <pc:sldChg chg="del">
        <pc:chgData name="daesung kim" userId="676ca21df71fd503" providerId="LiveId" clId="{9E22D8BB-906B-4467-9655-3579A892B8FA}" dt="2024-08-18T12:13:55.890" v="49" actId="47"/>
        <pc:sldMkLst>
          <pc:docMk/>
          <pc:sldMk cId="2030698239" sldId="550"/>
        </pc:sldMkLst>
      </pc:sldChg>
      <pc:sldChg chg="add ord">
        <pc:chgData name="daesung kim" userId="676ca21df71fd503" providerId="LiveId" clId="{9E22D8BB-906B-4467-9655-3579A892B8FA}" dt="2024-08-18T15:12:27.741" v="3634"/>
        <pc:sldMkLst>
          <pc:docMk/>
          <pc:sldMk cId="1176290389" sldId="551"/>
        </pc:sldMkLst>
      </pc:sldChg>
      <pc:sldChg chg="del">
        <pc:chgData name="daesung kim" userId="676ca21df71fd503" providerId="LiveId" clId="{9E22D8BB-906B-4467-9655-3579A892B8FA}" dt="2024-08-18T12:13:55.890" v="49" actId="47"/>
        <pc:sldMkLst>
          <pc:docMk/>
          <pc:sldMk cId="3403976833" sldId="551"/>
        </pc:sldMkLst>
      </pc:sldChg>
      <pc:sldChg chg="addSp modSp add mod">
        <pc:chgData name="daesung kim" userId="676ca21df71fd503" providerId="LiveId" clId="{9E22D8BB-906B-4467-9655-3579A892B8FA}" dt="2024-08-18T15:14:20.962" v="3665" actId="20577"/>
        <pc:sldMkLst>
          <pc:docMk/>
          <pc:sldMk cId="1349261115" sldId="552"/>
        </pc:sldMkLst>
      </pc:sldChg>
      <pc:sldChg chg="del">
        <pc:chgData name="daesung kim" userId="676ca21df71fd503" providerId="LiveId" clId="{9E22D8BB-906B-4467-9655-3579A892B8FA}" dt="2024-08-18T12:13:55.890" v="49" actId="47"/>
        <pc:sldMkLst>
          <pc:docMk/>
          <pc:sldMk cId="3532461488" sldId="552"/>
        </pc:sldMkLst>
      </pc:sldChg>
      <pc:sldChg chg="del">
        <pc:chgData name="daesung kim" userId="676ca21df71fd503" providerId="LiveId" clId="{9E22D8BB-906B-4467-9655-3579A892B8FA}" dt="2024-08-18T12:13:55.890" v="49" actId="47"/>
        <pc:sldMkLst>
          <pc:docMk/>
          <pc:sldMk cId="1870332701" sldId="553"/>
        </pc:sldMkLst>
      </pc:sldChg>
      <pc:sldChg chg="delSp modSp add mod">
        <pc:chgData name="daesung kim" userId="676ca21df71fd503" providerId="LiveId" clId="{9E22D8BB-906B-4467-9655-3579A892B8FA}" dt="2024-08-18T15:15:46.916" v="3703" actId="20577"/>
        <pc:sldMkLst>
          <pc:docMk/>
          <pc:sldMk cId="3678858921" sldId="553"/>
        </pc:sldMkLst>
      </pc:sldChg>
      <pc:sldChg chg="modSp add mod">
        <pc:chgData name="daesung kim" userId="676ca21df71fd503" providerId="LiveId" clId="{9E22D8BB-906B-4467-9655-3579A892B8FA}" dt="2024-08-18T15:17:20.133" v="3743"/>
        <pc:sldMkLst>
          <pc:docMk/>
          <pc:sldMk cId="1124921027" sldId="554"/>
        </pc:sldMkLst>
      </pc:sldChg>
      <pc:sldChg chg="del">
        <pc:chgData name="daesung kim" userId="676ca21df71fd503" providerId="LiveId" clId="{9E22D8BB-906B-4467-9655-3579A892B8FA}" dt="2024-08-18T12:13:55.890" v="49" actId="47"/>
        <pc:sldMkLst>
          <pc:docMk/>
          <pc:sldMk cId="2851892436" sldId="554"/>
        </pc:sldMkLst>
      </pc:sldChg>
      <pc:sldChg chg="del">
        <pc:chgData name="daesung kim" userId="676ca21df71fd503" providerId="LiveId" clId="{9E22D8BB-906B-4467-9655-3579A892B8FA}" dt="2024-08-18T12:13:55.890" v="49" actId="47"/>
        <pc:sldMkLst>
          <pc:docMk/>
          <pc:sldMk cId="1746790830" sldId="555"/>
        </pc:sldMkLst>
      </pc:sldChg>
      <pc:sldChg chg="modSp add mod ord">
        <pc:chgData name="daesung kim" userId="676ca21df71fd503" providerId="LiveId" clId="{9E22D8BB-906B-4467-9655-3579A892B8FA}" dt="2024-08-18T15:24:15.966" v="3772"/>
        <pc:sldMkLst>
          <pc:docMk/>
          <pc:sldMk cId="3954996165" sldId="555"/>
        </pc:sldMkLst>
      </pc:sldChg>
      <pc:sldChg chg="del">
        <pc:chgData name="daesung kim" userId="676ca21df71fd503" providerId="LiveId" clId="{9E22D8BB-906B-4467-9655-3579A892B8FA}" dt="2024-08-18T12:13:55.890" v="49" actId="47"/>
        <pc:sldMkLst>
          <pc:docMk/>
          <pc:sldMk cId="365605303" sldId="556"/>
        </pc:sldMkLst>
      </pc:sldChg>
      <pc:sldChg chg="addSp delSp modSp add mod ord">
        <pc:chgData name="daesung kim" userId="676ca21df71fd503" providerId="LiveId" clId="{9E22D8BB-906B-4467-9655-3579A892B8FA}" dt="2024-08-18T15:34:50.088" v="4017" actId="1076"/>
        <pc:sldMkLst>
          <pc:docMk/>
          <pc:sldMk cId="1702458730" sldId="556"/>
        </pc:sldMkLst>
      </pc:sldChg>
      <pc:sldChg chg="modSp add mod ord">
        <pc:chgData name="daesung kim" userId="676ca21df71fd503" providerId="LiveId" clId="{9E22D8BB-906B-4467-9655-3579A892B8FA}" dt="2024-08-18T15:40:06.848" v="4044" actId="20577"/>
        <pc:sldMkLst>
          <pc:docMk/>
          <pc:sldMk cId="629618851" sldId="557"/>
        </pc:sldMkLst>
      </pc:sldChg>
      <pc:sldChg chg="del">
        <pc:chgData name="daesung kim" userId="676ca21df71fd503" providerId="LiveId" clId="{9E22D8BB-906B-4467-9655-3579A892B8FA}" dt="2024-08-18T12:13:55.890" v="49" actId="47"/>
        <pc:sldMkLst>
          <pc:docMk/>
          <pc:sldMk cId="976564698" sldId="557"/>
        </pc:sldMkLst>
      </pc:sldChg>
      <pc:sldChg chg="del">
        <pc:chgData name="daesung kim" userId="676ca21df71fd503" providerId="LiveId" clId="{9E22D8BB-906B-4467-9655-3579A892B8FA}" dt="2024-08-18T12:13:55.890" v="49" actId="47"/>
        <pc:sldMkLst>
          <pc:docMk/>
          <pc:sldMk cId="1494649111" sldId="558"/>
        </pc:sldMkLst>
      </pc:sldChg>
      <pc:sldChg chg="addSp delSp modSp add mod ord">
        <pc:chgData name="daesung kim" userId="676ca21df71fd503" providerId="LiveId" clId="{9E22D8BB-906B-4467-9655-3579A892B8FA}" dt="2024-08-18T15:40:55.502" v="4063"/>
        <pc:sldMkLst>
          <pc:docMk/>
          <pc:sldMk cId="3561555206" sldId="558"/>
        </pc:sldMkLst>
      </pc:sldChg>
      <pc:sldChg chg="del">
        <pc:chgData name="daesung kim" userId="676ca21df71fd503" providerId="LiveId" clId="{9E22D8BB-906B-4467-9655-3579A892B8FA}" dt="2024-08-18T12:13:55.890" v="49" actId="47"/>
        <pc:sldMkLst>
          <pc:docMk/>
          <pc:sldMk cId="663134227" sldId="559"/>
        </pc:sldMkLst>
      </pc:sldChg>
      <pc:sldChg chg="addSp delSp modSp add mod">
        <pc:chgData name="daesung kim" userId="676ca21df71fd503" providerId="LiveId" clId="{9E22D8BB-906B-4467-9655-3579A892B8FA}" dt="2024-08-18T15:41:18.152" v="4067"/>
        <pc:sldMkLst>
          <pc:docMk/>
          <pc:sldMk cId="3600073127" sldId="559"/>
        </pc:sldMkLst>
      </pc:sldChg>
      <pc:sldChg chg="addSp delSp modSp add mod">
        <pc:chgData name="daesung kim" userId="676ca21df71fd503" providerId="LiveId" clId="{9E22D8BB-906B-4467-9655-3579A892B8FA}" dt="2024-08-18T15:42:02.227" v="4072"/>
        <pc:sldMkLst>
          <pc:docMk/>
          <pc:sldMk cId="2029702483" sldId="560"/>
        </pc:sldMkLst>
      </pc:sldChg>
      <pc:sldChg chg="del">
        <pc:chgData name="daesung kim" userId="676ca21df71fd503" providerId="LiveId" clId="{9E22D8BB-906B-4467-9655-3579A892B8FA}" dt="2024-08-18T12:13:55.890" v="49" actId="47"/>
        <pc:sldMkLst>
          <pc:docMk/>
          <pc:sldMk cId="2520422326" sldId="560"/>
        </pc:sldMkLst>
      </pc:sldChg>
      <pc:sldChg chg="del">
        <pc:chgData name="daesung kim" userId="676ca21df71fd503" providerId="LiveId" clId="{9E22D8BB-906B-4467-9655-3579A892B8FA}" dt="2024-08-18T12:13:55.890" v="49" actId="47"/>
        <pc:sldMkLst>
          <pc:docMk/>
          <pc:sldMk cId="1306945181" sldId="561"/>
        </pc:sldMkLst>
      </pc:sldChg>
      <pc:sldChg chg="addSp delSp modSp add mod">
        <pc:chgData name="daesung kim" userId="676ca21df71fd503" providerId="LiveId" clId="{9E22D8BB-906B-4467-9655-3579A892B8FA}" dt="2024-08-18T15:42:44.561" v="4076"/>
        <pc:sldMkLst>
          <pc:docMk/>
          <pc:sldMk cId="2229162110" sldId="561"/>
        </pc:sldMkLst>
      </pc:sldChg>
      <pc:sldChg chg="addSp delSp modSp add mod">
        <pc:chgData name="daesung kim" userId="676ca21df71fd503" providerId="LiveId" clId="{9E22D8BB-906B-4467-9655-3579A892B8FA}" dt="2024-08-18T15:43:13.384" v="4079"/>
        <pc:sldMkLst>
          <pc:docMk/>
          <pc:sldMk cId="314486553" sldId="562"/>
        </pc:sldMkLst>
      </pc:sldChg>
      <pc:sldChg chg="del">
        <pc:chgData name="daesung kim" userId="676ca21df71fd503" providerId="LiveId" clId="{9E22D8BB-906B-4467-9655-3579A892B8FA}" dt="2024-08-18T12:13:55.890" v="49" actId="47"/>
        <pc:sldMkLst>
          <pc:docMk/>
          <pc:sldMk cId="2646332458" sldId="562"/>
        </pc:sldMkLst>
      </pc:sldChg>
      <pc:sldChg chg="addSp delSp modSp add mod">
        <pc:chgData name="daesung kim" userId="676ca21df71fd503" providerId="LiveId" clId="{9E22D8BB-906B-4467-9655-3579A892B8FA}" dt="2024-08-18T15:43:43.345" v="4082"/>
        <pc:sldMkLst>
          <pc:docMk/>
          <pc:sldMk cId="16669478" sldId="563"/>
        </pc:sldMkLst>
      </pc:sldChg>
      <pc:sldChg chg="del">
        <pc:chgData name="daesung kim" userId="676ca21df71fd503" providerId="LiveId" clId="{9E22D8BB-906B-4467-9655-3579A892B8FA}" dt="2024-08-18T12:13:55.890" v="49" actId="47"/>
        <pc:sldMkLst>
          <pc:docMk/>
          <pc:sldMk cId="2041387264" sldId="563"/>
        </pc:sldMkLst>
      </pc:sldChg>
      <pc:sldChg chg="del">
        <pc:chgData name="daesung kim" userId="676ca21df71fd503" providerId="LiveId" clId="{9E22D8BB-906B-4467-9655-3579A892B8FA}" dt="2024-08-18T12:13:55.890" v="49" actId="47"/>
        <pc:sldMkLst>
          <pc:docMk/>
          <pc:sldMk cId="2653794756" sldId="564"/>
        </pc:sldMkLst>
      </pc:sldChg>
      <pc:sldChg chg="del">
        <pc:chgData name="daesung kim" userId="676ca21df71fd503" providerId="LiveId" clId="{9E22D8BB-906B-4467-9655-3579A892B8FA}" dt="2024-08-18T12:13:55.890" v="49" actId="47"/>
        <pc:sldMkLst>
          <pc:docMk/>
          <pc:sldMk cId="2705066354" sldId="565"/>
        </pc:sldMkLst>
      </pc:sldChg>
      <pc:sldChg chg="del">
        <pc:chgData name="daesung kim" userId="676ca21df71fd503" providerId="LiveId" clId="{9E22D8BB-906B-4467-9655-3579A892B8FA}" dt="2024-08-18T12:13:55.890" v="49" actId="47"/>
        <pc:sldMkLst>
          <pc:docMk/>
          <pc:sldMk cId="911655113" sldId="566"/>
        </pc:sldMkLst>
      </pc:sldChg>
      <pc:sldChg chg="del">
        <pc:chgData name="daesung kim" userId="676ca21df71fd503" providerId="LiveId" clId="{9E22D8BB-906B-4467-9655-3579A892B8FA}" dt="2024-08-18T12:13:55.890" v="49" actId="47"/>
        <pc:sldMkLst>
          <pc:docMk/>
          <pc:sldMk cId="868983492" sldId="567"/>
        </pc:sldMkLst>
      </pc:sldChg>
      <pc:sldChg chg="del">
        <pc:chgData name="daesung kim" userId="676ca21df71fd503" providerId="LiveId" clId="{9E22D8BB-906B-4467-9655-3579A892B8FA}" dt="2024-08-18T12:13:55.890" v="49" actId="47"/>
        <pc:sldMkLst>
          <pc:docMk/>
          <pc:sldMk cId="2346776236" sldId="568"/>
        </pc:sldMkLst>
      </pc:sldChg>
      <pc:sldChg chg="del">
        <pc:chgData name="daesung kim" userId="676ca21df71fd503" providerId="LiveId" clId="{9E22D8BB-906B-4467-9655-3579A892B8FA}" dt="2024-08-18T12:13:55.890" v="49" actId="47"/>
        <pc:sldMkLst>
          <pc:docMk/>
          <pc:sldMk cId="1016084414" sldId="569"/>
        </pc:sldMkLst>
      </pc:sldChg>
      <pc:sldChg chg="del">
        <pc:chgData name="daesung kim" userId="676ca21df71fd503" providerId="LiveId" clId="{9E22D8BB-906B-4467-9655-3579A892B8FA}" dt="2024-08-18T12:13:55.890" v="49" actId="47"/>
        <pc:sldMkLst>
          <pc:docMk/>
          <pc:sldMk cId="1686118173" sldId="570"/>
        </pc:sldMkLst>
      </pc:sldChg>
      <pc:sldChg chg="del">
        <pc:chgData name="daesung kim" userId="676ca21df71fd503" providerId="LiveId" clId="{9E22D8BB-906B-4467-9655-3579A892B8FA}" dt="2024-08-18T12:13:55.890" v="49" actId="47"/>
        <pc:sldMkLst>
          <pc:docMk/>
          <pc:sldMk cId="2114490236" sldId="571"/>
        </pc:sldMkLst>
      </pc:sldChg>
      <pc:sldChg chg="del">
        <pc:chgData name="daesung kim" userId="676ca21df71fd503" providerId="LiveId" clId="{9E22D8BB-906B-4467-9655-3579A892B8FA}" dt="2024-08-18T12:13:55.890" v="49" actId="47"/>
        <pc:sldMkLst>
          <pc:docMk/>
          <pc:sldMk cId="3336914208" sldId="572"/>
        </pc:sldMkLst>
      </pc:sldChg>
      <pc:sldChg chg="del">
        <pc:chgData name="daesung kim" userId="676ca21df71fd503" providerId="LiveId" clId="{9E22D8BB-906B-4467-9655-3579A892B8FA}" dt="2024-08-18T12:13:55.890" v="49" actId="47"/>
        <pc:sldMkLst>
          <pc:docMk/>
          <pc:sldMk cId="2924390182" sldId="573"/>
        </pc:sldMkLst>
      </pc:sldChg>
      <pc:sldChg chg="del">
        <pc:chgData name="daesung kim" userId="676ca21df71fd503" providerId="LiveId" clId="{9E22D8BB-906B-4467-9655-3579A892B8FA}" dt="2024-08-18T12:13:55.890" v="49" actId="47"/>
        <pc:sldMkLst>
          <pc:docMk/>
          <pc:sldMk cId="1773274489" sldId="574"/>
        </pc:sldMkLst>
      </pc:sldChg>
      <pc:sldChg chg="del">
        <pc:chgData name="daesung kim" userId="676ca21df71fd503" providerId="LiveId" clId="{9E22D8BB-906B-4467-9655-3579A892B8FA}" dt="2024-08-18T12:13:55.890" v="49" actId="47"/>
        <pc:sldMkLst>
          <pc:docMk/>
          <pc:sldMk cId="3283986279" sldId="575"/>
        </pc:sldMkLst>
      </pc:sldChg>
      <pc:sldChg chg="del">
        <pc:chgData name="daesung kim" userId="676ca21df71fd503" providerId="LiveId" clId="{9E22D8BB-906B-4467-9655-3579A892B8FA}" dt="2024-08-18T12:13:55.890" v="49" actId="47"/>
        <pc:sldMkLst>
          <pc:docMk/>
          <pc:sldMk cId="1597778349" sldId="576"/>
        </pc:sldMkLst>
      </pc:sldChg>
      <pc:sldChg chg="del">
        <pc:chgData name="daesung kim" userId="676ca21df71fd503" providerId="LiveId" clId="{9E22D8BB-906B-4467-9655-3579A892B8FA}" dt="2024-08-18T12:13:55.890" v="49" actId="47"/>
        <pc:sldMkLst>
          <pc:docMk/>
          <pc:sldMk cId="2140510918" sldId="577"/>
        </pc:sldMkLst>
      </pc:sldChg>
      <pc:sldChg chg="del">
        <pc:chgData name="daesung kim" userId="676ca21df71fd503" providerId="LiveId" clId="{9E22D8BB-906B-4467-9655-3579A892B8FA}" dt="2024-08-18T12:13:55.890" v="49" actId="47"/>
        <pc:sldMkLst>
          <pc:docMk/>
          <pc:sldMk cId="2306291426" sldId="578"/>
        </pc:sldMkLst>
      </pc:sldChg>
      <pc:sldChg chg="del">
        <pc:chgData name="daesung kim" userId="676ca21df71fd503" providerId="LiveId" clId="{9E22D8BB-906B-4467-9655-3579A892B8FA}" dt="2024-08-18T12:13:55.890" v="49" actId="47"/>
        <pc:sldMkLst>
          <pc:docMk/>
          <pc:sldMk cId="3376325487" sldId="579"/>
        </pc:sldMkLst>
      </pc:sldChg>
      <pc:sldChg chg="del">
        <pc:chgData name="daesung kim" userId="676ca21df71fd503" providerId="LiveId" clId="{9E22D8BB-906B-4467-9655-3579A892B8FA}" dt="2024-08-18T12:13:55.890" v="49" actId="47"/>
        <pc:sldMkLst>
          <pc:docMk/>
          <pc:sldMk cId="2991677578" sldId="580"/>
        </pc:sldMkLst>
      </pc:sldChg>
      <pc:sldChg chg="del">
        <pc:chgData name="daesung kim" userId="676ca21df71fd503" providerId="LiveId" clId="{9E22D8BB-906B-4467-9655-3579A892B8FA}" dt="2024-08-18T12:13:55.890" v="49" actId="47"/>
        <pc:sldMkLst>
          <pc:docMk/>
          <pc:sldMk cId="3781811498" sldId="581"/>
        </pc:sldMkLst>
      </pc:sldChg>
      <pc:sldChg chg="del">
        <pc:chgData name="daesung kim" userId="676ca21df71fd503" providerId="LiveId" clId="{9E22D8BB-906B-4467-9655-3579A892B8FA}" dt="2024-08-18T12:13:55.890" v="49" actId="47"/>
        <pc:sldMkLst>
          <pc:docMk/>
          <pc:sldMk cId="4105703071" sldId="582"/>
        </pc:sldMkLst>
      </pc:sldChg>
      <pc:sldChg chg="del">
        <pc:chgData name="daesung kim" userId="676ca21df71fd503" providerId="LiveId" clId="{9E22D8BB-906B-4467-9655-3579A892B8FA}" dt="2024-08-18T12:13:55.890" v="49" actId="47"/>
        <pc:sldMkLst>
          <pc:docMk/>
          <pc:sldMk cId="260375833" sldId="583"/>
        </pc:sldMkLst>
      </pc:sldChg>
      <pc:sldChg chg="addSp delSp modSp add mod">
        <pc:chgData name="daesung kim" userId="676ca21df71fd503" providerId="LiveId" clId="{9E22D8BB-906B-4467-9655-3579A892B8FA}" dt="2024-08-18T15:44:49.677" v="4087"/>
        <pc:sldMkLst>
          <pc:docMk/>
          <pc:sldMk cId="2896160338" sldId="658"/>
        </pc:sldMkLst>
      </pc:sldChg>
      <pc:sldChg chg="addSp delSp modSp add mod">
        <pc:chgData name="daesung kim" userId="676ca21df71fd503" providerId="LiveId" clId="{9E22D8BB-906B-4467-9655-3579A892B8FA}" dt="2024-08-18T15:44:58.285" v="4091"/>
        <pc:sldMkLst>
          <pc:docMk/>
          <pc:sldMk cId="2920524052" sldId="659"/>
        </pc:sldMkLst>
      </pc:sldChg>
      <pc:sldChg chg="addSp delSp modSp add mod">
        <pc:chgData name="daesung kim" userId="676ca21df71fd503" providerId="LiveId" clId="{9E22D8BB-906B-4467-9655-3579A892B8FA}" dt="2024-08-18T15:44:54.410" v="4089"/>
        <pc:sldMkLst>
          <pc:docMk/>
          <pc:sldMk cId="1944608840" sldId="660"/>
        </pc:sldMkLst>
      </pc:sldChg>
      <pc:sldChg chg="addSp delSp modSp add mod">
        <pc:chgData name="daesung kim" userId="676ca21df71fd503" providerId="LiveId" clId="{9E22D8BB-906B-4467-9655-3579A892B8FA}" dt="2024-08-18T15:45:02.277" v="4093"/>
        <pc:sldMkLst>
          <pc:docMk/>
          <pc:sldMk cId="2521321063" sldId="662"/>
        </pc:sldMkLst>
      </pc:sldChg>
      <pc:sldChg chg="addSp delSp modSp add mod">
        <pc:chgData name="daesung kim" userId="676ca21df71fd503" providerId="LiveId" clId="{9E22D8BB-906B-4467-9655-3579A892B8FA}" dt="2024-08-18T15:45:06.201" v="4095"/>
        <pc:sldMkLst>
          <pc:docMk/>
          <pc:sldMk cId="831311301" sldId="663"/>
        </pc:sldMkLst>
      </pc:sldChg>
      <pc:sldChg chg="addSp delSp modSp add mod">
        <pc:chgData name="daesung kim" userId="676ca21df71fd503" providerId="LiveId" clId="{9E22D8BB-906B-4467-9655-3579A892B8FA}" dt="2024-08-18T15:45:10.200" v="4097"/>
        <pc:sldMkLst>
          <pc:docMk/>
          <pc:sldMk cId="708155758" sldId="664"/>
        </pc:sldMkLst>
      </pc:sldChg>
      <pc:sldChg chg="addSp delSp modSp add mod">
        <pc:chgData name="daesung kim" userId="676ca21df71fd503" providerId="LiveId" clId="{9E22D8BB-906B-4467-9655-3579A892B8FA}" dt="2024-08-18T15:45:16.195" v="4099"/>
        <pc:sldMkLst>
          <pc:docMk/>
          <pc:sldMk cId="612007269" sldId="665"/>
        </pc:sldMkLst>
      </pc:sldChg>
      <pc:sldChg chg="addSp delSp modSp add mod">
        <pc:chgData name="daesung kim" userId="676ca21df71fd503" providerId="LiveId" clId="{9E22D8BB-906B-4467-9655-3579A892B8FA}" dt="2024-08-18T15:45:19.996" v="4101"/>
        <pc:sldMkLst>
          <pc:docMk/>
          <pc:sldMk cId="2789333243" sldId="666"/>
        </pc:sldMkLst>
      </pc:sldChg>
      <pc:sldChg chg="addSp delSp modSp add mod">
        <pc:chgData name="daesung kim" userId="676ca21df71fd503" providerId="LiveId" clId="{9E22D8BB-906B-4467-9655-3579A892B8FA}" dt="2024-08-18T15:45:23.954" v="4103"/>
        <pc:sldMkLst>
          <pc:docMk/>
          <pc:sldMk cId="1977121152" sldId="667"/>
        </pc:sldMkLst>
      </pc:sldChg>
      <pc:sldChg chg="addSp delSp modSp add mod">
        <pc:chgData name="daesung kim" userId="676ca21df71fd503" providerId="LiveId" clId="{9E22D8BB-906B-4467-9655-3579A892B8FA}" dt="2024-08-18T15:45:28.514" v="4105"/>
        <pc:sldMkLst>
          <pc:docMk/>
          <pc:sldMk cId="3259631291" sldId="668"/>
        </pc:sldMkLst>
      </pc:sldChg>
      <pc:sldChg chg="addSp delSp modSp add mod">
        <pc:chgData name="daesung kim" userId="676ca21df71fd503" providerId="LiveId" clId="{9E22D8BB-906B-4467-9655-3579A892B8FA}" dt="2024-08-18T15:45:34.961" v="4107"/>
        <pc:sldMkLst>
          <pc:docMk/>
          <pc:sldMk cId="3665561732" sldId="669"/>
        </pc:sldMkLst>
      </pc:sldChg>
      <pc:sldChg chg="addSp delSp modSp add mod">
        <pc:chgData name="daesung kim" userId="676ca21df71fd503" providerId="LiveId" clId="{9E22D8BB-906B-4467-9655-3579A892B8FA}" dt="2024-08-18T15:45:39.113" v="4109"/>
        <pc:sldMkLst>
          <pc:docMk/>
          <pc:sldMk cId="2537004861" sldId="670"/>
        </pc:sldMkLst>
      </pc:sldChg>
      <pc:sldChg chg="addSp delSp modSp add mod">
        <pc:chgData name="daesung kim" userId="676ca21df71fd503" providerId="LiveId" clId="{9E22D8BB-906B-4467-9655-3579A892B8FA}" dt="2024-08-18T15:45:43.343" v="4111"/>
        <pc:sldMkLst>
          <pc:docMk/>
          <pc:sldMk cId="1704669611" sldId="671"/>
        </pc:sldMkLst>
      </pc:sldChg>
      <pc:sldChg chg="addSp delSp modSp add mod">
        <pc:chgData name="daesung kim" userId="676ca21df71fd503" providerId="LiveId" clId="{9E22D8BB-906B-4467-9655-3579A892B8FA}" dt="2024-08-18T15:45:47.628" v="4113"/>
        <pc:sldMkLst>
          <pc:docMk/>
          <pc:sldMk cId="3776034546" sldId="672"/>
        </pc:sldMkLst>
      </pc:sldChg>
      <pc:sldChg chg="addSp delSp modSp add mod">
        <pc:chgData name="daesung kim" userId="676ca21df71fd503" providerId="LiveId" clId="{9E22D8BB-906B-4467-9655-3579A892B8FA}" dt="2024-08-18T15:45:52.304" v="4115"/>
        <pc:sldMkLst>
          <pc:docMk/>
          <pc:sldMk cId="2542596544" sldId="673"/>
        </pc:sldMkLst>
      </pc:sldChg>
      <pc:sldChg chg="addSp delSp modSp add mod">
        <pc:chgData name="daesung kim" userId="676ca21df71fd503" providerId="LiveId" clId="{9E22D8BB-906B-4467-9655-3579A892B8FA}" dt="2024-08-18T15:45:55.907" v="4117"/>
        <pc:sldMkLst>
          <pc:docMk/>
          <pc:sldMk cId="988762146" sldId="674"/>
        </pc:sldMkLst>
      </pc:sldChg>
      <pc:sldChg chg="addSp delSp modSp add mod">
        <pc:chgData name="daesung kim" userId="676ca21df71fd503" providerId="LiveId" clId="{9E22D8BB-906B-4467-9655-3579A892B8FA}" dt="2024-08-18T15:46:00.530" v="4119"/>
        <pc:sldMkLst>
          <pc:docMk/>
          <pc:sldMk cId="2530066437" sldId="675"/>
        </pc:sldMkLst>
      </pc:sldChg>
      <pc:sldChg chg="addSp delSp modSp add mod">
        <pc:chgData name="daesung kim" userId="676ca21df71fd503" providerId="LiveId" clId="{9E22D8BB-906B-4467-9655-3579A892B8FA}" dt="2024-08-18T15:48:08.607" v="4122"/>
        <pc:sldMkLst>
          <pc:docMk/>
          <pc:sldMk cId="4027955795" sldId="676"/>
        </pc:sldMkLst>
      </pc:sldChg>
      <pc:sldChg chg="add del">
        <pc:chgData name="daesung kim" userId="676ca21df71fd503" providerId="LiveId" clId="{9E22D8BB-906B-4467-9655-3579A892B8FA}" dt="2024-08-18T15:48:13.598" v="4123" actId="47"/>
        <pc:sldMkLst>
          <pc:docMk/>
          <pc:sldMk cId="1484210933" sldId="677"/>
        </pc:sldMkLst>
      </pc:sldChg>
      <pc:sldChg chg="add del">
        <pc:chgData name="daesung kim" userId="676ca21df71fd503" providerId="LiveId" clId="{9E22D8BB-906B-4467-9655-3579A892B8FA}" dt="2024-08-18T15:48:17.996" v="4124" actId="47"/>
        <pc:sldMkLst>
          <pc:docMk/>
          <pc:sldMk cId="4013066416" sldId="678"/>
        </pc:sldMkLst>
      </pc:sldChg>
      <pc:sldChg chg="addSp delSp modSp add mod">
        <pc:chgData name="daesung kim" userId="676ca21df71fd503" providerId="LiveId" clId="{9E22D8BB-906B-4467-9655-3579A892B8FA}" dt="2024-08-18T15:48:36.307" v="4132" actId="20577"/>
        <pc:sldMkLst>
          <pc:docMk/>
          <pc:sldMk cId="2889696297" sldId="679"/>
        </pc:sldMkLst>
      </pc:sldChg>
      <pc:sldChg chg="addSp delSp modSp add mod">
        <pc:chgData name="daesung kim" userId="676ca21df71fd503" providerId="LiveId" clId="{9E22D8BB-906B-4467-9655-3579A892B8FA}" dt="2024-08-18T15:48:26.088" v="4128" actId="20577"/>
        <pc:sldMkLst>
          <pc:docMk/>
          <pc:sldMk cId="1192426655" sldId="680"/>
        </pc:sldMkLst>
      </pc:sldChg>
      <pc:sldChg chg="addSp delSp modSp add mod">
        <pc:chgData name="daesung kim" userId="676ca21df71fd503" providerId="LiveId" clId="{9E22D8BB-906B-4467-9655-3579A892B8FA}" dt="2024-08-18T15:51:36.294" v="4177"/>
        <pc:sldMkLst>
          <pc:docMk/>
          <pc:sldMk cId="2541030466" sldId="681"/>
        </pc:sldMkLst>
      </pc:sldChg>
      <pc:sldChg chg="addSp delSp modSp add mod">
        <pc:chgData name="daesung kim" userId="676ca21df71fd503" providerId="LiveId" clId="{9E22D8BB-906B-4467-9655-3579A892B8FA}" dt="2024-08-18T15:48:49.829" v="4136" actId="20577"/>
        <pc:sldMkLst>
          <pc:docMk/>
          <pc:sldMk cId="933295931" sldId="682"/>
        </pc:sldMkLst>
      </pc:sldChg>
      <pc:sldChg chg="addSp delSp modSp add mod">
        <pc:chgData name="daesung kim" userId="676ca21df71fd503" providerId="LiveId" clId="{9E22D8BB-906B-4467-9655-3579A892B8FA}" dt="2024-08-18T15:51:39.958" v="4179"/>
        <pc:sldMkLst>
          <pc:docMk/>
          <pc:sldMk cId="3453125254" sldId="683"/>
        </pc:sldMkLst>
      </pc:sldChg>
      <pc:sldChg chg="addSp delSp modSp add mod">
        <pc:chgData name="daesung kim" userId="676ca21df71fd503" providerId="LiveId" clId="{9E22D8BB-906B-4467-9655-3579A892B8FA}" dt="2024-08-18T15:51:32.701" v="4175"/>
        <pc:sldMkLst>
          <pc:docMk/>
          <pc:sldMk cId="1434369405" sldId="684"/>
        </pc:sldMkLst>
      </pc:sldChg>
      <pc:sldChg chg="addSp delSp modSp add mod">
        <pc:chgData name="daesung kim" userId="676ca21df71fd503" providerId="LiveId" clId="{9E22D8BB-906B-4467-9655-3579A892B8FA}" dt="2024-08-18T15:51:29.019" v="4173"/>
        <pc:sldMkLst>
          <pc:docMk/>
          <pc:sldMk cId="2820294910" sldId="685"/>
        </pc:sldMkLst>
      </pc:sldChg>
      <pc:sldChg chg="addSp delSp modSp add mod">
        <pc:chgData name="daesung kim" userId="676ca21df71fd503" providerId="LiveId" clId="{9E22D8BB-906B-4467-9655-3579A892B8FA}" dt="2024-08-18T15:51:25.537" v="4171"/>
        <pc:sldMkLst>
          <pc:docMk/>
          <pc:sldMk cId="3595537505" sldId="686"/>
        </pc:sldMkLst>
      </pc:sldChg>
      <pc:sldChg chg="modSp add del mod">
        <pc:chgData name="daesung kim" userId="676ca21df71fd503" providerId="LiveId" clId="{9E22D8BB-906B-4467-9655-3579A892B8FA}" dt="2024-08-18T15:49:56.459" v="4147" actId="47"/>
        <pc:sldMkLst>
          <pc:docMk/>
          <pc:sldMk cId="2019486695" sldId="687"/>
        </pc:sldMkLst>
      </pc:sldChg>
      <pc:sldChg chg="addSp delSp modSp add mod">
        <pc:chgData name="daesung kim" userId="676ca21df71fd503" providerId="LiveId" clId="{9E22D8BB-906B-4467-9655-3579A892B8FA}" dt="2024-08-18T15:51:20.427" v="4169"/>
        <pc:sldMkLst>
          <pc:docMk/>
          <pc:sldMk cId="749924775" sldId="688"/>
        </pc:sldMkLst>
      </pc:sldChg>
      <pc:sldChg chg="add del">
        <pc:chgData name="daesung kim" userId="676ca21df71fd503" providerId="LiveId" clId="{9E22D8BB-906B-4467-9655-3579A892B8FA}" dt="2024-08-18T15:50:23.881" v="4152" actId="47"/>
        <pc:sldMkLst>
          <pc:docMk/>
          <pc:sldMk cId="374030191" sldId="689"/>
        </pc:sldMkLst>
      </pc:sldChg>
      <pc:sldChg chg="add del">
        <pc:chgData name="daesung kim" userId="676ca21df71fd503" providerId="LiveId" clId="{9E22D8BB-906B-4467-9655-3579A892B8FA}" dt="2024-08-18T15:50:25.664" v="4154" actId="47"/>
        <pc:sldMkLst>
          <pc:docMk/>
          <pc:sldMk cId="1159485125" sldId="690"/>
        </pc:sldMkLst>
      </pc:sldChg>
      <pc:sldChg chg="add del">
        <pc:chgData name="daesung kim" userId="676ca21df71fd503" providerId="LiveId" clId="{9E22D8BB-906B-4467-9655-3579A892B8FA}" dt="2024-08-18T15:50:26.503" v="4155" actId="47"/>
        <pc:sldMkLst>
          <pc:docMk/>
          <pc:sldMk cId="195418725" sldId="691"/>
        </pc:sldMkLst>
      </pc:sldChg>
      <pc:sldChg chg="add del">
        <pc:chgData name="daesung kim" userId="676ca21df71fd503" providerId="LiveId" clId="{9E22D8BB-906B-4467-9655-3579A892B8FA}" dt="2024-08-18T15:50:27.913" v="4156" actId="47"/>
        <pc:sldMkLst>
          <pc:docMk/>
          <pc:sldMk cId="3989164351" sldId="692"/>
        </pc:sldMkLst>
      </pc:sldChg>
      <pc:sldChg chg="add del">
        <pc:chgData name="daesung kim" userId="676ca21df71fd503" providerId="LiveId" clId="{9E22D8BB-906B-4467-9655-3579A892B8FA}" dt="2024-08-18T15:50:29.550" v="4157" actId="47"/>
        <pc:sldMkLst>
          <pc:docMk/>
          <pc:sldMk cId="3276959971" sldId="693"/>
        </pc:sldMkLst>
      </pc:sldChg>
      <pc:sldChg chg="addSp delSp modSp add mod">
        <pc:chgData name="daesung kim" userId="676ca21df71fd503" providerId="LiveId" clId="{9E22D8BB-906B-4467-9655-3579A892B8FA}" dt="2024-08-18T15:51:16.701" v="4167"/>
        <pc:sldMkLst>
          <pc:docMk/>
          <pc:sldMk cId="2974448430" sldId="694"/>
        </pc:sldMkLst>
      </pc:sldChg>
      <pc:sldChg chg="addSp delSp modSp add mod">
        <pc:chgData name="daesung kim" userId="676ca21df71fd503" providerId="LiveId" clId="{9E22D8BB-906B-4467-9655-3579A892B8FA}" dt="2024-08-18T15:51:13.195" v="4165"/>
        <pc:sldMkLst>
          <pc:docMk/>
          <pc:sldMk cId="1146868466" sldId="695"/>
        </pc:sldMkLst>
      </pc:sldChg>
      <pc:sldChg chg="add del">
        <pc:chgData name="daesung kim" userId="676ca21df71fd503" providerId="LiveId" clId="{9E22D8BB-906B-4467-9655-3579A892B8FA}" dt="2024-08-18T15:50:24.841" v="4153" actId="47"/>
        <pc:sldMkLst>
          <pc:docMk/>
          <pc:sldMk cId="4180626230" sldId="760"/>
        </pc:sldMkLst>
      </pc:sldChg>
      <pc:sldMasterChg chg="modSldLayout">
        <pc:chgData name="daesung kim" userId="676ca21df71fd503" providerId="LiveId" clId="{9E22D8BB-906B-4467-9655-3579A892B8FA}" dt="2024-08-18T12:12:09.226" v="36" actId="1036"/>
        <pc:sldMasterMkLst>
          <pc:docMk/>
          <pc:sldMasterMk cId="2927794576" sldId="2147483660"/>
        </pc:sldMasterMkLst>
        <pc:sldLayoutChg chg="addSp delSp modSp">
          <pc:chgData name="daesung kim" userId="676ca21df71fd503" providerId="LiveId" clId="{9E22D8BB-906B-4467-9655-3579A892B8FA}" dt="2024-08-18T12:12:09.226" v="36" actId="1036"/>
          <pc:sldLayoutMkLst>
            <pc:docMk/>
            <pc:sldMasterMk cId="2927794576" sldId="2147483660"/>
            <pc:sldLayoutMk cId="581631045" sldId="2147483667"/>
          </pc:sldLayoutMkLst>
        </pc:sldLayoutChg>
        <pc:sldLayoutChg chg="addSp delSp modSp mod">
          <pc:chgData name="daesung kim" userId="676ca21df71fd503" providerId="LiveId" clId="{9E22D8BB-906B-4467-9655-3579A892B8FA}" dt="2024-08-18T12:11:47.280" v="23" actId="1076"/>
          <pc:sldLayoutMkLst>
            <pc:docMk/>
            <pc:sldMasterMk cId="2927794576" sldId="2147483660"/>
            <pc:sldLayoutMk cId="2229862523" sldId="2147483668"/>
          </pc:sldLayoutMkLst>
        </pc:sldLayoutChg>
        <pc:sldLayoutChg chg="addSp delSp modSp">
          <pc:chgData name="daesung kim" userId="676ca21df71fd503" providerId="LiveId" clId="{9E22D8BB-906B-4467-9655-3579A892B8FA}" dt="2024-08-18T12:11:07.213" v="15"/>
          <pc:sldLayoutMkLst>
            <pc:docMk/>
            <pc:sldMasterMk cId="2927794576" sldId="2147483660"/>
            <pc:sldLayoutMk cId="3459074414" sldId="2147483669"/>
          </pc:sldLayoutMkLst>
        </pc:sldLayoutChg>
      </pc:sldMasterChg>
    </pc:docChg>
  </pc:docChgLst>
  <pc:docChgLst>
    <pc:chgData name="daesung kim" userId="676ca21df71fd503" providerId="LiveId" clId="{B29EA89F-EA49-4796-AC4C-FF8A82163EB4}"/>
    <pc:docChg chg="undo custSel addSld delSld modSld sldOrd modMainMaster">
      <pc:chgData name="daesung kim" userId="676ca21df71fd503" providerId="LiveId" clId="{B29EA89F-EA49-4796-AC4C-FF8A82163EB4}" dt="2025-03-04T11:31:11.253" v="848" actId="1076"/>
      <pc:docMkLst>
        <pc:docMk/>
      </pc:docMkLst>
      <pc:sldChg chg="modSp mod">
        <pc:chgData name="daesung kim" userId="676ca21df71fd503" providerId="LiveId" clId="{B29EA89F-EA49-4796-AC4C-FF8A82163EB4}" dt="2025-03-04T00:01:37.469" v="27" actId="1076"/>
        <pc:sldMkLst>
          <pc:docMk/>
          <pc:sldMk cId="754010963" sldId="261"/>
        </pc:sldMkLst>
        <pc:spChg chg="mod">
          <ac:chgData name="daesung kim" userId="676ca21df71fd503" providerId="LiveId" clId="{B29EA89F-EA49-4796-AC4C-FF8A82163EB4}" dt="2025-03-04T00:01:33.771" v="26" actId="1076"/>
          <ac:spMkLst>
            <pc:docMk/>
            <pc:sldMk cId="754010963" sldId="261"/>
            <ac:spMk id="2" creationId="{B713C400-33C9-124F-82D2-A48A1C49AA06}"/>
          </ac:spMkLst>
        </pc:spChg>
        <pc:spChg chg="mod">
          <ac:chgData name="daesung kim" userId="676ca21df71fd503" providerId="LiveId" clId="{B29EA89F-EA49-4796-AC4C-FF8A82163EB4}" dt="2025-03-04T00:01:37.469" v="27" actId="1076"/>
          <ac:spMkLst>
            <pc:docMk/>
            <pc:sldMk cId="754010963" sldId="261"/>
            <ac:spMk id="3" creationId="{00000000-0000-0000-0000-000000000000}"/>
          </ac:spMkLst>
        </pc:spChg>
      </pc:sldChg>
      <pc:sldChg chg="del">
        <pc:chgData name="daesung kim" userId="676ca21df71fd503" providerId="LiveId" clId="{B29EA89F-EA49-4796-AC4C-FF8A82163EB4}" dt="2025-03-04T10:38:12.881" v="76" actId="47"/>
        <pc:sldMkLst>
          <pc:docMk/>
          <pc:sldMk cId="476646272" sldId="494"/>
        </pc:sldMkLst>
      </pc:sldChg>
      <pc:sldChg chg="del">
        <pc:chgData name="daesung kim" userId="676ca21df71fd503" providerId="LiveId" clId="{B29EA89F-EA49-4796-AC4C-FF8A82163EB4}" dt="2025-03-04T00:01:45.579" v="29" actId="47"/>
        <pc:sldMkLst>
          <pc:docMk/>
          <pc:sldMk cId="2400677871" sldId="524"/>
        </pc:sldMkLst>
      </pc:sldChg>
      <pc:sldChg chg="modSp mod">
        <pc:chgData name="daesung kim" userId="676ca21df71fd503" providerId="LiveId" clId="{B29EA89F-EA49-4796-AC4C-FF8A82163EB4}" dt="2025-03-04T10:37:58.431" v="67" actId="20577"/>
        <pc:sldMkLst>
          <pc:docMk/>
          <pc:sldMk cId="2972740826" sldId="525"/>
        </pc:sldMkLst>
        <pc:spChg chg="mod">
          <ac:chgData name="daesung kim" userId="676ca21df71fd503" providerId="LiveId" clId="{B29EA89F-EA49-4796-AC4C-FF8A82163EB4}" dt="2025-03-04T10:37:58.431" v="67" actId="20577"/>
          <ac:spMkLst>
            <pc:docMk/>
            <pc:sldMk cId="2972740826" sldId="525"/>
            <ac:spMk id="2" creationId="{9F471848-7500-C49E-5053-2C79C52B164B}"/>
          </ac:spMkLst>
        </pc:spChg>
      </pc:sldChg>
      <pc:sldChg chg="del">
        <pc:chgData name="daesung kim" userId="676ca21df71fd503" providerId="LiveId" clId="{B29EA89F-EA49-4796-AC4C-FF8A82163EB4}" dt="2025-03-04T10:38:12.881" v="76" actId="47"/>
        <pc:sldMkLst>
          <pc:docMk/>
          <pc:sldMk cId="3358668929" sldId="530"/>
        </pc:sldMkLst>
      </pc:sldChg>
      <pc:sldChg chg="addSp delSp modSp mod">
        <pc:chgData name="daesung kim" userId="676ca21df71fd503" providerId="LiveId" clId="{B29EA89F-EA49-4796-AC4C-FF8A82163EB4}" dt="2025-03-04T10:45:37.657" v="260" actId="403"/>
        <pc:sldMkLst>
          <pc:docMk/>
          <pc:sldMk cId="3333955289" sldId="531"/>
        </pc:sldMkLst>
        <pc:spChg chg="mod">
          <ac:chgData name="daesung kim" userId="676ca21df71fd503" providerId="LiveId" clId="{B29EA89F-EA49-4796-AC4C-FF8A82163EB4}" dt="2025-03-04T10:38:04.431" v="75" actId="20577"/>
          <ac:spMkLst>
            <pc:docMk/>
            <pc:sldMk cId="3333955289" sldId="531"/>
            <ac:spMk id="2" creationId="{E1F7F88B-E152-4143-DB99-D0EE7240E4B2}"/>
          </ac:spMkLst>
        </pc:spChg>
        <pc:spChg chg="mod">
          <ac:chgData name="daesung kim" userId="676ca21df71fd503" providerId="LiveId" clId="{B29EA89F-EA49-4796-AC4C-FF8A82163EB4}" dt="2025-03-04T10:45:37.657" v="260" actId="403"/>
          <ac:spMkLst>
            <pc:docMk/>
            <pc:sldMk cId="3333955289" sldId="531"/>
            <ac:spMk id="6" creationId="{1F70169F-40A6-7E2F-AEB2-0F7E3FBAC501}"/>
          </ac:spMkLst>
        </pc:spChg>
        <pc:picChg chg="del">
          <ac:chgData name="daesung kim" userId="676ca21df71fd503" providerId="LiveId" clId="{B29EA89F-EA49-4796-AC4C-FF8A82163EB4}" dt="2025-03-04T10:38:18.345" v="77" actId="478"/>
          <ac:picMkLst>
            <pc:docMk/>
            <pc:sldMk cId="3333955289" sldId="531"/>
            <ac:picMk id="3" creationId="{52170A2A-4FB5-C2C6-959A-C90E4AFB316D}"/>
          </ac:picMkLst>
        </pc:picChg>
        <pc:picChg chg="add del mod">
          <ac:chgData name="daesung kim" userId="676ca21df71fd503" providerId="LiveId" clId="{B29EA89F-EA49-4796-AC4C-FF8A82163EB4}" dt="2025-03-04T10:43:52.370" v="225" actId="478"/>
          <ac:picMkLst>
            <pc:docMk/>
            <pc:sldMk cId="3333955289" sldId="531"/>
            <ac:picMk id="5" creationId="{98A1AB1B-EE9A-ED02-7AEB-8F4A3E696D67}"/>
          </ac:picMkLst>
        </pc:picChg>
        <pc:picChg chg="add mod">
          <ac:chgData name="daesung kim" userId="676ca21df71fd503" providerId="LiveId" clId="{B29EA89F-EA49-4796-AC4C-FF8A82163EB4}" dt="2025-03-04T10:43:59.658" v="227" actId="1076"/>
          <ac:picMkLst>
            <pc:docMk/>
            <pc:sldMk cId="3333955289" sldId="531"/>
            <ac:picMk id="9" creationId="{F9FCC5C2-CBC8-A6A2-276F-59D59A060889}"/>
          </ac:picMkLst>
        </pc:picChg>
        <pc:picChg chg="add mod">
          <ac:chgData name="daesung kim" userId="676ca21df71fd503" providerId="LiveId" clId="{B29EA89F-EA49-4796-AC4C-FF8A82163EB4}" dt="2025-03-04T10:42:50.530" v="217" actId="1076"/>
          <ac:picMkLst>
            <pc:docMk/>
            <pc:sldMk cId="3333955289" sldId="531"/>
            <ac:picMk id="1026" creationId="{B2206DCF-0FD2-3B9C-CDFF-8674A12B9BBD}"/>
          </ac:picMkLst>
        </pc:picChg>
      </pc:sldChg>
      <pc:sldChg chg="del">
        <pc:chgData name="daesung kim" userId="676ca21df71fd503" providerId="LiveId" clId="{B29EA89F-EA49-4796-AC4C-FF8A82163EB4}" dt="2025-03-04T00:03:22.823" v="50" actId="47"/>
        <pc:sldMkLst>
          <pc:docMk/>
          <pc:sldMk cId="1300614622" sldId="532"/>
        </pc:sldMkLst>
      </pc:sldChg>
      <pc:sldChg chg="addSp delSp modSp add mod">
        <pc:chgData name="daesung kim" userId="676ca21df71fd503" providerId="LiveId" clId="{B29EA89F-EA49-4796-AC4C-FF8A82163EB4}" dt="2025-03-04T10:56:16.899" v="270"/>
        <pc:sldMkLst>
          <pc:docMk/>
          <pc:sldMk cId="2436168389" sldId="532"/>
        </pc:sldMkLst>
        <pc:spChg chg="add mod">
          <ac:chgData name="daesung kim" userId="676ca21df71fd503" providerId="LiveId" clId="{B29EA89F-EA49-4796-AC4C-FF8A82163EB4}" dt="2025-03-04T10:56:16.899" v="270"/>
          <ac:spMkLst>
            <pc:docMk/>
            <pc:sldMk cId="2436168389" sldId="532"/>
            <ac:spMk id="3" creationId="{5EED6AE6-5D31-B5FF-BA2D-E6B8009C78EF}"/>
          </ac:spMkLst>
        </pc:spChg>
        <pc:spChg chg="mod">
          <ac:chgData name="daesung kim" userId="676ca21df71fd503" providerId="LiveId" clId="{B29EA89F-EA49-4796-AC4C-FF8A82163EB4}" dt="2025-03-04T10:56:16.899" v="270"/>
          <ac:spMkLst>
            <pc:docMk/>
            <pc:sldMk cId="2436168389" sldId="532"/>
            <ac:spMk id="5" creationId="{B09D3176-AFFF-1768-C77F-D1F96171761A}"/>
          </ac:spMkLst>
        </pc:spChg>
        <pc:spChg chg="del">
          <ac:chgData name="daesung kim" userId="676ca21df71fd503" providerId="LiveId" clId="{B29EA89F-EA49-4796-AC4C-FF8A82163EB4}" dt="2025-03-04T10:46:51.400" v="262" actId="478"/>
          <ac:spMkLst>
            <pc:docMk/>
            <pc:sldMk cId="2436168389" sldId="532"/>
            <ac:spMk id="6" creationId="{165EC3C8-BB9D-00EA-15E9-C6297CFDC6B7}"/>
          </ac:spMkLst>
        </pc:spChg>
        <pc:spChg chg="mod">
          <ac:chgData name="daesung kim" userId="676ca21df71fd503" providerId="LiveId" clId="{B29EA89F-EA49-4796-AC4C-FF8A82163EB4}" dt="2025-03-04T10:56:16.899" v="270"/>
          <ac:spMkLst>
            <pc:docMk/>
            <pc:sldMk cId="2436168389" sldId="532"/>
            <ac:spMk id="7" creationId="{5E5CC70D-F2F6-F8E2-3F1B-074544D17B11}"/>
          </ac:spMkLst>
        </pc:spChg>
        <pc:spChg chg="mod">
          <ac:chgData name="daesung kim" userId="676ca21df71fd503" providerId="LiveId" clId="{B29EA89F-EA49-4796-AC4C-FF8A82163EB4}" dt="2025-03-04T10:56:16.899" v="270"/>
          <ac:spMkLst>
            <pc:docMk/>
            <pc:sldMk cId="2436168389" sldId="532"/>
            <ac:spMk id="10" creationId="{058D9326-2ABB-890C-66ED-B9CE3241320A}"/>
          </ac:spMkLst>
        </pc:spChg>
        <pc:spChg chg="add mod">
          <ac:chgData name="daesung kim" userId="676ca21df71fd503" providerId="LiveId" clId="{B29EA89F-EA49-4796-AC4C-FF8A82163EB4}" dt="2025-03-04T10:56:16.899" v="270"/>
          <ac:spMkLst>
            <pc:docMk/>
            <pc:sldMk cId="2436168389" sldId="532"/>
            <ac:spMk id="11" creationId="{EAE531F3-2A93-2D44-ABBA-16B945887BE1}"/>
          </ac:spMkLst>
        </pc:spChg>
        <pc:spChg chg="del">
          <ac:chgData name="daesung kim" userId="676ca21df71fd503" providerId="LiveId" clId="{B29EA89F-EA49-4796-AC4C-FF8A82163EB4}" dt="2025-03-04T10:56:16.474" v="269" actId="478"/>
          <ac:spMkLst>
            <pc:docMk/>
            <pc:sldMk cId="2436168389" sldId="532"/>
            <ac:spMk id="12" creationId="{1219DDEB-56DC-29B5-97E1-7F2F35E3F141}"/>
          </ac:spMkLst>
        </pc:spChg>
        <pc:grpChg chg="add mod">
          <ac:chgData name="daesung kim" userId="676ca21df71fd503" providerId="LiveId" clId="{B29EA89F-EA49-4796-AC4C-FF8A82163EB4}" dt="2025-03-04T10:56:16.899" v="270"/>
          <ac:grpSpMkLst>
            <pc:docMk/>
            <pc:sldMk cId="2436168389" sldId="532"/>
            <ac:grpSpMk id="4" creationId="{39E0FF6E-48DE-1755-284E-A8B12D88BAD7}"/>
          </ac:grpSpMkLst>
        </pc:grpChg>
        <pc:picChg chg="del">
          <ac:chgData name="daesung kim" userId="676ca21df71fd503" providerId="LiveId" clId="{B29EA89F-EA49-4796-AC4C-FF8A82163EB4}" dt="2025-03-04T10:46:52.677" v="264" actId="478"/>
          <ac:picMkLst>
            <pc:docMk/>
            <pc:sldMk cId="2436168389" sldId="532"/>
            <ac:picMk id="9" creationId="{5514E345-A55A-9AF6-2786-E2DE7111EC35}"/>
          </ac:picMkLst>
        </pc:picChg>
        <pc:picChg chg="add mod">
          <ac:chgData name="daesung kim" userId="676ca21df71fd503" providerId="LiveId" clId="{B29EA89F-EA49-4796-AC4C-FF8A82163EB4}" dt="2025-03-04T10:56:16.899" v="270"/>
          <ac:picMkLst>
            <pc:docMk/>
            <pc:sldMk cId="2436168389" sldId="532"/>
            <ac:picMk id="13" creationId="{9299E3DC-F3E7-FCEE-A029-597F5F6D8176}"/>
          </ac:picMkLst>
        </pc:picChg>
        <pc:picChg chg="add mod">
          <ac:chgData name="daesung kim" userId="676ca21df71fd503" providerId="LiveId" clId="{B29EA89F-EA49-4796-AC4C-FF8A82163EB4}" dt="2025-03-04T10:56:16.899" v="270"/>
          <ac:picMkLst>
            <pc:docMk/>
            <pc:sldMk cId="2436168389" sldId="532"/>
            <ac:picMk id="15" creationId="{ACBF21F9-BAC9-9469-3831-B977EA521557}"/>
          </ac:picMkLst>
        </pc:picChg>
        <pc:picChg chg="add mod">
          <ac:chgData name="daesung kim" userId="676ca21df71fd503" providerId="LiveId" clId="{B29EA89F-EA49-4796-AC4C-FF8A82163EB4}" dt="2025-03-04T10:56:16.899" v="270"/>
          <ac:picMkLst>
            <pc:docMk/>
            <pc:sldMk cId="2436168389" sldId="532"/>
            <ac:picMk id="16" creationId="{2A402E63-D979-5F8E-3DE1-0B83BBECB8B6}"/>
          </ac:picMkLst>
        </pc:picChg>
        <pc:picChg chg="del">
          <ac:chgData name="daesung kim" userId="676ca21df71fd503" providerId="LiveId" clId="{B29EA89F-EA49-4796-AC4C-FF8A82163EB4}" dt="2025-03-04T10:46:52.035" v="263" actId="478"/>
          <ac:picMkLst>
            <pc:docMk/>
            <pc:sldMk cId="2436168389" sldId="532"/>
            <ac:picMk id="1026" creationId="{E9BD8B7C-12D1-735E-2E52-CF4295692666}"/>
          </ac:picMkLst>
        </pc:picChg>
      </pc:sldChg>
      <pc:sldChg chg="addSp delSp modSp add mod">
        <pc:chgData name="daesung kim" userId="676ca21df71fd503" providerId="LiveId" clId="{B29EA89F-EA49-4796-AC4C-FF8A82163EB4}" dt="2025-03-04T10:56:29.962" v="272"/>
        <pc:sldMkLst>
          <pc:docMk/>
          <pc:sldMk cId="688838780" sldId="533"/>
        </pc:sldMkLst>
        <pc:spChg chg="mod">
          <ac:chgData name="daesung kim" userId="676ca21df71fd503" providerId="LiveId" clId="{B29EA89F-EA49-4796-AC4C-FF8A82163EB4}" dt="2025-03-04T10:56:29.962" v="272"/>
          <ac:spMkLst>
            <pc:docMk/>
            <pc:sldMk cId="688838780" sldId="533"/>
            <ac:spMk id="4" creationId="{FDE1F038-F485-729A-0F63-29A44405D05C}"/>
          </ac:spMkLst>
        </pc:spChg>
        <pc:spChg chg="mod">
          <ac:chgData name="daesung kim" userId="676ca21df71fd503" providerId="LiveId" clId="{B29EA89F-EA49-4796-AC4C-FF8A82163EB4}" dt="2025-03-04T10:56:29.962" v="272"/>
          <ac:spMkLst>
            <pc:docMk/>
            <pc:sldMk cId="688838780" sldId="533"/>
            <ac:spMk id="5" creationId="{AB438ED2-5F62-DC8C-9252-AB930AACE799}"/>
          </ac:spMkLst>
        </pc:spChg>
        <pc:spChg chg="mod">
          <ac:chgData name="daesung kim" userId="676ca21df71fd503" providerId="LiveId" clId="{B29EA89F-EA49-4796-AC4C-FF8A82163EB4}" dt="2025-03-04T10:56:29.962" v="272"/>
          <ac:spMkLst>
            <pc:docMk/>
            <pc:sldMk cId="688838780" sldId="533"/>
            <ac:spMk id="6" creationId="{CAF542B0-E55C-D798-BBCC-E201BDF8252E}"/>
          </ac:spMkLst>
        </pc:spChg>
        <pc:spChg chg="add mod">
          <ac:chgData name="daesung kim" userId="676ca21df71fd503" providerId="LiveId" clId="{B29EA89F-EA49-4796-AC4C-FF8A82163EB4}" dt="2025-03-04T10:56:29.962" v="272"/>
          <ac:spMkLst>
            <pc:docMk/>
            <pc:sldMk cId="688838780" sldId="533"/>
            <ac:spMk id="7" creationId="{BAE50D99-73B9-7534-23A2-A7F48DA1B7F5}"/>
          </ac:spMkLst>
        </pc:spChg>
        <pc:spChg chg="add mod">
          <ac:chgData name="daesung kim" userId="676ca21df71fd503" providerId="LiveId" clId="{B29EA89F-EA49-4796-AC4C-FF8A82163EB4}" dt="2025-03-04T10:56:29.962" v="272"/>
          <ac:spMkLst>
            <pc:docMk/>
            <pc:sldMk cId="688838780" sldId="533"/>
            <ac:spMk id="9" creationId="{7A80F522-E100-D8AA-155C-C5690F2D0584}"/>
          </ac:spMkLst>
        </pc:spChg>
        <pc:spChg chg="del">
          <ac:chgData name="daesung kim" userId="676ca21df71fd503" providerId="LiveId" clId="{B29EA89F-EA49-4796-AC4C-FF8A82163EB4}" dt="2025-03-04T10:56:29.622" v="271" actId="478"/>
          <ac:spMkLst>
            <pc:docMk/>
            <pc:sldMk cId="688838780" sldId="533"/>
            <ac:spMk id="12" creationId="{0EF9BB0B-AA56-A92D-9733-96E720BE75EA}"/>
          </ac:spMkLst>
        </pc:spChg>
        <pc:grpChg chg="add mod">
          <ac:chgData name="daesung kim" userId="676ca21df71fd503" providerId="LiveId" clId="{B29EA89F-EA49-4796-AC4C-FF8A82163EB4}" dt="2025-03-04T10:56:29.962" v="272"/>
          <ac:grpSpMkLst>
            <pc:docMk/>
            <pc:sldMk cId="688838780" sldId="533"/>
            <ac:grpSpMk id="3" creationId="{CF5C729F-C126-6B1C-3E8B-42A2B0C191ED}"/>
          </ac:grpSpMkLst>
        </pc:grpChg>
        <pc:picChg chg="add mod">
          <ac:chgData name="daesung kim" userId="676ca21df71fd503" providerId="LiveId" clId="{B29EA89F-EA49-4796-AC4C-FF8A82163EB4}" dt="2025-03-04T10:56:29.962" v="272"/>
          <ac:picMkLst>
            <pc:docMk/>
            <pc:sldMk cId="688838780" sldId="533"/>
            <ac:picMk id="10" creationId="{67D35629-51F0-3DAF-B0A3-F62908E2083F}"/>
          </ac:picMkLst>
        </pc:picChg>
        <pc:picChg chg="add mod">
          <ac:chgData name="daesung kim" userId="676ca21df71fd503" providerId="LiveId" clId="{B29EA89F-EA49-4796-AC4C-FF8A82163EB4}" dt="2025-03-04T10:56:29.962" v="272"/>
          <ac:picMkLst>
            <pc:docMk/>
            <pc:sldMk cId="688838780" sldId="533"/>
            <ac:picMk id="11" creationId="{C08A1ED9-061A-F519-CC7E-953152DB6D92}"/>
          </ac:picMkLst>
        </pc:picChg>
        <pc:picChg chg="add mod">
          <ac:chgData name="daesung kim" userId="676ca21df71fd503" providerId="LiveId" clId="{B29EA89F-EA49-4796-AC4C-FF8A82163EB4}" dt="2025-03-04T10:56:29.962" v="272"/>
          <ac:picMkLst>
            <pc:docMk/>
            <pc:sldMk cId="688838780" sldId="533"/>
            <ac:picMk id="13" creationId="{E49C3731-184F-48F3-4C1B-4E7F1DB70DDD}"/>
          </ac:picMkLst>
        </pc:picChg>
        <pc:picChg chg="add mod">
          <ac:chgData name="daesung kim" userId="676ca21df71fd503" providerId="LiveId" clId="{B29EA89F-EA49-4796-AC4C-FF8A82163EB4}" dt="2025-03-04T10:56:29.962" v="272"/>
          <ac:picMkLst>
            <pc:docMk/>
            <pc:sldMk cId="688838780" sldId="533"/>
            <ac:picMk id="15" creationId="{63FC08EA-C96B-8117-051E-D22DDD43B235}"/>
          </ac:picMkLst>
        </pc:picChg>
      </pc:sldChg>
      <pc:sldChg chg="del">
        <pc:chgData name="daesung kim" userId="676ca21df71fd503" providerId="LiveId" clId="{B29EA89F-EA49-4796-AC4C-FF8A82163EB4}" dt="2025-03-04T00:03:22.823" v="50" actId="47"/>
        <pc:sldMkLst>
          <pc:docMk/>
          <pc:sldMk cId="2549982734" sldId="533"/>
        </pc:sldMkLst>
      </pc:sldChg>
      <pc:sldChg chg="addSp delSp modSp add mod">
        <pc:chgData name="daesung kim" userId="676ca21df71fd503" providerId="LiveId" clId="{B29EA89F-EA49-4796-AC4C-FF8A82163EB4}" dt="2025-03-04T10:57:25.425" v="287"/>
        <pc:sldMkLst>
          <pc:docMk/>
          <pc:sldMk cId="923655115" sldId="534"/>
        </pc:sldMkLst>
        <pc:spChg chg="mod">
          <ac:chgData name="daesung kim" userId="676ca21df71fd503" providerId="LiveId" clId="{B29EA89F-EA49-4796-AC4C-FF8A82163EB4}" dt="2025-03-04T10:57:25.425" v="287"/>
          <ac:spMkLst>
            <pc:docMk/>
            <pc:sldMk cId="923655115" sldId="534"/>
            <ac:spMk id="4" creationId="{1B469A64-5EE8-6EB7-7CD5-25E9F48046B7}"/>
          </ac:spMkLst>
        </pc:spChg>
        <pc:spChg chg="mod">
          <ac:chgData name="daesung kim" userId="676ca21df71fd503" providerId="LiveId" clId="{B29EA89F-EA49-4796-AC4C-FF8A82163EB4}" dt="2025-03-04T10:57:25.425" v="287"/>
          <ac:spMkLst>
            <pc:docMk/>
            <pc:sldMk cId="923655115" sldId="534"/>
            <ac:spMk id="5" creationId="{0C77A8DE-92E9-26D0-4722-253DF02D9E55}"/>
          </ac:spMkLst>
        </pc:spChg>
        <pc:spChg chg="mod">
          <ac:chgData name="daesung kim" userId="676ca21df71fd503" providerId="LiveId" clId="{B29EA89F-EA49-4796-AC4C-FF8A82163EB4}" dt="2025-03-04T10:57:25.425" v="287"/>
          <ac:spMkLst>
            <pc:docMk/>
            <pc:sldMk cId="923655115" sldId="534"/>
            <ac:spMk id="6" creationId="{E3B60DA1-2651-0757-42E2-7FF03CDCDEE1}"/>
          </ac:spMkLst>
        </pc:spChg>
        <pc:spChg chg="add mod">
          <ac:chgData name="daesung kim" userId="676ca21df71fd503" providerId="LiveId" clId="{B29EA89F-EA49-4796-AC4C-FF8A82163EB4}" dt="2025-03-04T10:57:25.425" v="287"/>
          <ac:spMkLst>
            <pc:docMk/>
            <pc:sldMk cId="923655115" sldId="534"/>
            <ac:spMk id="7" creationId="{C311BA02-7EF8-6CEE-A718-1329AE917078}"/>
          </ac:spMkLst>
        </pc:spChg>
        <pc:spChg chg="add mod">
          <ac:chgData name="daesung kim" userId="676ca21df71fd503" providerId="LiveId" clId="{B29EA89F-EA49-4796-AC4C-FF8A82163EB4}" dt="2025-03-04T10:57:25.425" v="287"/>
          <ac:spMkLst>
            <pc:docMk/>
            <pc:sldMk cId="923655115" sldId="534"/>
            <ac:spMk id="9" creationId="{94C8D7FB-3E4D-CA68-6CAC-D99A0296BE1B}"/>
          </ac:spMkLst>
        </pc:spChg>
        <pc:spChg chg="del">
          <ac:chgData name="daesung kim" userId="676ca21df71fd503" providerId="LiveId" clId="{B29EA89F-EA49-4796-AC4C-FF8A82163EB4}" dt="2025-03-04T10:56:33.310" v="273" actId="478"/>
          <ac:spMkLst>
            <pc:docMk/>
            <pc:sldMk cId="923655115" sldId="534"/>
            <ac:spMk id="12" creationId="{6D45A563-D3B7-F14F-4E5A-97A01EC2E097}"/>
          </ac:spMkLst>
        </pc:spChg>
        <pc:grpChg chg="add mod">
          <ac:chgData name="daesung kim" userId="676ca21df71fd503" providerId="LiveId" clId="{B29EA89F-EA49-4796-AC4C-FF8A82163EB4}" dt="2025-03-04T10:57:25.425" v="287"/>
          <ac:grpSpMkLst>
            <pc:docMk/>
            <pc:sldMk cId="923655115" sldId="534"/>
            <ac:grpSpMk id="3" creationId="{BCF68907-6CC8-03AF-B791-1AE482171451}"/>
          </ac:grpSpMkLst>
        </pc:grpChg>
        <pc:picChg chg="add mod">
          <ac:chgData name="daesung kim" userId="676ca21df71fd503" providerId="LiveId" clId="{B29EA89F-EA49-4796-AC4C-FF8A82163EB4}" dt="2025-03-04T10:57:25.425" v="287"/>
          <ac:picMkLst>
            <pc:docMk/>
            <pc:sldMk cId="923655115" sldId="534"/>
            <ac:picMk id="10" creationId="{ED10B0C1-6B19-90FC-704F-739BF93D007F}"/>
          </ac:picMkLst>
        </pc:picChg>
        <pc:picChg chg="add mod">
          <ac:chgData name="daesung kim" userId="676ca21df71fd503" providerId="LiveId" clId="{B29EA89F-EA49-4796-AC4C-FF8A82163EB4}" dt="2025-03-04T10:57:25.425" v="287"/>
          <ac:picMkLst>
            <pc:docMk/>
            <pc:sldMk cId="923655115" sldId="534"/>
            <ac:picMk id="11" creationId="{C1083080-50A0-018C-A01A-CED81A2B9883}"/>
          </ac:picMkLst>
        </pc:picChg>
        <pc:picChg chg="add mod">
          <ac:chgData name="daesung kim" userId="676ca21df71fd503" providerId="LiveId" clId="{B29EA89F-EA49-4796-AC4C-FF8A82163EB4}" dt="2025-03-04T10:57:25.425" v="287"/>
          <ac:picMkLst>
            <pc:docMk/>
            <pc:sldMk cId="923655115" sldId="534"/>
            <ac:picMk id="13" creationId="{3D6CD7BB-57FD-63C6-59C4-97D444EF53C2}"/>
          </ac:picMkLst>
        </pc:picChg>
      </pc:sldChg>
      <pc:sldChg chg="del">
        <pc:chgData name="daesung kim" userId="676ca21df71fd503" providerId="LiveId" clId="{B29EA89F-EA49-4796-AC4C-FF8A82163EB4}" dt="2025-03-04T00:03:22.823" v="50" actId="47"/>
        <pc:sldMkLst>
          <pc:docMk/>
          <pc:sldMk cId="3278754854" sldId="534"/>
        </pc:sldMkLst>
      </pc:sldChg>
      <pc:sldChg chg="del">
        <pc:chgData name="daesung kim" userId="676ca21df71fd503" providerId="LiveId" clId="{B29EA89F-EA49-4796-AC4C-FF8A82163EB4}" dt="2025-03-04T00:03:22.823" v="50" actId="47"/>
        <pc:sldMkLst>
          <pc:docMk/>
          <pc:sldMk cId="1365517120" sldId="535"/>
        </pc:sldMkLst>
      </pc:sldChg>
      <pc:sldChg chg="addSp delSp modSp add mod replId">
        <pc:chgData name="daesung kim" userId="676ca21df71fd503" providerId="LiveId" clId="{B29EA89F-EA49-4796-AC4C-FF8A82163EB4}" dt="2025-03-04T10:57:35.254" v="288"/>
        <pc:sldMkLst>
          <pc:docMk/>
          <pc:sldMk cId="2416590038" sldId="535"/>
        </pc:sldMkLst>
        <pc:spChg chg="del">
          <ac:chgData name="daesung kim" userId="676ca21df71fd503" providerId="LiveId" clId="{B29EA89F-EA49-4796-AC4C-FF8A82163EB4}" dt="2025-03-04T10:56:35.802" v="274" actId="478"/>
          <ac:spMkLst>
            <pc:docMk/>
            <pc:sldMk cId="2416590038" sldId="535"/>
            <ac:spMk id="12" creationId="{B392B2B5-9560-42F0-9CE0-98C1C5744B24}"/>
          </ac:spMkLst>
        </pc:spChg>
        <pc:picChg chg="add mod">
          <ac:chgData name="daesung kim" userId="676ca21df71fd503" providerId="LiveId" clId="{B29EA89F-EA49-4796-AC4C-FF8A82163EB4}" dt="2025-03-04T10:57:35.254" v="288"/>
          <ac:picMkLst>
            <pc:docMk/>
            <pc:sldMk cId="2416590038" sldId="535"/>
            <ac:picMk id="3" creationId="{F07AD846-C959-3C90-6045-9C0B478D3EF1}"/>
          </ac:picMkLst>
        </pc:picChg>
        <pc:picChg chg="add mod">
          <ac:chgData name="daesung kim" userId="676ca21df71fd503" providerId="LiveId" clId="{B29EA89F-EA49-4796-AC4C-FF8A82163EB4}" dt="2025-03-04T10:57:35.254" v="288"/>
          <ac:picMkLst>
            <pc:docMk/>
            <pc:sldMk cId="2416590038" sldId="535"/>
            <ac:picMk id="4" creationId="{80980BEA-61F3-0C46-E5FE-ABAF19392FB5}"/>
          </ac:picMkLst>
        </pc:picChg>
        <pc:picChg chg="add mod">
          <ac:chgData name="daesung kim" userId="676ca21df71fd503" providerId="LiveId" clId="{B29EA89F-EA49-4796-AC4C-FF8A82163EB4}" dt="2025-03-04T10:57:35.254" v="288"/>
          <ac:picMkLst>
            <pc:docMk/>
            <pc:sldMk cId="2416590038" sldId="535"/>
            <ac:picMk id="5" creationId="{84055DA3-1D1D-50A7-4B17-4D1000580986}"/>
          </ac:picMkLst>
        </pc:picChg>
        <pc:picChg chg="add mod">
          <ac:chgData name="daesung kim" userId="676ca21df71fd503" providerId="LiveId" clId="{B29EA89F-EA49-4796-AC4C-FF8A82163EB4}" dt="2025-03-04T10:57:35.254" v="288"/>
          <ac:picMkLst>
            <pc:docMk/>
            <pc:sldMk cId="2416590038" sldId="535"/>
            <ac:picMk id="6" creationId="{2E280739-F552-E931-5BEE-01BCDB428657}"/>
          </ac:picMkLst>
        </pc:picChg>
      </pc:sldChg>
      <pc:sldChg chg="del">
        <pc:chgData name="daesung kim" userId="676ca21df71fd503" providerId="LiveId" clId="{B29EA89F-EA49-4796-AC4C-FF8A82163EB4}" dt="2025-03-04T00:03:22.823" v="50" actId="47"/>
        <pc:sldMkLst>
          <pc:docMk/>
          <pc:sldMk cId="1976115213" sldId="536"/>
        </pc:sldMkLst>
      </pc:sldChg>
      <pc:sldChg chg="addSp delSp modSp add mod">
        <pc:chgData name="daesung kim" userId="676ca21df71fd503" providerId="LiveId" clId="{B29EA89F-EA49-4796-AC4C-FF8A82163EB4}" dt="2025-03-04T10:57:49.214" v="289"/>
        <pc:sldMkLst>
          <pc:docMk/>
          <pc:sldMk cId="2377977154" sldId="536"/>
        </pc:sldMkLst>
        <pc:spChg chg="mod">
          <ac:chgData name="daesung kim" userId="676ca21df71fd503" providerId="LiveId" clId="{B29EA89F-EA49-4796-AC4C-FF8A82163EB4}" dt="2025-03-04T10:57:49.214" v="289"/>
          <ac:spMkLst>
            <pc:docMk/>
            <pc:sldMk cId="2377977154" sldId="536"/>
            <ac:spMk id="4" creationId="{1B6BAB83-A0B8-7029-BBD3-5F1FDBEC660D}"/>
          </ac:spMkLst>
        </pc:spChg>
        <pc:spChg chg="mod">
          <ac:chgData name="daesung kim" userId="676ca21df71fd503" providerId="LiveId" clId="{B29EA89F-EA49-4796-AC4C-FF8A82163EB4}" dt="2025-03-04T10:57:49.214" v="289"/>
          <ac:spMkLst>
            <pc:docMk/>
            <pc:sldMk cId="2377977154" sldId="536"/>
            <ac:spMk id="5" creationId="{9BE22336-2F02-C200-5AFA-6529FB438A2D}"/>
          </ac:spMkLst>
        </pc:spChg>
        <pc:spChg chg="mod">
          <ac:chgData name="daesung kim" userId="676ca21df71fd503" providerId="LiveId" clId="{B29EA89F-EA49-4796-AC4C-FF8A82163EB4}" dt="2025-03-04T10:57:49.214" v="289"/>
          <ac:spMkLst>
            <pc:docMk/>
            <pc:sldMk cId="2377977154" sldId="536"/>
            <ac:spMk id="6" creationId="{F79666B8-3A83-3B42-FDDF-EE4D2B7E7563}"/>
          </ac:spMkLst>
        </pc:spChg>
        <pc:spChg chg="add mod">
          <ac:chgData name="daesung kim" userId="676ca21df71fd503" providerId="LiveId" clId="{B29EA89F-EA49-4796-AC4C-FF8A82163EB4}" dt="2025-03-04T10:57:49.214" v="289"/>
          <ac:spMkLst>
            <pc:docMk/>
            <pc:sldMk cId="2377977154" sldId="536"/>
            <ac:spMk id="7" creationId="{F5FC5BE0-1E49-3367-1497-7DEB66AB6399}"/>
          </ac:spMkLst>
        </pc:spChg>
        <pc:spChg chg="del">
          <ac:chgData name="daesung kim" userId="676ca21df71fd503" providerId="LiveId" clId="{B29EA89F-EA49-4796-AC4C-FF8A82163EB4}" dt="2025-03-04T10:56:38.012" v="275" actId="478"/>
          <ac:spMkLst>
            <pc:docMk/>
            <pc:sldMk cId="2377977154" sldId="536"/>
            <ac:spMk id="12" creationId="{3F5F6BD6-8E07-BA5B-C10D-699C3D5A68FF}"/>
          </ac:spMkLst>
        </pc:spChg>
        <pc:grpChg chg="add mod">
          <ac:chgData name="daesung kim" userId="676ca21df71fd503" providerId="LiveId" clId="{B29EA89F-EA49-4796-AC4C-FF8A82163EB4}" dt="2025-03-04T10:57:49.214" v="289"/>
          <ac:grpSpMkLst>
            <pc:docMk/>
            <pc:sldMk cId="2377977154" sldId="536"/>
            <ac:grpSpMk id="3" creationId="{8ABADA91-9C5C-75C3-4F0D-84284644CF80}"/>
          </ac:grpSpMkLst>
        </pc:grpChg>
        <pc:picChg chg="add mod">
          <ac:chgData name="daesung kim" userId="676ca21df71fd503" providerId="LiveId" clId="{B29EA89F-EA49-4796-AC4C-FF8A82163EB4}" dt="2025-03-04T10:57:49.214" v="289"/>
          <ac:picMkLst>
            <pc:docMk/>
            <pc:sldMk cId="2377977154" sldId="536"/>
            <ac:picMk id="9" creationId="{D4C3D753-CD71-F245-7188-75B13B00A5C6}"/>
          </ac:picMkLst>
        </pc:picChg>
        <pc:picChg chg="add mod">
          <ac:chgData name="daesung kim" userId="676ca21df71fd503" providerId="LiveId" clId="{B29EA89F-EA49-4796-AC4C-FF8A82163EB4}" dt="2025-03-04T10:57:49.214" v="289"/>
          <ac:picMkLst>
            <pc:docMk/>
            <pc:sldMk cId="2377977154" sldId="536"/>
            <ac:picMk id="10" creationId="{011748B9-21D9-D35A-C2C7-CECDC0670735}"/>
          </ac:picMkLst>
        </pc:picChg>
        <pc:picChg chg="add mod">
          <ac:chgData name="daesung kim" userId="676ca21df71fd503" providerId="LiveId" clId="{B29EA89F-EA49-4796-AC4C-FF8A82163EB4}" dt="2025-03-04T10:57:49.214" v="289"/>
          <ac:picMkLst>
            <pc:docMk/>
            <pc:sldMk cId="2377977154" sldId="536"/>
            <ac:picMk id="11" creationId="{75F53367-9953-1572-76AA-B14458EDF331}"/>
          </ac:picMkLst>
        </pc:picChg>
        <pc:picChg chg="add mod">
          <ac:chgData name="daesung kim" userId="676ca21df71fd503" providerId="LiveId" clId="{B29EA89F-EA49-4796-AC4C-FF8A82163EB4}" dt="2025-03-04T10:57:49.214" v="289"/>
          <ac:picMkLst>
            <pc:docMk/>
            <pc:sldMk cId="2377977154" sldId="536"/>
            <ac:picMk id="13" creationId="{EEA7BBA8-4F2C-392D-86FB-41B17D17CE5D}"/>
          </ac:picMkLst>
        </pc:picChg>
      </pc:sldChg>
      <pc:sldChg chg="del">
        <pc:chgData name="daesung kim" userId="676ca21df71fd503" providerId="LiveId" clId="{B29EA89F-EA49-4796-AC4C-FF8A82163EB4}" dt="2025-03-04T00:03:22.823" v="50" actId="47"/>
        <pc:sldMkLst>
          <pc:docMk/>
          <pc:sldMk cId="687182061" sldId="537"/>
        </pc:sldMkLst>
      </pc:sldChg>
      <pc:sldChg chg="addSp delSp modSp add mod replId">
        <pc:chgData name="daesung kim" userId="676ca21df71fd503" providerId="LiveId" clId="{B29EA89F-EA49-4796-AC4C-FF8A82163EB4}" dt="2025-03-04T10:57:58.002" v="290"/>
        <pc:sldMkLst>
          <pc:docMk/>
          <pc:sldMk cId="3633185177" sldId="537"/>
        </pc:sldMkLst>
        <pc:spChg chg="mod">
          <ac:chgData name="daesung kim" userId="676ca21df71fd503" providerId="LiveId" clId="{B29EA89F-EA49-4796-AC4C-FF8A82163EB4}" dt="2025-03-04T10:57:58.002" v="290"/>
          <ac:spMkLst>
            <pc:docMk/>
            <pc:sldMk cId="3633185177" sldId="537"/>
            <ac:spMk id="6" creationId="{F7E6A116-13D3-3709-5144-D0BBAB8E20F3}"/>
          </ac:spMkLst>
        </pc:spChg>
        <pc:spChg chg="mod">
          <ac:chgData name="daesung kim" userId="676ca21df71fd503" providerId="LiveId" clId="{B29EA89F-EA49-4796-AC4C-FF8A82163EB4}" dt="2025-03-04T10:57:58.002" v="290"/>
          <ac:spMkLst>
            <pc:docMk/>
            <pc:sldMk cId="3633185177" sldId="537"/>
            <ac:spMk id="7" creationId="{72AA39E3-CF69-4155-ED23-0070533749F1}"/>
          </ac:spMkLst>
        </pc:spChg>
        <pc:spChg chg="mod">
          <ac:chgData name="daesung kim" userId="676ca21df71fd503" providerId="LiveId" clId="{B29EA89F-EA49-4796-AC4C-FF8A82163EB4}" dt="2025-03-04T10:57:58.002" v="290"/>
          <ac:spMkLst>
            <pc:docMk/>
            <pc:sldMk cId="3633185177" sldId="537"/>
            <ac:spMk id="9" creationId="{27338BBE-D143-C586-EDCC-B110D05A489D}"/>
          </ac:spMkLst>
        </pc:spChg>
        <pc:spChg chg="add mod">
          <ac:chgData name="daesung kim" userId="676ca21df71fd503" providerId="LiveId" clId="{B29EA89F-EA49-4796-AC4C-FF8A82163EB4}" dt="2025-03-04T10:57:58.002" v="290"/>
          <ac:spMkLst>
            <pc:docMk/>
            <pc:sldMk cId="3633185177" sldId="537"/>
            <ac:spMk id="10" creationId="{1E4EE2E3-4DAF-149F-0D68-93E0126C9B03}"/>
          </ac:spMkLst>
        </pc:spChg>
        <pc:spChg chg="del">
          <ac:chgData name="daesung kim" userId="676ca21df71fd503" providerId="LiveId" clId="{B29EA89F-EA49-4796-AC4C-FF8A82163EB4}" dt="2025-03-04T10:56:40.302" v="276" actId="478"/>
          <ac:spMkLst>
            <pc:docMk/>
            <pc:sldMk cId="3633185177" sldId="537"/>
            <ac:spMk id="12" creationId="{1B4CB745-8DAD-472E-C9D3-1B3633FDB852}"/>
          </ac:spMkLst>
        </pc:spChg>
        <pc:grpChg chg="add mod">
          <ac:chgData name="daesung kim" userId="676ca21df71fd503" providerId="LiveId" clId="{B29EA89F-EA49-4796-AC4C-FF8A82163EB4}" dt="2025-03-04T10:57:58.002" v="290"/>
          <ac:grpSpMkLst>
            <pc:docMk/>
            <pc:sldMk cId="3633185177" sldId="537"/>
            <ac:grpSpMk id="5" creationId="{AC88AE80-6ED9-C04C-5178-02F1268889A0}"/>
          </ac:grpSpMkLst>
        </pc:grpChg>
        <pc:picChg chg="add mod">
          <ac:chgData name="daesung kim" userId="676ca21df71fd503" providerId="LiveId" clId="{B29EA89F-EA49-4796-AC4C-FF8A82163EB4}" dt="2025-03-04T10:57:58.002" v="290"/>
          <ac:picMkLst>
            <pc:docMk/>
            <pc:sldMk cId="3633185177" sldId="537"/>
            <ac:picMk id="3" creationId="{5E2761F0-BFD8-C419-3B78-B5E9AE8B05D2}"/>
          </ac:picMkLst>
        </pc:picChg>
        <pc:picChg chg="add mod">
          <ac:chgData name="daesung kim" userId="676ca21df71fd503" providerId="LiveId" clId="{B29EA89F-EA49-4796-AC4C-FF8A82163EB4}" dt="2025-03-04T10:57:58.002" v="290"/>
          <ac:picMkLst>
            <pc:docMk/>
            <pc:sldMk cId="3633185177" sldId="537"/>
            <ac:picMk id="4" creationId="{30EF791F-72C5-18C0-D039-99D2E81035EB}"/>
          </ac:picMkLst>
        </pc:picChg>
      </pc:sldChg>
      <pc:sldChg chg="addSp delSp modSp add mod replId">
        <pc:chgData name="daesung kim" userId="676ca21df71fd503" providerId="LiveId" clId="{B29EA89F-EA49-4796-AC4C-FF8A82163EB4}" dt="2025-03-04T10:58:08.542" v="291"/>
        <pc:sldMkLst>
          <pc:docMk/>
          <pc:sldMk cId="3220613503" sldId="538"/>
        </pc:sldMkLst>
        <pc:spChg chg="add mod">
          <ac:chgData name="daesung kim" userId="676ca21df71fd503" providerId="LiveId" clId="{B29EA89F-EA49-4796-AC4C-FF8A82163EB4}" dt="2025-03-04T10:58:08.542" v="291"/>
          <ac:spMkLst>
            <pc:docMk/>
            <pc:sldMk cId="3220613503" sldId="538"/>
            <ac:spMk id="3" creationId="{8035B879-2319-DD91-3E77-6A9B5E8EE542}"/>
          </ac:spMkLst>
        </pc:spChg>
        <pc:spChg chg="add mod">
          <ac:chgData name="daesung kim" userId="676ca21df71fd503" providerId="LiveId" clId="{B29EA89F-EA49-4796-AC4C-FF8A82163EB4}" dt="2025-03-04T10:58:08.542" v="291"/>
          <ac:spMkLst>
            <pc:docMk/>
            <pc:sldMk cId="3220613503" sldId="538"/>
            <ac:spMk id="4" creationId="{412F13E9-E7F4-C3D8-8A7B-E3E14501ADD5}"/>
          </ac:spMkLst>
        </pc:spChg>
        <pc:spChg chg="add mod">
          <ac:chgData name="daesung kim" userId="676ca21df71fd503" providerId="LiveId" clId="{B29EA89F-EA49-4796-AC4C-FF8A82163EB4}" dt="2025-03-04T10:58:08.542" v="291"/>
          <ac:spMkLst>
            <pc:docMk/>
            <pc:sldMk cId="3220613503" sldId="538"/>
            <ac:spMk id="5" creationId="{3BF33423-6D37-99A7-D883-F466E6E6B5BC}"/>
          </ac:spMkLst>
        </pc:spChg>
        <pc:spChg chg="mod">
          <ac:chgData name="daesung kim" userId="676ca21df71fd503" providerId="LiveId" clId="{B29EA89F-EA49-4796-AC4C-FF8A82163EB4}" dt="2025-03-04T10:58:08.542" v="291"/>
          <ac:spMkLst>
            <pc:docMk/>
            <pc:sldMk cId="3220613503" sldId="538"/>
            <ac:spMk id="7" creationId="{390CAE5F-5C13-EBDA-98C8-790A04C30D8B}"/>
          </ac:spMkLst>
        </pc:spChg>
        <pc:spChg chg="mod">
          <ac:chgData name="daesung kim" userId="676ca21df71fd503" providerId="LiveId" clId="{B29EA89F-EA49-4796-AC4C-FF8A82163EB4}" dt="2025-03-04T10:58:08.542" v="291"/>
          <ac:spMkLst>
            <pc:docMk/>
            <pc:sldMk cId="3220613503" sldId="538"/>
            <ac:spMk id="9" creationId="{B3BD2631-900F-D7AE-2351-BE2BFFBFE914}"/>
          </ac:spMkLst>
        </pc:spChg>
        <pc:spChg chg="mod">
          <ac:chgData name="daesung kim" userId="676ca21df71fd503" providerId="LiveId" clId="{B29EA89F-EA49-4796-AC4C-FF8A82163EB4}" dt="2025-03-04T10:58:08.542" v="291"/>
          <ac:spMkLst>
            <pc:docMk/>
            <pc:sldMk cId="3220613503" sldId="538"/>
            <ac:spMk id="10" creationId="{EBBCA01C-98FD-7BB1-80AD-4B77B6B3DA90}"/>
          </ac:spMkLst>
        </pc:spChg>
        <pc:spChg chg="add mod">
          <ac:chgData name="daesung kim" userId="676ca21df71fd503" providerId="LiveId" clId="{B29EA89F-EA49-4796-AC4C-FF8A82163EB4}" dt="2025-03-04T10:58:08.542" v="291"/>
          <ac:spMkLst>
            <pc:docMk/>
            <pc:sldMk cId="3220613503" sldId="538"/>
            <ac:spMk id="11" creationId="{650C9B9A-9C99-5FEF-2BA2-414728A28F5B}"/>
          </ac:spMkLst>
        </pc:spChg>
        <pc:spChg chg="del">
          <ac:chgData name="daesung kim" userId="676ca21df71fd503" providerId="LiveId" clId="{B29EA89F-EA49-4796-AC4C-FF8A82163EB4}" dt="2025-03-04T10:56:42.693" v="277" actId="478"/>
          <ac:spMkLst>
            <pc:docMk/>
            <pc:sldMk cId="3220613503" sldId="538"/>
            <ac:spMk id="12" creationId="{12E66F3A-444A-E575-B732-5ADF679CCB34}"/>
          </ac:spMkLst>
        </pc:spChg>
        <pc:grpChg chg="add mod">
          <ac:chgData name="daesung kim" userId="676ca21df71fd503" providerId="LiveId" clId="{B29EA89F-EA49-4796-AC4C-FF8A82163EB4}" dt="2025-03-04T10:58:08.542" v="291"/>
          <ac:grpSpMkLst>
            <pc:docMk/>
            <pc:sldMk cId="3220613503" sldId="538"/>
            <ac:grpSpMk id="6" creationId="{6C83ADEF-6106-CE10-0FE3-FC73D2C1E7ED}"/>
          </ac:grpSpMkLst>
        </pc:grpChg>
        <pc:picChg chg="add mod">
          <ac:chgData name="daesung kim" userId="676ca21df71fd503" providerId="LiveId" clId="{B29EA89F-EA49-4796-AC4C-FF8A82163EB4}" dt="2025-03-04T10:58:08.542" v="291"/>
          <ac:picMkLst>
            <pc:docMk/>
            <pc:sldMk cId="3220613503" sldId="538"/>
            <ac:picMk id="13" creationId="{17382ECC-091C-81DF-A75D-F300FCEF350E}"/>
          </ac:picMkLst>
        </pc:picChg>
      </pc:sldChg>
      <pc:sldChg chg="del">
        <pc:chgData name="daesung kim" userId="676ca21df71fd503" providerId="LiveId" clId="{B29EA89F-EA49-4796-AC4C-FF8A82163EB4}" dt="2025-03-04T00:03:22.823" v="50" actId="47"/>
        <pc:sldMkLst>
          <pc:docMk/>
          <pc:sldMk cId="3831642272" sldId="538"/>
        </pc:sldMkLst>
      </pc:sldChg>
      <pc:sldChg chg="del">
        <pc:chgData name="daesung kim" userId="676ca21df71fd503" providerId="LiveId" clId="{B29EA89F-EA49-4796-AC4C-FF8A82163EB4}" dt="2025-03-04T00:03:22.823" v="50" actId="47"/>
        <pc:sldMkLst>
          <pc:docMk/>
          <pc:sldMk cId="371778190" sldId="539"/>
        </pc:sldMkLst>
      </pc:sldChg>
      <pc:sldChg chg="addSp delSp modSp add mod replId">
        <pc:chgData name="daesung kim" userId="676ca21df71fd503" providerId="LiveId" clId="{B29EA89F-EA49-4796-AC4C-FF8A82163EB4}" dt="2025-03-04T10:58:16.053" v="292"/>
        <pc:sldMkLst>
          <pc:docMk/>
          <pc:sldMk cId="3901659820" sldId="539"/>
        </pc:sldMkLst>
        <pc:spChg chg="del">
          <ac:chgData name="daesung kim" userId="676ca21df71fd503" providerId="LiveId" clId="{B29EA89F-EA49-4796-AC4C-FF8A82163EB4}" dt="2025-03-04T10:56:44.700" v="278" actId="478"/>
          <ac:spMkLst>
            <pc:docMk/>
            <pc:sldMk cId="3901659820" sldId="539"/>
            <ac:spMk id="12" creationId="{F217AF72-69AB-C420-C321-A4EABD94E1CB}"/>
          </ac:spMkLst>
        </pc:spChg>
        <pc:picChg chg="add mod">
          <ac:chgData name="daesung kim" userId="676ca21df71fd503" providerId="LiveId" clId="{B29EA89F-EA49-4796-AC4C-FF8A82163EB4}" dt="2025-03-04T10:58:16.053" v="292"/>
          <ac:picMkLst>
            <pc:docMk/>
            <pc:sldMk cId="3901659820" sldId="539"/>
            <ac:picMk id="3" creationId="{583D3420-93F1-0118-53AB-231178AF914D}"/>
          </ac:picMkLst>
        </pc:picChg>
      </pc:sldChg>
      <pc:sldChg chg="addSp delSp modSp add mod">
        <pc:chgData name="daesung kim" userId="676ca21df71fd503" providerId="LiveId" clId="{B29EA89F-EA49-4796-AC4C-FF8A82163EB4}" dt="2025-03-04T10:58:24.379" v="293"/>
        <pc:sldMkLst>
          <pc:docMk/>
          <pc:sldMk cId="611891236" sldId="540"/>
        </pc:sldMkLst>
        <pc:spChg chg="add mod">
          <ac:chgData name="daesung kim" userId="676ca21df71fd503" providerId="LiveId" clId="{B29EA89F-EA49-4796-AC4C-FF8A82163EB4}" dt="2025-03-04T10:58:24.379" v="293"/>
          <ac:spMkLst>
            <pc:docMk/>
            <pc:sldMk cId="611891236" sldId="540"/>
            <ac:spMk id="3" creationId="{F5080409-E68A-384B-0E67-B1A3FA40E4B6}"/>
          </ac:spMkLst>
        </pc:spChg>
        <pc:spChg chg="mod">
          <ac:chgData name="daesung kim" userId="676ca21df71fd503" providerId="LiveId" clId="{B29EA89F-EA49-4796-AC4C-FF8A82163EB4}" dt="2025-03-04T10:58:24.379" v="293"/>
          <ac:spMkLst>
            <pc:docMk/>
            <pc:sldMk cId="611891236" sldId="540"/>
            <ac:spMk id="6" creationId="{EE862AB4-2874-EBA3-1823-1935F5C45F1A}"/>
          </ac:spMkLst>
        </pc:spChg>
        <pc:spChg chg="mod">
          <ac:chgData name="daesung kim" userId="676ca21df71fd503" providerId="LiveId" clId="{B29EA89F-EA49-4796-AC4C-FF8A82163EB4}" dt="2025-03-04T10:58:24.379" v="293"/>
          <ac:spMkLst>
            <pc:docMk/>
            <pc:sldMk cId="611891236" sldId="540"/>
            <ac:spMk id="7" creationId="{AAF25029-0112-9CC7-3FE4-4782B233A9FF}"/>
          </ac:spMkLst>
        </pc:spChg>
        <pc:spChg chg="mod">
          <ac:chgData name="daesung kim" userId="676ca21df71fd503" providerId="LiveId" clId="{B29EA89F-EA49-4796-AC4C-FF8A82163EB4}" dt="2025-03-04T10:58:24.379" v="293"/>
          <ac:spMkLst>
            <pc:docMk/>
            <pc:sldMk cId="611891236" sldId="540"/>
            <ac:spMk id="9" creationId="{0521681E-86D4-6987-AF0D-FC4BA7B088FF}"/>
          </ac:spMkLst>
        </pc:spChg>
        <pc:spChg chg="add mod">
          <ac:chgData name="daesung kim" userId="676ca21df71fd503" providerId="LiveId" clId="{B29EA89F-EA49-4796-AC4C-FF8A82163EB4}" dt="2025-03-04T10:58:24.379" v="293"/>
          <ac:spMkLst>
            <pc:docMk/>
            <pc:sldMk cId="611891236" sldId="540"/>
            <ac:spMk id="10" creationId="{D3D857E4-804F-9484-38D3-D756C0BFBABF}"/>
          </ac:spMkLst>
        </pc:spChg>
        <pc:spChg chg="del">
          <ac:chgData name="daesung kim" userId="676ca21df71fd503" providerId="LiveId" clId="{B29EA89F-EA49-4796-AC4C-FF8A82163EB4}" dt="2025-03-04T10:56:47.601" v="279" actId="478"/>
          <ac:spMkLst>
            <pc:docMk/>
            <pc:sldMk cId="611891236" sldId="540"/>
            <ac:spMk id="12" creationId="{7253CCB5-E1F3-C0D4-9522-602F096F0E1C}"/>
          </ac:spMkLst>
        </pc:spChg>
        <pc:grpChg chg="add mod">
          <ac:chgData name="daesung kim" userId="676ca21df71fd503" providerId="LiveId" clId="{B29EA89F-EA49-4796-AC4C-FF8A82163EB4}" dt="2025-03-04T10:58:24.379" v="293"/>
          <ac:grpSpMkLst>
            <pc:docMk/>
            <pc:sldMk cId="611891236" sldId="540"/>
            <ac:grpSpMk id="5" creationId="{2FC1BF97-F370-6641-7360-169ECEC00B34}"/>
          </ac:grpSpMkLst>
        </pc:grpChg>
        <pc:picChg chg="add mod">
          <ac:chgData name="daesung kim" userId="676ca21df71fd503" providerId="LiveId" clId="{B29EA89F-EA49-4796-AC4C-FF8A82163EB4}" dt="2025-03-04T10:58:24.379" v="293"/>
          <ac:picMkLst>
            <pc:docMk/>
            <pc:sldMk cId="611891236" sldId="540"/>
            <ac:picMk id="4" creationId="{E5BCFDCA-3DD1-B16D-5E8B-B70C29B3B270}"/>
          </ac:picMkLst>
        </pc:picChg>
      </pc:sldChg>
      <pc:sldChg chg="del">
        <pc:chgData name="daesung kim" userId="676ca21df71fd503" providerId="LiveId" clId="{B29EA89F-EA49-4796-AC4C-FF8A82163EB4}" dt="2025-03-04T00:03:22.823" v="50" actId="47"/>
        <pc:sldMkLst>
          <pc:docMk/>
          <pc:sldMk cId="1197565230" sldId="540"/>
        </pc:sldMkLst>
      </pc:sldChg>
      <pc:sldChg chg="addSp delSp modSp add mod replId">
        <pc:chgData name="daesung kim" userId="676ca21df71fd503" providerId="LiveId" clId="{B29EA89F-EA49-4796-AC4C-FF8A82163EB4}" dt="2025-03-04T10:58:31.710" v="294"/>
        <pc:sldMkLst>
          <pc:docMk/>
          <pc:sldMk cId="170431256" sldId="541"/>
        </pc:sldMkLst>
        <pc:spChg chg="del">
          <ac:chgData name="daesung kim" userId="676ca21df71fd503" providerId="LiveId" clId="{B29EA89F-EA49-4796-AC4C-FF8A82163EB4}" dt="2025-03-04T10:56:50.513" v="280" actId="478"/>
          <ac:spMkLst>
            <pc:docMk/>
            <pc:sldMk cId="170431256" sldId="541"/>
            <ac:spMk id="12" creationId="{83B994AE-ABF7-DE36-6269-6AA64FDC32F2}"/>
          </ac:spMkLst>
        </pc:spChg>
        <pc:picChg chg="add mod">
          <ac:chgData name="daesung kim" userId="676ca21df71fd503" providerId="LiveId" clId="{B29EA89F-EA49-4796-AC4C-FF8A82163EB4}" dt="2025-03-04T10:58:31.710" v="294"/>
          <ac:picMkLst>
            <pc:docMk/>
            <pc:sldMk cId="170431256" sldId="541"/>
            <ac:picMk id="3" creationId="{02F0C448-25BA-AC49-413A-5A97C9F25467}"/>
          </ac:picMkLst>
        </pc:picChg>
      </pc:sldChg>
      <pc:sldChg chg="del">
        <pc:chgData name="daesung kim" userId="676ca21df71fd503" providerId="LiveId" clId="{B29EA89F-EA49-4796-AC4C-FF8A82163EB4}" dt="2025-03-04T00:03:22.823" v="50" actId="47"/>
        <pc:sldMkLst>
          <pc:docMk/>
          <pc:sldMk cId="2503047446" sldId="541"/>
        </pc:sldMkLst>
      </pc:sldChg>
      <pc:sldChg chg="del">
        <pc:chgData name="daesung kim" userId="676ca21df71fd503" providerId="LiveId" clId="{B29EA89F-EA49-4796-AC4C-FF8A82163EB4}" dt="2025-03-04T00:03:22.823" v="50" actId="47"/>
        <pc:sldMkLst>
          <pc:docMk/>
          <pc:sldMk cId="359219469" sldId="542"/>
        </pc:sldMkLst>
      </pc:sldChg>
      <pc:sldChg chg="addSp delSp modSp add mod replId">
        <pc:chgData name="daesung kim" userId="676ca21df71fd503" providerId="LiveId" clId="{B29EA89F-EA49-4796-AC4C-FF8A82163EB4}" dt="2025-03-04T10:58:46.665" v="295"/>
        <pc:sldMkLst>
          <pc:docMk/>
          <pc:sldMk cId="2678713044" sldId="542"/>
        </pc:sldMkLst>
        <pc:spChg chg="mod">
          <ac:chgData name="daesung kim" userId="676ca21df71fd503" providerId="LiveId" clId="{B29EA89F-EA49-4796-AC4C-FF8A82163EB4}" dt="2025-03-04T10:58:46.665" v="295"/>
          <ac:spMkLst>
            <pc:docMk/>
            <pc:sldMk cId="2678713044" sldId="542"/>
            <ac:spMk id="4" creationId="{04E104F2-2689-658B-DDAB-E39C16BE87AB}"/>
          </ac:spMkLst>
        </pc:spChg>
        <pc:spChg chg="mod">
          <ac:chgData name="daesung kim" userId="676ca21df71fd503" providerId="LiveId" clId="{B29EA89F-EA49-4796-AC4C-FF8A82163EB4}" dt="2025-03-04T10:58:46.665" v="295"/>
          <ac:spMkLst>
            <pc:docMk/>
            <pc:sldMk cId="2678713044" sldId="542"/>
            <ac:spMk id="5" creationId="{408FDE7B-2A05-C67A-E41F-EA6CA1BBD4C3}"/>
          </ac:spMkLst>
        </pc:spChg>
        <pc:spChg chg="mod">
          <ac:chgData name="daesung kim" userId="676ca21df71fd503" providerId="LiveId" clId="{B29EA89F-EA49-4796-AC4C-FF8A82163EB4}" dt="2025-03-04T10:58:46.665" v="295"/>
          <ac:spMkLst>
            <pc:docMk/>
            <pc:sldMk cId="2678713044" sldId="542"/>
            <ac:spMk id="6" creationId="{3B41AED2-E30C-2AAC-8167-DEC95CE8A759}"/>
          </ac:spMkLst>
        </pc:spChg>
        <pc:spChg chg="add mod">
          <ac:chgData name="daesung kim" userId="676ca21df71fd503" providerId="LiveId" clId="{B29EA89F-EA49-4796-AC4C-FF8A82163EB4}" dt="2025-03-04T10:58:46.665" v="295"/>
          <ac:spMkLst>
            <pc:docMk/>
            <pc:sldMk cId="2678713044" sldId="542"/>
            <ac:spMk id="7" creationId="{7096BB39-96B6-A31B-DCEA-E838E0F53330}"/>
          </ac:spMkLst>
        </pc:spChg>
        <pc:spChg chg="del">
          <ac:chgData name="daesung kim" userId="676ca21df71fd503" providerId="LiveId" clId="{B29EA89F-EA49-4796-AC4C-FF8A82163EB4}" dt="2025-03-04T10:56:53.292" v="281" actId="478"/>
          <ac:spMkLst>
            <pc:docMk/>
            <pc:sldMk cId="2678713044" sldId="542"/>
            <ac:spMk id="12" creationId="{AD1DCB3E-921D-63F2-A7C0-296C4F3C7938}"/>
          </ac:spMkLst>
        </pc:spChg>
        <pc:grpChg chg="add mod">
          <ac:chgData name="daesung kim" userId="676ca21df71fd503" providerId="LiveId" clId="{B29EA89F-EA49-4796-AC4C-FF8A82163EB4}" dt="2025-03-04T10:58:46.665" v="295"/>
          <ac:grpSpMkLst>
            <pc:docMk/>
            <pc:sldMk cId="2678713044" sldId="542"/>
            <ac:grpSpMk id="3" creationId="{A3291CA3-38A8-A9F7-2166-C05CDE97195B}"/>
          </ac:grpSpMkLst>
        </pc:grpChg>
        <pc:picChg chg="add mod">
          <ac:chgData name="daesung kim" userId="676ca21df71fd503" providerId="LiveId" clId="{B29EA89F-EA49-4796-AC4C-FF8A82163EB4}" dt="2025-03-04T10:58:46.665" v="295"/>
          <ac:picMkLst>
            <pc:docMk/>
            <pc:sldMk cId="2678713044" sldId="542"/>
            <ac:picMk id="9" creationId="{0B579002-A76E-C4F0-8580-584EFBB931FA}"/>
          </ac:picMkLst>
        </pc:picChg>
      </pc:sldChg>
      <pc:sldChg chg="del">
        <pc:chgData name="daesung kim" userId="676ca21df71fd503" providerId="LiveId" clId="{B29EA89F-EA49-4796-AC4C-FF8A82163EB4}" dt="2025-03-03T23:54:36.751" v="1" actId="47"/>
        <pc:sldMkLst>
          <pc:docMk/>
          <pc:sldMk cId="1046408127" sldId="543"/>
        </pc:sldMkLst>
      </pc:sldChg>
      <pc:sldChg chg="add del">
        <pc:chgData name="daesung kim" userId="676ca21df71fd503" providerId="LiveId" clId="{B29EA89F-EA49-4796-AC4C-FF8A82163EB4}" dt="2025-03-04T00:01:45.579" v="29" actId="47"/>
        <pc:sldMkLst>
          <pc:docMk/>
          <pc:sldMk cId="3713237200" sldId="543"/>
        </pc:sldMkLst>
      </pc:sldChg>
      <pc:sldChg chg="addSp delSp modSp add mod ord replId">
        <pc:chgData name="daesung kim" userId="676ca21df71fd503" providerId="LiveId" clId="{B29EA89F-EA49-4796-AC4C-FF8A82163EB4}" dt="2025-03-04T11:23:33.505" v="720"/>
        <pc:sldMkLst>
          <pc:docMk/>
          <pc:sldMk cId="4163158461" sldId="543"/>
        </pc:sldMkLst>
        <pc:spChg chg="add mod">
          <ac:chgData name="daesung kim" userId="676ca21df71fd503" providerId="LiveId" clId="{B29EA89F-EA49-4796-AC4C-FF8A82163EB4}" dt="2025-03-04T10:58:57.038" v="296"/>
          <ac:spMkLst>
            <pc:docMk/>
            <pc:sldMk cId="4163158461" sldId="543"/>
            <ac:spMk id="3" creationId="{C3DA3F0C-EEF5-325B-0BC9-43845F6BF537}"/>
          </ac:spMkLst>
        </pc:spChg>
        <pc:spChg chg="mod">
          <ac:chgData name="daesung kim" userId="676ca21df71fd503" providerId="LiveId" clId="{B29EA89F-EA49-4796-AC4C-FF8A82163EB4}" dt="2025-03-04T10:58:57.038" v="296"/>
          <ac:spMkLst>
            <pc:docMk/>
            <pc:sldMk cId="4163158461" sldId="543"/>
            <ac:spMk id="5" creationId="{6D9B4D95-6DE0-9423-32CC-0A9393847668}"/>
          </ac:spMkLst>
        </pc:spChg>
        <pc:spChg chg="mod">
          <ac:chgData name="daesung kim" userId="676ca21df71fd503" providerId="LiveId" clId="{B29EA89F-EA49-4796-AC4C-FF8A82163EB4}" dt="2025-03-04T10:58:57.038" v="296"/>
          <ac:spMkLst>
            <pc:docMk/>
            <pc:sldMk cId="4163158461" sldId="543"/>
            <ac:spMk id="6" creationId="{6D2D7486-F780-FC31-D950-41D54FDD7B16}"/>
          </ac:spMkLst>
        </pc:spChg>
        <pc:spChg chg="mod">
          <ac:chgData name="daesung kim" userId="676ca21df71fd503" providerId="LiveId" clId="{B29EA89F-EA49-4796-AC4C-FF8A82163EB4}" dt="2025-03-04T10:58:57.038" v="296"/>
          <ac:spMkLst>
            <pc:docMk/>
            <pc:sldMk cId="4163158461" sldId="543"/>
            <ac:spMk id="7" creationId="{DDC80ABD-F8C0-A361-6C9B-A20E0A5AB58C}"/>
          </ac:spMkLst>
        </pc:spChg>
        <pc:spChg chg="add mod">
          <ac:chgData name="daesung kim" userId="676ca21df71fd503" providerId="LiveId" clId="{B29EA89F-EA49-4796-AC4C-FF8A82163EB4}" dt="2025-03-04T10:58:57.038" v="296"/>
          <ac:spMkLst>
            <pc:docMk/>
            <pc:sldMk cId="4163158461" sldId="543"/>
            <ac:spMk id="9" creationId="{6EB476B3-881D-095C-4FEF-76A4E21EEFCB}"/>
          </ac:spMkLst>
        </pc:spChg>
        <pc:spChg chg="del">
          <ac:chgData name="daesung kim" userId="676ca21df71fd503" providerId="LiveId" clId="{B29EA89F-EA49-4796-AC4C-FF8A82163EB4}" dt="2025-03-04T10:56:56.441" v="282" actId="478"/>
          <ac:spMkLst>
            <pc:docMk/>
            <pc:sldMk cId="4163158461" sldId="543"/>
            <ac:spMk id="12" creationId="{D04844D0-1081-FFD3-1470-1EAE89ACD087}"/>
          </ac:spMkLst>
        </pc:spChg>
        <pc:grpChg chg="add mod">
          <ac:chgData name="daesung kim" userId="676ca21df71fd503" providerId="LiveId" clId="{B29EA89F-EA49-4796-AC4C-FF8A82163EB4}" dt="2025-03-04T10:58:57.038" v="296"/>
          <ac:grpSpMkLst>
            <pc:docMk/>
            <pc:sldMk cId="4163158461" sldId="543"/>
            <ac:grpSpMk id="4" creationId="{953F2C2B-1E79-305C-CC22-3A62F054305F}"/>
          </ac:grpSpMkLst>
        </pc:grpChg>
        <pc:picChg chg="add mod">
          <ac:chgData name="daesung kim" userId="676ca21df71fd503" providerId="LiveId" clId="{B29EA89F-EA49-4796-AC4C-FF8A82163EB4}" dt="2025-03-04T10:58:57.038" v="296"/>
          <ac:picMkLst>
            <pc:docMk/>
            <pc:sldMk cId="4163158461" sldId="543"/>
            <ac:picMk id="10" creationId="{C19B0D42-969D-B86B-036E-1E00670F910C}"/>
          </ac:picMkLst>
        </pc:picChg>
      </pc:sldChg>
      <pc:sldChg chg="addSp delSp modSp add mod replId">
        <pc:chgData name="daesung kim" userId="676ca21df71fd503" providerId="LiveId" clId="{B29EA89F-EA49-4796-AC4C-FF8A82163EB4}" dt="2025-03-04T11:05:57.665" v="473" actId="20577"/>
        <pc:sldMkLst>
          <pc:docMk/>
          <pc:sldMk cId="1282968676" sldId="544"/>
        </pc:sldMkLst>
        <pc:spChg chg="mod">
          <ac:chgData name="daesung kim" userId="676ca21df71fd503" providerId="LiveId" clId="{B29EA89F-EA49-4796-AC4C-FF8A82163EB4}" dt="2025-03-04T11:04:05.212" v="297"/>
          <ac:spMkLst>
            <pc:docMk/>
            <pc:sldMk cId="1282968676" sldId="544"/>
            <ac:spMk id="4" creationId="{ED510F46-0EFD-F5DD-086E-A30D49371C07}"/>
          </ac:spMkLst>
        </pc:spChg>
        <pc:spChg chg="mod">
          <ac:chgData name="daesung kim" userId="676ca21df71fd503" providerId="LiveId" clId="{B29EA89F-EA49-4796-AC4C-FF8A82163EB4}" dt="2025-03-04T11:04:05.212" v="297"/>
          <ac:spMkLst>
            <pc:docMk/>
            <pc:sldMk cId="1282968676" sldId="544"/>
            <ac:spMk id="5" creationId="{A8C67122-6168-98B7-F781-FF0F7C85A156}"/>
          </ac:spMkLst>
        </pc:spChg>
        <pc:spChg chg="mod">
          <ac:chgData name="daesung kim" userId="676ca21df71fd503" providerId="LiveId" clId="{B29EA89F-EA49-4796-AC4C-FF8A82163EB4}" dt="2025-03-04T11:04:05.212" v="297"/>
          <ac:spMkLst>
            <pc:docMk/>
            <pc:sldMk cId="1282968676" sldId="544"/>
            <ac:spMk id="6" creationId="{5D5B4F26-A71A-B3E2-E00A-945BF2796F03}"/>
          </ac:spMkLst>
        </pc:spChg>
        <pc:spChg chg="add mod">
          <ac:chgData name="daesung kim" userId="676ca21df71fd503" providerId="LiveId" clId="{B29EA89F-EA49-4796-AC4C-FF8A82163EB4}" dt="2025-03-04T11:04:28.712" v="322" actId="20577"/>
          <ac:spMkLst>
            <pc:docMk/>
            <pc:sldMk cId="1282968676" sldId="544"/>
            <ac:spMk id="7" creationId="{DC9B1D3A-6BC9-80EF-0161-75E6CCED51B6}"/>
          </ac:spMkLst>
        </pc:spChg>
        <pc:spChg chg="add mod">
          <ac:chgData name="daesung kim" userId="676ca21df71fd503" providerId="LiveId" clId="{B29EA89F-EA49-4796-AC4C-FF8A82163EB4}" dt="2025-03-04T11:05:57.665" v="473" actId="20577"/>
          <ac:spMkLst>
            <pc:docMk/>
            <pc:sldMk cId="1282968676" sldId="544"/>
            <ac:spMk id="9" creationId="{9EBE9B7F-AE80-3231-872E-AA1ADE5916FF}"/>
          </ac:spMkLst>
        </pc:spChg>
        <pc:spChg chg="del">
          <ac:chgData name="daesung kim" userId="676ca21df71fd503" providerId="LiveId" clId="{B29EA89F-EA49-4796-AC4C-FF8A82163EB4}" dt="2025-03-04T10:56:58.639" v="283" actId="478"/>
          <ac:spMkLst>
            <pc:docMk/>
            <pc:sldMk cId="1282968676" sldId="544"/>
            <ac:spMk id="12" creationId="{3AB56E63-3933-5477-AE1F-F4D129F20062}"/>
          </ac:spMkLst>
        </pc:spChg>
        <pc:grpChg chg="add mod">
          <ac:chgData name="daesung kim" userId="676ca21df71fd503" providerId="LiveId" clId="{B29EA89F-EA49-4796-AC4C-FF8A82163EB4}" dt="2025-03-04T11:04:05.212" v="297"/>
          <ac:grpSpMkLst>
            <pc:docMk/>
            <pc:sldMk cId="1282968676" sldId="544"/>
            <ac:grpSpMk id="3" creationId="{1F7EBF3C-1623-1384-EA1A-F2579D2877D9}"/>
          </ac:grpSpMkLst>
        </pc:grpChg>
      </pc:sldChg>
      <pc:sldChg chg="del">
        <pc:chgData name="daesung kim" userId="676ca21df71fd503" providerId="LiveId" clId="{B29EA89F-EA49-4796-AC4C-FF8A82163EB4}" dt="2025-03-03T23:54:36.751" v="1" actId="47"/>
        <pc:sldMkLst>
          <pc:docMk/>
          <pc:sldMk cId="1381653702" sldId="544"/>
        </pc:sldMkLst>
      </pc:sldChg>
      <pc:sldChg chg="addSp delSp modSp add mod ord replId">
        <pc:chgData name="daesung kim" userId="676ca21df71fd503" providerId="LiveId" clId="{B29EA89F-EA49-4796-AC4C-FF8A82163EB4}" dt="2025-03-04T11:20:34.194" v="684" actId="20577"/>
        <pc:sldMkLst>
          <pc:docMk/>
          <pc:sldMk cId="3395759714" sldId="545"/>
        </pc:sldMkLst>
        <pc:spChg chg="mod">
          <ac:chgData name="daesung kim" userId="676ca21df71fd503" providerId="LiveId" clId="{B29EA89F-EA49-4796-AC4C-FF8A82163EB4}" dt="2025-03-04T11:06:52.304" v="478"/>
          <ac:spMkLst>
            <pc:docMk/>
            <pc:sldMk cId="3395759714" sldId="545"/>
            <ac:spMk id="4" creationId="{4E459D03-8688-3B42-BB28-E810D5514CEF}"/>
          </ac:spMkLst>
        </pc:spChg>
        <pc:spChg chg="mod">
          <ac:chgData name="daesung kim" userId="676ca21df71fd503" providerId="LiveId" clId="{B29EA89F-EA49-4796-AC4C-FF8A82163EB4}" dt="2025-03-04T11:06:52.304" v="478"/>
          <ac:spMkLst>
            <pc:docMk/>
            <pc:sldMk cId="3395759714" sldId="545"/>
            <ac:spMk id="5" creationId="{A13A5895-6D16-5255-B6C6-2F3015D1D377}"/>
          </ac:spMkLst>
        </pc:spChg>
        <pc:spChg chg="mod">
          <ac:chgData name="daesung kim" userId="676ca21df71fd503" providerId="LiveId" clId="{B29EA89F-EA49-4796-AC4C-FF8A82163EB4}" dt="2025-03-04T11:06:52.304" v="478"/>
          <ac:spMkLst>
            <pc:docMk/>
            <pc:sldMk cId="3395759714" sldId="545"/>
            <ac:spMk id="6" creationId="{FE68554E-8E01-A232-4055-3ADDC1C41DDD}"/>
          </ac:spMkLst>
        </pc:spChg>
        <pc:spChg chg="add mod">
          <ac:chgData name="daesung kim" userId="676ca21df71fd503" providerId="LiveId" clId="{B29EA89F-EA49-4796-AC4C-FF8A82163EB4}" dt="2025-03-04T11:07:00.974" v="505" actId="20577"/>
          <ac:spMkLst>
            <pc:docMk/>
            <pc:sldMk cId="3395759714" sldId="545"/>
            <ac:spMk id="7" creationId="{DAA1AE2F-99CF-F4F0-21D0-911891ED84E4}"/>
          </ac:spMkLst>
        </pc:spChg>
        <pc:spChg chg="add mod">
          <ac:chgData name="daesung kim" userId="676ca21df71fd503" providerId="LiveId" clId="{B29EA89F-EA49-4796-AC4C-FF8A82163EB4}" dt="2025-03-04T11:20:34.194" v="684" actId="20577"/>
          <ac:spMkLst>
            <pc:docMk/>
            <pc:sldMk cId="3395759714" sldId="545"/>
            <ac:spMk id="10" creationId="{8C7F4054-35FB-65DF-FB56-D08DE012D3F8}"/>
          </ac:spMkLst>
        </pc:spChg>
        <pc:spChg chg="add">
          <ac:chgData name="daesung kim" userId="676ca21df71fd503" providerId="LiveId" clId="{B29EA89F-EA49-4796-AC4C-FF8A82163EB4}" dt="2025-03-04T11:07:56.510" v="510"/>
          <ac:spMkLst>
            <pc:docMk/>
            <pc:sldMk cId="3395759714" sldId="545"/>
            <ac:spMk id="11" creationId="{3F156E39-871C-F739-F94C-EB1B5A4402A0}"/>
          </ac:spMkLst>
        </pc:spChg>
        <pc:spChg chg="del">
          <ac:chgData name="daesung kim" userId="676ca21df71fd503" providerId="LiveId" clId="{B29EA89F-EA49-4796-AC4C-FF8A82163EB4}" dt="2025-03-04T10:57:02.535" v="284" actId="478"/>
          <ac:spMkLst>
            <pc:docMk/>
            <pc:sldMk cId="3395759714" sldId="545"/>
            <ac:spMk id="12" creationId="{147403AE-6800-758F-C397-2EC11C64081E}"/>
          </ac:spMkLst>
        </pc:spChg>
        <pc:spChg chg="add mod">
          <ac:chgData name="daesung kim" userId="676ca21df71fd503" providerId="LiveId" clId="{B29EA89F-EA49-4796-AC4C-FF8A82163EB4}" dt="2025-03-04T11:11:40.329" v="551" actId="20577"/>
          <ac:spMkLst>
            <pc:docMk/>
            <pc:sldMk cId="3395759714" sldId="545"/>
            <ac:spMk id="15" creationId="{3D45CF36-72E3-3B4F-FE4F-98CCECA7ACD7}"/>
          </ac:spMkLst>
        </pc:spChg>
        <pc:spChg chg="add mod">
          <ac:chgData name="daesung kim" userId="676ca21df71fd503" providerId="LiveId" clId="{B29EA89F-EA49-4796-AC4C-FF8A82163EB4}" dt="2025-03-04T11:12:16.019" v="577" actId="1076"/>
          <ac:spMkLst>
            <pc:docMk/>
            <pc:sldMk cId="3395759714" sldId="545"/>
            <ac:spMk id="16" creationId="{E392E264-8166-5F7E-F2E9-D3F1CE6C5597}"/>
          </ac:spMkLst>
        </pc:spChg>
        <pc:grpChg chg="add mod">
          <ac:chgData name="daesung kim" userId="676ca21df71fd503" providerId="LiveId" clId="{B29EA89F-EA49-4796-AC4C-FF8A82163EB4}" dt="2025-03-04T11:06:52.304" v="478"/>
          <ac:grpSpMkLst>
            <pc:docMk/>
            <pc:sldMk cId="3395759714" sldId="545"/>
            <ac:grpSpMk id="3" creationId="{248650ED-94C9-03B4-2698-0659D5412B65}"/>
          </ac:grpSpMkLst>
        </pc:grpChg>
        <pc:picChg chg="add del mod">
          <ac:chgData name="daesung kim" userId="676ca21df71fd503" providerId="LiveId" clId="{B29EA89F-EA49-4796-AC4C-FF8A82163EB4}" dt="2025-03-04T11:07:53.985" v="509" actId="478"/>
          <ac:picMkLst>
            <pc:docMk/>
            <pc:sldMk cId="3395759714" sldId="545"/>
            <ac:picMk id="9" creationId="{177BD444-E09E-6B13-0882-A67485B26264}"/>
          </ac:picMkLst>
        </pc:picChg>
        <pc:picChg chg="add mod">
          <ac:chgData name="daesung kim" userId="676ca21df71fd503" providerId="LiveId" clId="{B29EA89F-EA49-4796-AC4C-FF8A82163EB4}" dt="2025-03-04T11:11:08.067" v="527" actId="1076"/>
          <ac:picMkLst>
            <pc:docMk/>
            <pc:sldMk cId="3395759714" sldId="545"/>
            <ac:picMk id="13" creationId="{838A9A17-DF27-21F5-AC5A-95BA2958C35B}"/>
          </ac:picMkLst>
        </pc:picChg>
        <pc:picChg chg="add del">
          <ac:chgData name="daesung kim" userId="676ca21df71fd503" providerId="LiveId" clId="{B29EA89F-EA49-4796-AC4C-FF8A82163EB4}" dt="2025-03-04T11:08:37.818" v="513" actId="478"/>
          <ac:picMkLst>
            <pc:docMk/>
            <pc:sldMk cId="3395759714" sldId="545"/>
            <ac:picMk id="2052" creationId="{C96A0331-51AE-6CAA-350B-8808EADBEF69}"/>
          </ac:picMkLst>
        </pc:picChg>
        <pc:picChg chg="add mod">
          <ac:chgData name="daesung kim" userId="676ca21df71fd503" providerId="LiveId" clId="{B29EA89F-EA49-4796-AC4C-FF8A82163EB4}" dt="2025-03-04T11:08:51.733" v="517" actId="1076"/>
          <ac:picMkLst>
            <pc:docMk/>
            <pc:sldMk cId="3395759714" sldId="545"/>
            <ac:picMk id="2054" creationId="{236B9222-8282-F3B3-F6AF-4A44AD029F66}"/>
          </ac:picMkLst>
        </pc:picChg>
        <pc:picChg chg="add mod">
          <ac:chgData name="daesung kim" userId="676ca21df71fd503" providerId="LiveId" clId="{B29EA89F-EA49-4796-AC4C-FF8A82163EB4}" dt="2025-03-04T11:10:46.138" v="523" actId="1076"/>
          <ac:picMkLst>
            <pc:docMk/>
            <pc:sldMk cId="3395759714" sldId="545"/>
            <ac:picMk id="2056" creationId="{52EB9D1D-E407-3E00-C2AF-E0866D6DA7D5}"/>
          </ac:picMkLst>
        </pc:picChg>
      </pc:sldChg>
      <pc:sldChg chg="del">
        <pc:chgData name="daesung kim" userId="676ca21df71fd503" providerId="LiveId" clId="{B29EA89F-EA49-4796-AC4C-FF8A82163EB4}" dt="2025-03-03T23:54:36.751" v="1" actId="47"/>
        <pc:sldMkLst>
          <pc:docMk/>
          <pc:sldMk cId="4262933027" sldId="545"/>
        </pc:sldMkLst>
      </pc:sldChg>
      <pc:sldChg chg="delSp add del mod replId">
        <pc:chgData name="daesung kim" userId="676ca21df71fd503" providerId="LiveId" clId="{B29EA89F-EA49-4796-AC4C-FF8A82163EB4}" dt="2025-03-04T11:06:02.678" v="475" actId="47"/>
        <pc:sldMkLst>
          <pc:docMk/>
          <pc:sldMk cId="1977441047" sldId="546"/>
        </pc:sldMkLst>
        <pc:spChg chg="del">
          <ac:chgData name="daesung kim" userId="676ca21df71fd503" providerId="LiveId" clId="{B29EA89F-EA49-4796-AC4C-FF8A82163EB4}" dt="2025-03-04T10:57:04.925" v="285" actId="478"/>
          <ac:spMkLst>
            <pc:docMk/>
            <pc:sldMk cId="1977441047" sldId="546"/>
            <ac:spMk id="12" creationId="{22B18717-7A3E-CDF0-3304-FA195169CBE7}"/>
          </ac:spMkLst>
        </pc:spChg>
      </pc:sldChg>
      <pc:sldChg chg="del">
        <pc:chgData name="daesung kim" userId="676ca21df71fd503" providerId="LiveId" clId="{B29EA89F-EA49-4796-AC4C-FF8A82163EB4}" dt="2025-03-03T23:54:36.751" v="1" actId="47"/>
        <pc:sldMkLst>
          <pc:docMk/>
          <pc:sldMk cId="2662090766" sldId="546"/>
        </pc:sldMkLst>
      </pc:sldChg>
      <pc:sldChg chg="addSp delSp modSp add mod">
        <pc:chgData name="daesung kim" userId="676ca21df71fd503" providerId="LiveId" clId="{B29EA89F-EA49-4796-AC4C-FF8A82163EB4}" dt="2025-03-04T11:22:44.537" v="718" actId="20577"/>
        <pc:sldMkLst>
          <pc:docMk/>
          <pc:sldMk cId="2744651679" sldId="546"/>
        </pc:sldMkLst>
        <pc:spChg chg="del">
          <ac:chgData name="daesung kim" userId="676ca21df71fd503" providerId="LiveId" clId="{B29EA89F-EA49-4796-AC4C-FF8A82163EB4}" dt="2025-03-04T11:15:44.832" v="583" actId="478"/>
          <ac:spMkLst>
            <pc:docMk/>
            <pc:sldMk cId="2744651679" sldId="546"/>
            <ac:spMk id="10" creationId="{FDD97F45-6025-5A02-F2FE-DA42369B0F3C}"/>
          </ac:spMkLst>
        </pc:spChg>
        <pc:spChg chg="mod">
          <ac:chgData name="daesung kim" userId="676ca21df71fd503" providerId="LiveId" clId="{B29EA89F-EA49-4796-AC4C-FF8A82163EB4}" dt="2025-03-04T11:15:47.271" v="584"/>
          <ac:spMkLst>
            <pc:docMk/>
            <pc:sldMk cId="2744651679" sldId="546"/>
            <ac:spMk id="11" creationId="{90B43B32-6B41-D5A6-FCBC-FF3FB96192F3}"/>
          </ac:spMkLst>
        </pc:spChg>
        <pc:spChg chg="mod">
          <ac:chgData name="daesung kim" userId="676ca21df71fd503" providerId="LiveId" clId="{B29EA89F-EA49-4796-AC4C-FF8A82163EB4}" dt="2025-03-04T11:15:47.271" v="584"/>
          <ac:spMkLst>
            <pc:docMk/>
            <pc:sldMk cId="2744651679" sldId="546"/>
            <ac:spMk id="12" creationId="{F8851101-8AE8-62DB-37C1-C2A65E2928E6}"/>
          </ac:spMkLst>
        </pc:spChg>
        <pc:spChg chg="del">
          <ac:chgData name="daesung kim" userId="676ca21df71fd503" providerId="LiveId" clId="{B29EA89F-EA49-4796-AC4C-FF8A82163EB4}" dt="2025-03-04T11:15:44.832" v="583" actId="478"/>
          <ac:spMkLst>
            <pc:docMk/>
            <pc:sldMk cId="2744651679" sldId="546"/>
            <ac:spMk id="15" creationId="{C2F972C4-A66F-9725-6877-FF2E518D6913}"/>
          </ac:spMkLst>
        </pc:spChg>
        <pc:spChg chg="del mod">
          <ac:chgData name="daesung kim" userId="676ca21df71fd503" providerId="LiveId" clId="{B29EA89F-EA49-4796-AC4C-FF8A82163EB4}" dt="2025-03-04T11:15:44.832" v="583" actId="478"/>
          <ac:spMkLst>
            <pc:docMk/>
            <pc:sldMk cId="2744651679" sldId="546"/>
            <ac:spMk id="16" creationId="{A645BCE1-D74F-1542-40D9-A7793511646C}"/>
          </ac:spMkLst>
        </pc:spChg>
        <pc:spChg chg="mod">
          <ac:chgData name="daesung kim" userId="676ca21df71fd503" providerId="LiveId" clId="{B29EA89F-EA49-4796-AC4C-FF8A82163EB4}" dt="2025-03-04T11:15:47.271" v="584"/>
          <ac:spMkLst>
            <pc:docMk/>
            <pc:sldMk cId="2744651679" sldId="546"/>
            <ac:spMk id="17" creationId="{44DC86AE-F1DE-EB72-335C-6F6CB34CF9A3}"/>
          </ac:spMkLst>
        </pc:spChg>
        <pc:spChg chg="add mod">
          <ac:chgData name="daesung kim" userId="676ca21df71fd503" providerId="LiveId" clId="{B29EA89F-EA49-4796-AC4C-FF8A82163EB4}" dt="2025-03-04T11:15:47.271" v="584"/>
          <ac:spMkLst>
            <pc:docMk/>
            <pc:sldMk cId="2744651679" sldId="546"/>
            <ac:spMk id="18" creationId="{34AF8C84-8768-BFC8-70D7-86ABC8070A1B}"/>
          </ac:spMkLst>
        </pc:spChg>
        <pc:spChg chg="add mod">
          <ac:chgData name="daesung kim" userId="676ca21df71fd503" providerId="LiveId" clId="{B29EA89F-EA49-4796-AC4C-FF8A82163EB4}" dt="2025-03-04T11:22:44.537" v="718" actId="20577"/>
          <ac:spMkLst>
            <pc:docMk/>
            <pc:sldMk cId="2744651679" sldId="546"/>
            <ac:spMk id="19" creationId="{E5D2C758-F5C3-39E0-B845-FE941CB662D3}"/>
          </ac:spMkLst>
        </pc:spChg>
        <pc:grpChg chg="add mod">
          <ac:chgData name="daesung kim" userId="676ca21df71fd503" providerId="LiveId" clId="{B29EA89F-EA49-4796-AC4C-FF8A82163EB4}" dt="2025-03-04T11:15:47.271" v="584"/>
          <ac:grpSpMkLst>
            <pc:docMk/>
            <pc:sldMk cId="2744651679" sldId="546"/>
            <ac:grpSpMk id="9" creationId="{66DD0A92-5A32-1518-A349-D954FEB911CF}"/>
          </ac:grpSpMkLst>
        </pc:grpChg>
        <pc:picChg chg="del">
          <ac:chgData name="daesung kim" userId="676ca21df71fd503" providerId="LiveId" clId="{B29EA89F-EA49-4796-AC4C-FF8A82163EB4}" dt="2025-03-04T11:15:40.153" v="581" actId="478"/>
          <ac:picMkLst>
            <pc:docMk/>
            <pc:sldMk cId="2744651679" sldId="546"/>
            <ac:picMk id="13" creationId="{0E5E6862-9929-0886-DD53-08D7BB74579E}"/>
          </ac:picMkLst>
        </pc:picChg>
        <pc:picChg chg="del">
          <ac:chgData name="daesung kim" userId="676ca21df71fd503" providerId="LiveId" clId="{B29EA89F-EA49-4796-AC4C-FF8A82163EB4}" dt="2025-03-04T11:15:39.092" v="579" actId="478"/>
          <ac:picMkLst>
            <pc:docMk/>
            <pc:sldMk cId="2744651679" sldId="546"/>
            <ac:picMk id="2054" creationId="{26354061-E41A-B7E3-8E92-5666CBE6F8A5}"/>
          </ac:picMkLst>
        </pc:picChg>
        <pc:picChg chg="del">
          <ac:chgData name="daesung kim" userId="676ca21df71fd503" providerId="LiveId" clId="{B29EA89F-EA49-4796-AC4C-FF8A82163EB4}" dt="2025-03-04T11:15:39.815" v="580" actId="478"/>
          <ac:picMkLst>
            <pc:docMk/>
            <pc:sldMk cId="2744651679" sldId="546"/>
            <ac:picMk id="2056" creationId="{20350F22-8640-4992-92CC-D5BA947A383F}"/>
          </ac:picMkLst>
        </pc:picChg>
      </pc:sldChg>
      <pc:sldChg chg="del">
        <pc:chgData name="daesung kim" userId="676ca21df71fd503" providerId="LiveId" clId="{B29EA89F-EA49-4796-AC4C-FF8A82163EB4}" dt="2025-03-03T23:54:36.751" v="1" actId="47"/>
        <pc:sldMkLst>
          <pc:docMk/>
          <pc:sldMk cId="541192903" sldId="547"/>
        </pc:sldMkLst>
      </pc:sldChg>
      <pc:sldChg chg="delSp add del mod replId">
        <pc:chgData name="daesung kim" userId="676ca21df71fd503" providerId="LiveId" clId="{B29EA89F-EA49-4796-AC4C-FF8A82163EB4}" dt="2025-03-04T11:06:01.259" v="474" actId="47"/>
        <pc:sldMkLst>
          <pc:docMk/>
          <pc:sldMk cId="2669717707" sldId="547"/>
        </pc:sldMkLst>
        <pc:spChg chg="del">
          <ac:chgData name="daesung kim" userId="676ca21df71fd503" providerId="LiveId" clId="{B29EA89F-EA49-4796-AC4C-FF8A82163EB4}" dt="2025-03-04T10:57:08.710" v="286" actId="478"/>
          <ac:spMkLst>
            <pc:docMk/>
            <pc:sldMk cId="2669717707" sldId="547"/>
            <ac:spMk id="12" creationId="{3EB6B433-2038-504E-F4A5-C603F0A2F0FD}"/>
          </ac:spMkLst>
        </pc:spChg>
      </pc:sldChg>
      <pc:sldChg chg="addSp modSp add mod ord">
        <pc:chgData name="daesung kim" userId="676ca21df71fd503" providerId="LiveId" clId="{B29EA89F-EA49-4796-AC4C-FF8A82163EB4}" dt="2025-03-04T11:31:11.253" v="848" actId="1076"/>
        <pc:sldMkLst>
          <pc:docMk/>
          <pc:sldMk cId="4188585652" sldId="547"/>
        </pc:sldMkLst>
        <pc:spChg chg="add mod">
          <ac:chgData name="daesung kim" userId="676ca21df71fd503" providerId="LiveId" clId="{B29EA89F-EA49-4796-AC4C-FF8A82163EB4}" dt="2025-03-04T11:30:31.878" v="778" actId="207"/>
          <ac:spMkLst>
            <pc:docMk/>
            <pc:sldMk cId="4188585652" sldId="547"/>
            <ac:spMk id="10" creationId="{65573347-08C5-63F0-9B7F-756CAC4AE403}"/>
          </ac:spMkLst>
        </pc:spChg>
        <pc:spChg chg="add mod">
          <ac:chgData name="daesung kim" userId="676ca21df71fd503" providerId="LiveId" clId="{B29EA89F-EA49-4796-AC4C-FF8A82163EB4}" dt="2025-03-04T11:31:11.253" v="848" actId="1076"/>
          <ac:spMkLst>
            <pc:docMk/>
            <pc:sldMk cId="4188585652" sldId="547"/>
            <ac:spMk id="11" creationId="{D69F5089-3678-4641-E36D-FBA4491EDDB7}"/>
          </ac:spMkLst>
        </pc:spChg>
        <pc:spChg chg="mod">
          <ac:chgData name="daesung kim" userId="676ca21df71fd503" providerId="LiveId" clId="{B29EA89F-EA49-4796-AC4C-FF8A82163EB4}" dt="2025-03-04T11:29:56.292" v="765" actId="20577"/>
          <ac:spMkLst>
            <pc:docMk/>
            <pc:sldMk cId="4188585652" sldId="547"/>
            <ac:spMk id="19" creationId="{05395B91-A23C-2A4C-5D57-E7EC92B8ED9B}"/>
          </ac:spMkLst>
        </pc:spChg>
        <pc:picChg chg="add mod">
          <ac:chgData name="daesung kim" userId="676ca21df71fd503" providerId="LiveId" clId="{B29EA89F-EA49-4796-AC4C-FF8A82163EB4}" dt="2025-03-04T11:31:06.824" v="847" actId="1076"/>
          <ac:picMkLst>
            <pc:docMk/>
            <pc:sldMk cId="4188585652" sldId="547"/>
            <ac:picMk id="9" creationId="{151C0EDE-03EA-3F2D-0F0C-37B3555BD166}"/>
          </ac:picMkLst>
        </pc:picChg>
      </pc:sldChg>
      <pc:sldChg chg="del">
        <pc:chgData name="daesung kim" userId="676ca21df71fd503" providerId="LiveId" clId="{B29EA89F-EA49-4796-AC4C-FF8A82163EB4}" dt="2025-03-03T23:54:36.751" v="1" actId="47"/>
        <pc:sldMkLst>
          <pc:docMk/>
          <pc:sldMk cId="3772671731" sldId="548"/>
        </pc:sldMkLst>
      </pc:sldChg>
      <pc:sldChg chg="del">
        <pc:chgData name="daesung kim" userId="676ca21df71fd503" providerId="LiveId" clId="{B29EA89F-EA49-4796-AC4C-FF8A82163EB4}" dt="2025-03-03T23:54:36.751" v="1" actId="47"/>
        <pc:sldMkLst>
          <pc:docMk/>
          <pc:sldMk cId="2997140154" sldId="549"/>
        </pc:sldMkLst>
      </pc:sldChg>
      <pc:sldChg chg="del">
        <pc:chgData name="daesung kim" userId="676ca21df71fd503" providerId="LiveId" clId="{B29EA89F-EA49-4796-AC4C-FF8A82163EB4}" dt="2025-03-03T23:54:36.751" v="1" actId="47"/>
        <pc:sldMkLst>
          <pc:docMk/>
          <pc:sldMk cId="1497441343" sldId="550"/>
        </pc:sldMkLst>
      </pc:sldChg>
      <pc:sldChg chg="del">
        <pc:chgData name="daesung kim" userId="676ca21df71fd503" providerId="LiveId" clId="{B29EA89F-EA49-4796-AC4C-FF8A82163EB4}" dt="2025-03-03T23:54:36.751" v="1" actId="47"/>
        <pc:sldMkLst>
          <pc:docMk/>
          <pc:sldMk cId="1176290389" sldId="551"/>
        </pc:sldMkLst>
      </pc:sldChg>
      <pc:sldChg chg="del">
        <pc:chgData name="daesung kim" userId="676ca21df71fd503" providerId="LiveId" clId="{B29EA89F-EA49-4796-AC4C-FF8A82163EB4}" dt="2025-03-03T23:54:36.751" v="1" actId="47"/>
        <pc:sldMkLst>
          <pc:docMk/>
          <pc:sldMk cId="1349261115" sldId="552"/>
        </pc:sldMkLst>
      </pc:sldChg>
      <pc:sldChg chg="del">
        <pc:chgData name="daesung kim" userId="676ca21df71fd503" providerId="LiveId" clId="{B29EA89F-EA49-4796-AC4C-FF8A82163EB4}" dt="2025-03-03T23:54:36.751" v="1" actId="47"/>
        <pc:sldMkLst>
          <pc:docMk/>
          <pc:sldMk cId="3678858921" sldId="553"/>
        </pc:sldMkLst>
      </pc:sldChg>
      <pc:sldChg chg="del">
        <pc:chgData name="daesung kim" userId="676ca21df71fd503" providerId="LiveId" clId="{B29EA89F-EA49-4796-AC4C-FF8A82163EB4}" dt="2025-03-03T23:54:36.751" v="1" actId="47"/>
        <pc:sldMkLst>
          <pc:docMk/>
          <pc:sldMk cId="1124921027" sldId="554"/>
        </pc:sldMkLst>
      </pc:sldChg>
      <pc:sldChg chg="del">
        <pc:chgData name="daesung kim" userId="676ca21df71fd503" providerId="LiveId" clId="{B29EA89F-EA49-4796-AC4C-FF8A82163EB4}" dt="2025-03-03T23:54:33.249" v="0" actId="47"/>
        <pc:sldMkLst>
          <pc:docMk/>
          <pc:sldMk cId="3954996165" sldId="555"/>
        </pc:sldMkLst>
      </pc:sldChg>
      <pc:sldChg chg="del">
        <pc:chgData name="daesung kim" userId="676ca21df71fd503" providerId="LiveId" clId="{B29EA89F-EA49-4796-AC4C-FF8A82163EB4}" dt="2025-03-03T23:54:33.249" v="0" actId="47"/>
        <pc:sldMkLst>
          <pc:docMk/>
          <pc:sldMk cId="1702458730" sldId="556"/>
        </pc:sldMkLst>
      </pc:sldChg>
      <pc:sldChg chg="del">
        <pc:chgData name="daesung kim" userId="676ca21df71fd503" providerId="LiveId" clId="{B29EA89F-EA49-4796-AC4C-FF8A82163EB4}" dt="2025-03-03T23:54:33.249" v="0" actId="47"/>
        <pc:sldMkLst>
          <pc:docMk/>
          <pc:sldMk cId="629618851" sldId="557"/>
        </pc:sldMkLst>
      </pc:sldChg>
      <pc:sldChg chg="del">
        <pc:chgData name="daesung kim" userId="676ca21df71fd503" providerId="LiveId" clId="{B29EA89F-EA49-4796-AC4C-FF8A82163EB4}" dt="2025-03-03T23:54:33.249" v="0" actId="47"/>
        <pc:sldMkLst>
          <pc:docMk/>
          <pc:sldMk cId="3561555206" sldId="558"/>
        </pc:sldMkLst>
      </pc:sldChg>
      <pc:sldChg chg="del">
        <pc:chgData name="daesung kim" userId="676ca21df71fd503" providerId="LiveId" clId="{B29EA89F-EA49-4796-AC4C-FF8A82163EB4}" dt="2025-03-03T23:54:33.249" v="0" actId="47"/>
        <pc:sldMkLst>
          <pc:docMk/>
          <pc:sldMk cId="3600073127" sldId="559"/>
        </pc:sldMkLst>
      </pc:sldChg>
      <pc:sldChg chg="del">
        <pc:chgData name="daesung kim" userId="676ca21df71fd503" providerId="LiveId" clId="{B29EA89F-EA49-4796-AC4C-FF8A82163EB4}" dt="2025-03-03T23:54:33.249" v="0" actId="47"/>
        <pc:sldMkLst>
          <pc:docMk/>
          <pc:sldMk cId="2029702483" sldId="560"/>
        </pc:sldMkLst>
      </pc:sldChg>
      <pc:sldChg chg="del">
        <pc:chgData name="daesung kim" userId="676ca21df71fd503" providerId="LiveId" clId="{B29EA89F-EA49-4796-AC4C-FF8A82163EB4}" dt="2025-03-03T23:54:33.249" v="0" actId="47"/>
        <pc:sldMkLst>
          <pc:docMk/>
          <pc:sldMk cId="2229162110" sldId="561"/>
        </pc:sldMkLst>
      </pc:sldChg>
      <pc:sldChg chg="del">
        <pc:chgData name="daesung kim" userId="676ca21df71fd503" providerId="LiveId" clId="{B29EA89F-EA49-4796-AC4C-FF8A82163EB4}" dt="2025-03-03T23:54:33.249" v="0" actId="47"/>
        <pc:sldMkLst>
          <pc:docMk/>
          <pc:sldMk cId="314486553" sldId="562"/>
        </pc:sldMkLst>
      </pc:sldChg>
      <pc:sldChg chg="del">
        <pc:chgData name="daesung kim" userId="676ca21df71fd503" providerId="LiveId" clId="{B29EA89F-EA49-4796-AC4C-FF8A82163EB4}" dt="2025-03-03T23:54:33.249" v="0" actId="47"/>
        <pc:sldMkLst>
          <pc:docMk/>
          <pc:sldMk cId="16669478" sldId="563"/>
        </pc:sldMkLst>
      </pc:sldChg>
      <pc:sldChg chg="del">
        <pc:chgData name="daesung kim" userId="676ca21df71fd503" providerId="LiveId" clId="{B29EA89F-EA49-4796-AC4C-FF8A82163EB4}" dt="2025-03-03T23:54:33.249" v="0" actId="47"/>
        <pc:sldMkLst>
          <pc:docMk/>
          <pc:sldMk cId="2896160338" sldId="658"/>
        </pc:sldMkLst>
      </pc:sldChg>
      <pc:sldChg chg="del">
        <pc:chgData name="daesung kim" userId="676ca21df71fd503" providerId="LiveId" clId="{B29EA89F-EA49-4796-AC4C-FF8A82163EB4}" dt="2025-03-03T23:54:33.249" v="0" actId="47"/>
        <pc:sldMkLst>
          <pc:docMk/>
          <pc:sldMk cId="2920524052" sldId="659"/>
        </pc:sldMkLst>
      </pc:sldChg>
      <pc:sldChg chg="del">
        <pc:chgData name="daesung kim" userId="676ca21df71fd503" providerId="LiveId" clId="{B29EA89F-EA49-4796-AC4C-FF8A82163EB4}" dt="2025-03-03T23:54:33.249" v="0" actId="47"/>
        <pc:sldMkLst>
          <pc:docMk/>
          <pc:sldMk cId="1944608840" sldId="660"/>
        </pc:sldMkLst>
      </pc:sldChg>
      <pc:sldChg chg="del">
        <pc:chgData name="daesung kim" userId="676ca21df71fd503" providerId="LiveId" clId="{B29EA89F-EA49-4796-AC4C-FF8A82163EB4}" dt="2025-03-03T23:54:33.249" v="0" actId="47"/>
        <pc:sldMkLst>
          <pc:docMk/>
          <pc:sldMk cId="2521321063" sldId="662"/>
        </pc:sldMkLst>
      </pc:sldChg>
      <pc:sldChg chg="del">
        <pc:chgData name="daesung kim" userId="676ca21df71fd503" providerId="LiveId" clId="{B29EA89F-EA49-4796-AC4C-FF8A82163EB4}" dt="2025-03-03T23:54:33.249" v="0" actId="47"/>
        <pc:sldMkLst>
          <pc:docMk/>
          <pc:sldMk cId="831311301" sldId="663"/>
        </pc:sldMkLst>
      </pc:sldChg>
      <pc:sldChg chg="del">
        <pc:chgData name="daesung kim" userId="676ca21df71fd503" providerId="LiveId" clId="{B29EA89F-EA49-4796-AC4C-FF8A82163EB4}" dt="2025-03-03T23:54:33.249" v="0" actId="47"/>
        <pc:sldMkLst>
          <pc:docMk/>
          <pc:sldMk cId="708155758" sldId="664"/>
        </pc:sldMkLst>
      </pc:sldChg>
      <pc:sldChg chg="del">
        <pc:chgData name="daesung kim" userId="676ca21df71fd503" providerId="LiveId" clId="{B29EA89F-EA49-4796-AC4C-FF8A82163EB4}" dt="2025-03-03T23:54:33.249" v="0" actId="47"/>
        <pc:sldMkLst>
          <pc:docMk/>
          <pc:sldMk cId="612007269" sldId="665"/>
        </pc:sldMkLst>
      </pc:sldChg>
      <pc:sldChg chg="del">
        <pc:chgData name="daesung kim" userId="676ca21df71fd503" providerId="LiveId" clId="{B29EA89F-EA49-4796-AC4C-FF8A82163EB4}" dt="2025-03-03T23:54:33.249" v="0" actId="47"/>
        <pc:sldMkLst>
          <pc:docMk/>
          <pc:sldMk cId="2789333243" sldId="666"/>
        </pc:sldMkLst>
      </pc:sldChg>
      <pc:sldChg chg="del">
        <pc:chgData name="daesung kim" userId="676ca21df71fd503" providerId="LiveId" clId="{B29EA89F-EA49-4796-AC4C-FF8A82163EB4}" dt="2025-03-03T23:54:33.249" v="0" actId="47"/>
        <pc:sldMkLst>
          <pc:docMk/>
          <pc:sldMk cId="1977121152" sldId="667"/>
        </pc:sldMkLst>
      </pc:sldChg>
      <pc:sldChg chg="del">
        <pc:chgData name="daesung kim" userId="676ca21df71fd503" providerId="LiveId" clId="{B29EA89F-EA49-4796-AC4C-FF8A82163EB4}" dt="2025-03-03T23:54:33.249" v="0" actId="47"/>
        <pc:sldMkLst>
          <pc:docMk/>
          <pc:sldMk cId="3259631291" sldId="668"/>
        </pc:sldMkLst>
      </pc:sldChg>
      <pc:sldChg chg="del">
        <pc:chgData name="daesung kim" userId="676ca21df71fd503" providerId="LiveId" clId="{B29EA89F-EA49-4796-AC4C-FF8A82163EB4}" dt="2025-03-03T23:54:33.249" v="0" actId="47"/>
        <pc:sldMkLst>
          <pc:docMk/>
          <pc:sldMk cId="3665561732" sldId="669"/>
        </pc:sldMkLst>
      </pc:sldChg>
      <pc:sldChg chg="del">
        <pc:chgData name="daesung kim" userId="676ca21df71fd503" providerId="LiveId" clId="{B29EA89F-EA49-4796-AC4C-FF8A82163EB4}" dt="2025-03-03T23:54:33.249" v="0" actId="47"/>
        <pc:sldMkLst>
          <pc:docMk/>
          <pc:sldMk cId="2537004861" sldId="670"/>
        </pc:sldMkLst>
      </pc:sldChg>
      <pc:sldChg chg="del">
        <pc:chgData name="daesung kim" userId="676ca21df71fd503" providerId="LiveId" clId="{B29EA89F-EA49-4796-AC4C-FF8A82163EB4}" dt="2025-03-03T23:54:33.249" v="0" actId="47"/>
        <pc:sldMkLst>
          <pc:docMk/>
          <pc:sldMk cId="1704669611" sldId="671"/>
        </pc:sldMkLst>
      </pc:sldChg>
      <pc:sldChg chg="del">
        <pc:chgData name="daesung kim" userId="676ca21df71fd503" providerId="LiveId" clId="{B29EA89F-EA49-4796-AC4C-FF8A82163EB4}" dt="2025-03-03T23:54:33.249" v="0" actId="47"/>
        <pc:sldMkLst>
          <pc:docMk/>
          <pc:sldMk cId="3776034546" sldId="672"/>
        </pc:sldMkLst>
      </pc:sldChg>
      <pc:sldChg chg="del">
        <pc:chgData name="daesung kim" userId="676ca21df71fd503" providerId="LiveId" clId="{B29EA89F-EA49-4796-AC4C-FF8A82163EB4}" dt="2025-03-03T23:54:33.249" v="0" actId="47"/>
        <pc:sldMkLst>
          <pc:docMk/>
          <pc:sldMk cId="2542596544" sldId="673"/>
        </pc:sldMkLst>
      </pc:sldChg>
      <pc:sldChg chg="del">
        <pc:chgData name="daesung kim" userId="676ca21df71fd503" providerId="LiveId" clId="{B29EA89F-EA49-4796-AC4C-FF8A82163EB4}" dt="2025-03-03T23:54:33.249" v="0" actId="47"/>
        <pc:sldMkLst>
          <pc:docMk/>
          <pc:sldMk cId="988762146" sldId="674"/>
        </pc:sldMkLst>
      </pc:sldChg>
      <pc:sldChg chg="del">
        <pc:chgData name="daesung kim" userId="676ca21df71fd503" providerId="LiveId" clId="{B29EA89F-EA49-4796-AC4C-FF8A82163EB4}" dt="2025-03-03T23:54:33.249" v="0" actId="47"/>
        <pc:sldMkLst>
          <pc:docMk/>
          <pc:sldMk cId="2530066437" sldId="675"/>
        </pc:sldMkLst>
      </pc:sldChg>
      <pc:sldChg chg="del">
        <pc:chgData name="daesung kim" userId="676ca21df71fd503" providerId="LiveId" clId="{B29EA89F-EA49-4796-AC4C-FF8A82163EB4}" dt="2025-03-03T23:54:33.249" v="0" actId="47"/>
        <pc:sldMkLst>
          <pc:docMk/>
          <pc:sldMk cId="4027955795" sldId="676"/>
        </pc:sldMkLst>
      </pc:sldChg>
      <pc:sldChg chg="del">
        <pc:chgData name="daesung kim" userId="676ca21df71fd503" providerId="LiveId" clId="{B29EA89F-EA49-4796-AC4C-FF8A82163EB4}" dt="2025-03-03T23:54:33.249" v="0" actId="47"/>
        <pc:sldMkLst>
          <pc:docMk/>
          <pc:sldMk cId="2889696297" sldId="679"/>
        </pc:sldMkLst>
      </pc:sldChg>
      <pc:sldChg chg="del">
        <pc:chgData name="daesung kim" userId="676ca21df71fd503" providerId="LiveId" clId="{B29EA89F-EA49-4796-AC4C-FF8A82163EB4}" dt="2025-03-03T23:54:33.249" v="0" actId="47"/>
        <pc:sldMkLst>
          <pc:docMk/>
          <pc:sldMk cId="1192426655" sldId="680"/>
        </pc:sldMkLst>
      </pc:sldChg>
      <pc:sldChg chg="del">
        <pc:chgData name="daesung kim" userId="676ca21df71fd503" providerId="LiveId" clId="{B29EA89F-EA49-4796-AC4C-FF8A82163EB4}" dt="2025-03-03T23:54:33.249" v="0" actId="47"/>
        <pc:sldMkLst>
          <pc:docMk/>
          <pc:sldMk cId="2541030466" sldId="681"/>
        </pc:sldMkLst>
      </pc:sldChg>
      <pc:sldChg chg="del">
        <pc:chgData name="daesung kim" userId="676ca21df71fd503" providerId="LiveId" clId="{B29EA89F-EA49-4796-AC4C-FF8A82163EB4}" dt="2025-03-03T23:54:33.249" v="0" actId="47"/>
        <pc:sldMkLst>
          <pc:docMk/>
          <pc:sldMk cId="933295931" sldId="682"/>
        </pc:sldMkLst>
      </pc:sldChg>
      <pc:sldChg chg="del">
        <pc:chgData name="daesung kim" userId="676ca21df71fd503" providerId="LiveId" clId="{B29EA89F-EA49-4796-AC4C-FF8A82163EB4}" dt="2025-03-03T23:54:33.249" v="0" actId="47"/>
        <pc:sldMkLst>
          <pc:docMk/>
          <pc:sldMk cId="3453125254" sldId="683"/>
        </pc:sldMkLst>
      </pc:sldChg>
      <pc:sldChg chg="del">
        <pc:chgData name="daesung kim" userId="676ca21df71fd503" providerId="LiveId" clId="{B29EA89F-EA49-4796-AC4C-FF8A82163EB4}" dt="2025-03-03T23:54:33.249" v="0" actId="47"/>
        <pc:sldMkLst>
          <pc:docMk/>
          <pc:sldMk cId="1434369405" sldId="684"/>
        </pc:sldMkLst>
      </pc:sldChg>
      <pc:sldChg chg="del">
        <pc:chgData name="daesung kim" userId="676ca21df71fd503" providerId="LiveId" clId="{B29EA89F-EA49-4796-AC4C-FF8A82163EB4}" dt="2025-03-03T23:54:33.249" v="0" actId="47"/>
        <pc:sldMkLst>
          <pc:docMk/>
          <pc:sldMk cId="2820294910" sldId="685"/>
        </pc:sldMkLst>
      </pc:sldChg>
      <pc:sldChg chg="del">
        <pc:chgData name="daesung kim" userId="676ca21df71fd503" providerId="LiveId" clId="{B29EA89F-EA49-4796-AC4C-FF8A82163EB4}" dt="2025-03-03T23:54:33.249" v="0" actId="47"/>
        <pc:sldMkLst>
          <pc:docMk/>
          <pc:sldMk cId="3595537505" sldId="686"/>
        </pc:sldMkLst>
      </pc:sldChg>
      <pc:sldChg chg="del">
        <pc:chgData name="daesung kim" userId="676ca21df71fd503" providerId="LiveId" clId="{B29EA89F-EA49-4796-AC4C-FF8A82163EB4}" dt="2025-03-03T23:54:33.249" v="0" actId="47"/>
        <pc:sldMkLst>
          <pc:docMk/>
          <pc:sldMk cId="749924775" sldId="688"/>
        </pc:sldMkLst>
      </pc:sldChg>
      <pc:sldChg chg="del">
        <pc:chgData name="daesung kim" userId="676ca21df71fd503" providerId="LiveId" clId="{B29EA89F-EA49-4796-AC4C-FF8A82163EB4}" dt="2025-03-03T23:54:33.249" v="0" actId="47"/>
        <pc:sldMkLst>
          <pc:docMk/>
          <pc:sldMk cId="2974448430" sldId="694"/>
        </pc:sldMkLst>
      </pc:sldChg>
      <pc:sldChg chg="del">
        <pc:chgData name="daesung kim" userId="676ca21df71fd503" providerId="LiveId" clId="{B29EA89F-EA49-4796-AC4C-FF8A82163EB4}" dt="2025-03-03T23:54:33.249" v="0" actId="47"/>
        <pc:sldMkLst>
          <pc:docMk/>
          <pc:sldMk cId="1146868466" sldId="695"/>
        </pc:sldMkLst>
      </pc:sldChg>
      <pc:sldMasterChg chg="modSldLayout">
        <pc:chgData name="daesung kim" userId="676ca21df71fd503" providerId="LiveId" clId="{B29EA89F-EA49-4796-AC4C-FF8A82163EB4}" dt="2025-03-04T00:02:40.621" v="49" actId="1035"/>
        <pc:sldMasterMkLst>
          <pc:docMk/>
          <pc:sldMasterMk cId="2927794576" sldId="2147483660"/>
        </pc:sldMasterMkLst>
        <pc:sldLayoutChg chg="addSp delSp modSp mod">
          <pc:chgData name="daesung kim" userId="676ca21df71fd503" providerId="LiveId" clId="{B29EA89F-EA49-4796-AC4C-FF8A82163EB4}" dt="2025-03-04T00:02:40.621" v="49" actId="1035"/>
          <pc:sldLayoutMkLst>
            <pc:docMk/>
            <pc:sldMasterMk cId="2927794576" sldId="2147483660"/>
            <pc:sldLayoutMk cId="581631045" sldId="2147483667"/>
          </pc:sldLayoutMkLst>
          <pc:picChg chg="del">
            <ac:chgData name="daesung kim" userId="676ca21df71fd503" providerId="LiveId" clId="{B29EA89F-EA49-4796-AC4C-FF8A82163EB4}" dt="2025-03-04T00:02:20.926" v="36" actId="478"/>
            <ac:picMkLst>
              <pc:docMk/>
              <pc:sldMasterMk cId="2927794576" sldId="2147483660"/>
              <pc:sldLayoutMk cId="581631045" sldId="2147483667"/>
              <ac:picMk id="2" creationId="{3A7145CD-C065-C245-AE6F-B4C6AEBA986D}"/>
            </ac:picMkLst>
          </pc:picChg>
          <pc:picChg chg="add mod">
            <ac:chgData name="daesung kim" userId="676ca21df71fd503" providerId="LiveId" clId="{B29EA89F-EA49-4796-AC4C-FF8A82163EB4}" dt="2025-03-04T00:02:40.621" v="49" actId="1035"/>
            <ac:picMkLst>
              <pc:docMk/>
              <pc:sldMasterMk cId="2927794576" sldId="2147483660"/>
              <pc:sldLayoutMk cId="581631045" sldId="2147483667"/>
              <ac:picMk id="3" creationId="{48D1EB3F-3000-EE7F-F863-86416BBA4B3F}"/>
            </ac:picMkLst>
          </pc:picChg>
        </pc:sldLayoutChg>
        <pc:sldLayoutChg chg="addSp delSp modSp mod">
          <pc:chgData name="daesung kim" userId="676ca21df71fd503" providerId="LiveId" clId="{B29EA89F-EA49-4796-AC4C-FF8A82163EB4}" dt="2025-03-04T00:00:41.357" v="25"/>
          <pc:sldLayoutMkLst>
            <pc:docMk/>
            <pc:sldMasterMk cId="2927794576" sldId="2147483660"/>
            <pc:sldLayoutMk cId="2229862523" sldId="2147483668"/>
          </pc:sldLayoutMkLst>
          <pc:picChg chg="add mod">
            <ac:chgData name="daesung kim" userId="676ca21df71fd503" providerId="LiveId" clId="{B29EA89F-EA49-4796-AC4C-FF8A82163EB4}" dt="2025-03-04T00:00:41.357" v="25"/>
            <ac:picMkLst>
              <pc:docMk/>
              <pc:sldMasterMk cId="2927794576" sldId="2147483660"/>
              <pc:sldLayoutMk cId="2229862523" sldId="2147483668"/>
              <ac:picMk id="3" creationId="{6A1A922C-A8C6-45F9-EA7E-5B77C410F1AA}"/>
            </ac:picMkLst>
          </pc:picChg>
          <pc:picChg chg="del">
            <ac:chgData name="daesung kim" userId="676ca21df71fd503" providerId="LiveId" clId="{B29EA89F-EA49-4796-AC4C-FF8A82163EB4}" dt="2025-03-03T23:56:22.267" v="2" actId="478"/>
            <ac:picMkLst>
              <pc:docMk/>
              <pc:sldMasterMk cId="2927794576" sldId="2147483660"/>
              <pc:sldLayoutMk cId="2229862523" sldId="2147483668"/>
              <ac:picMk id="3076" creationId="{45F04EF3-F2E0-78C3-0387-66D7802FEB5D}"/>
            </ac:picMkLst>
          </pc:picChg>
        </pc:sldLayoutChg>
        <pc:sldLayoutChg chg="addSp delSp modSp mod">
          <pc:chgData name="daesung kim" userId="676ca21df71fd503" providerId="LiveId" clId="{B29EA89F-EA49-4796-AC4C-FF8A82163EB4}" dt="2025-03-04T00:02:15.601" v="35" actId="1076"/>
          <pc:sldLayoutMkLst>
            <pc:docMk/>
            <pc:sldMasterMk cId="2927794576" sldId="2147483660"/>
            <pc:sldLayoutMk cId="3459074414" sldId="2147483669"/>
          </pc:sldLayoutMkLst>
          <pc:picChg chg="add mod">
            <ac:chgData name="daesung kim" userId="676ca21df71fd503" providerId="LiveId" clId="{B29EA89F-EA49-4796-AC4C-FF8A82163EB4}" dt="2025-03-04T00:02:15.601" v="35" actId="1076"/>
            <ac:picMkLst>
              <pc:docMk/>
              <pc:sldMasterMk cId="2927794576" sldId="2147483660"/>
              <pc:sldLayoutMk cId="3459074414" sldId="2147483669"/>
              <ac:picMk id="2" creationId="{1C4A079B-2531-9FB7-1F3A-277B6F1891CA}"/>
            </ac:picMkLst>
          </pc:picChg>
          <pc:picChg chg="del">
            <ac:chgData name="daesung kim" userId="676ca21df71fd503" providerId="LiveId" clId="{B29EA89F-EA49-4796-AC4C-FF8A82163EB4}" dt="2025-03-04T00:02:06.780" v="30" actId="478"/>
            <ac:picMkLst>
              <pc:docMk/>
              <pc:sldMasterMk cId="2927794576" sldId="2147483660"/>
              <pc:sldLayoutMk cId="3459074414" sldId="2147483669"/>
              <ac:picMk id="2054" creationId="{F267206D-6482-1EB1-2A86-8AA5E92EB545}"/>
            </ac:picMkLst>
          </pc:picChg>
        </pc:sldLayoutChg>
      </pc:sldMasterChg>
    </pc:docChg>
  </pc:docChgLst>
  <pc:docChgLst>
    <pc:chgData name="daesung kim" userId="676ca21df71fd503" providerId="LiveId" clId="{B6895A0D-F4E9-4C4E-BCA8-4DF14B48B9A7}"/>
    <pc:docChg chg="undo custSel addSld delSld modSld sldOrd modMainMaster">
      <pc:chgData name="daesung kim" userId="676ca21df71fd503" providerId="LiveId" clId="{B6895A0D-F4E9-4C4E-BCA8-4DF14B48B9A7}" dt="2024-06-26T13:56:17.876" v="3827" actId="1076"/>
      <pc:docMkLst>
        <pc:docMk/>
      </pc:docMkLst>
      <pc:sldChg chg="addSp modSp mod">
        <pc:chgData name="daesung kim" userId="676ca21df71fd503" providerId="LiveId" clId="{B6895A0D-F4E9-4C4E-BCA8-4DF14B48B9A7}" dt="2024-06-26T06:34:27.310" v="564"/>
        <pc:sldMkLst>
          <pc:docMk/>
          <pc:sldMk cId="754010963" sldId="261"/>
        </pc:sldMkLst>
      </pc:sldChg>
      <pc:sldChg chg="modSp mod">
        <pc:chgData name="daesung kim" userId="676ca21df71fd503" providerId="LiveId" clId="{B6895A0D-F4E9-4C4E-BCA8-4DF14B48B9A7}" dt="2024-06-26T06:24:58.473" v="206" actId="12"/>
        <pc:sldMkLst>
          <pc:docMk/>
          <pc:sldMk cId="476646272" sldId="494"/>
        </pc:sldMkLst>
      </pc:sldChg>
      <pc:sldChg chg="del">
        <pc:chgData name="daesung kim" userId="676ca21df71fd503" providerId="LiveId" clId="{B6895A0D-F4E9-4C4E-BCA8-4DF14B48B9A7}" dt="2024-06-26T06:25:22.302" v="207" actId="47"/>
        <pc:sldMkLst>
          <pc:docMk/>
          <pc:sldMk cId="2885754704" sldId="517"/>
        </pc:sldMkLst>
      </pc:sldChg>
      <pc:sldChg chg="del">
        <pc:chgData name="daesung kim" userId="676ca21df71fd503" providerId="LiveId" clId="{B6895A0D-F4E9-4C4E-BCA8-4DF14B48B9A7}" dt="2024-06-26T06:25:22.302" v="207" actId="47"/>
        <pc:sldMkLst>
          <pc:docMk/>
          <pc:sldMk cId="2324909762" sldId="518"/>
        </pc:sldMkLst>
      </pc:sldChg>
      <pc:sldChg chg="del">
        <pc:chgData name="daesung kim" userId="676ca21df71fd503" providerId="LiveId" clId="{B6895A0D-F4E9-4C4E-BCA8-4DF14B48B9A7}" dt="2024-06-26T06:25:22.302" v="207" actId="47"/>
        <pc:sldMkLst>
          <pc:docMk/>
          <pc:sldMk cId="2241552419" sldId="519"/>
        </pc:sldMkLst>
      </pc:sldChg>
      <pc:sldChg chg="del">
        <pc:chgData name="daesung kim" userId="676ca21df71fd503" providerId="LiveId" clId="{B6895A0D-F4E9-4C4E-BCA8-4DF14B48B9A7}" dt="2024-06-26T06:25:22.302" v="207" actId="47"/>
        <pc:sldMkLst>
          <pc:docMk/>
          <pc:sldMk cId="3443370158" sldId="520"/>
        </pc:sldMkLst>
      </pc:sldChg>
      <pc:sldChg chg="del">
        <pc:chgData name="daesung kim" userId="676ca21df71fd503" providerId="LiveId" clId="{B6895A0D-F4E9-4C4E-BCA8-4DF14B48B9A7}" dt="2024-06-26T06:25:22.302" v="207" actId="47"/>
        <pc:sldMkLst>
          <pc:docMk/>
          <pc:sldMk cId="1609663955" sldId="521"/>
        </pc:sldMkLst>
      </pc:sldChg>
      <pc:sldChg chg="del">
        <pc:chgData name="daesung kim" userId="676ca21df71fd503" providerId="LiveId" clId="{B6895A0D-F4E9-4C4E-BCA8-4DF14B48B9A7}" dt="2024-06-26T06:25:22.302" v="207" actId="47"/>
        <pc:sldMkLst>
          <pc:docMk/>
          <pc:sldMk cId="1011064539" sldId="523"/>
        </pc:sldMkLst>
      </pc:sldChg>
      <pc:sldChg chg="del">
        <pc:chgData name="daesung kim" userId="676ca21df71fd503" providerId="LiveId" clId="{B6895A0D-F4E9-4C4E-BCA8-4DF14B48B9A7}" dt="2024-06-26T06:17:24.229" v="42" actId="47"/>
        <pc:sldMkLst>
          <pc:docMk/>
          <pc:sldMk cId="1240790508" sldId="524"/>
        </pc:sldMkLst>
      </pc:sldChg>
      <pc:sldChg chg="new mod modClrScheme chgLayout">
        <pc:chgData name="daesung kim" userId="676ca21df71fd503" providerId="LiveId" clId="{B6895A0D-F4E9-4C4E-BCA8-4DF14B48B9A7}" dt="2024-06-26T06:19:14.911" v="60" actId="700"/>
        <pc:sldMkLst>
          <pc:docMk/>
          <pc:sldMk cId="2400677871" sldId="524"/>
        </pc:sldMkLst>
      </pc:sldChg>
      <pc:sldChg chg="addSp modSp new mod modClrScheme chgLayout">
        <pc:chgData name="daesung kim" userId="676ca21df71fd503" providerId="LiveId" clId="{B6895A0D-F4E9-4C4E-BCA8-4DF14B48B9A7}" dt="2024-06-26T06:22:55.281" v="148" actId="20577"/>
        <pc:sldMkLst>
          <pc:docMk/>
          <pc:sldMk cId="2972740826" sldId="525"/>
        </pc:sldMkLst>
      </pc:sldChg>
      <pc:sldChg chg="del">
        <pc:chgData name="daesung kim" userId="676ca21df71fd503" providerId="LiveId" clId="{B6895A0D-F4E9-4C4E-BCA8-4DF14B48B9A7}" dt="2024-06-26T06:17:24.229" v="42" actId="47"/>
        <pc:sldMkLst>
          <pc:docMk/>
          <pc:sldMk cId="4118017653" sldId="525"/>
        </pc:sldMkLst>
      </pc:sldChg>
      <pc:sldChg chg="addSp modSp add mod">
        <pc:chgData name="daesung kim" userId="676ca21df71fd503" providerId="LiveId" clId="{B6895A0D-F4E9-4C4E-BCA8-4DF14B48B9A7}" dt="2024-06-26T06:28:05.524" v="265" actId="1076"/>
        <pc:sldMkLst>
          <pc:docMk/>
          <pc:sldMk cId="2333389295" sldId="526"/>
        </pc:sldMkLst>
      </pc:sldChg>
      <pc:sldChg chg="del">
        <pc:chgData name="daesung kim" userId="676ca21df71fd503" providerId="LiveId" clId="{B6895A0D-F4E9-4C4E-BCA8-4DF14B48B9A7}" dt="2024-06-26T06:17:24.229" v="42" actId="47"/>
        <pc:sldMkLst>
          <pc:docMk/>
          <pc:sldMk cId="3754426535" sldId="526"/>
        </pc:sldMkLst>
      </pc:sldChg>
      <pc:sldChg chg="del">
        <pc:chgData name="daesung kim" userId="676ca21df71fd503" providerId="LiveId" clId="{B6895A0D-F4E9-4C4E-BCA8-4DF14B48B9A7}" dt="2024-06-26T06:17:24.229" v="42" actId="47"/>
        <pc:sldMkLst>
          <pc:docMk/>
          <pc:sldMk cId="78850102" sldId="527"/>
        </pc:sldMkLst>
      </pc:sldChg>
      <pc:sldChg chg="addSp delSp modSp add mod">
        <pc:chgData name="daesung kim" userId="676ca21df71fd503" providerId="LiveId" clId="{B6895A0D-F4E9-4C4E-BCA8-4DF14B48B9A7}" dt="2024-06-26T06:31:13.250" v="533"/>
        <pc:sldMkLst>
          <pc:docMk/>
          <pc:sldMk cId="2743555983" sldId="527"/>
        </pc:sldMkLst>
      </pc:sldChg>
      <pc:sldChg chg="del">
        <pc:chgData name="daesung kim" userId="676ca21df71fd503" providerId="LiveId" clId="{B6895A0D-F4E9-4C4E-BCA8-4DF14B48B9A7}" dt="2024-06-26T06:17:08.422" v="41" actId="47"/>
        <pc:sldMkLst>
          <pc:docMk/>
          <pc:sldMk cId="814161975" sldId="528"/>
        </pc:sldMkLst>
      </pc:sldChg>
      <pc:sldChg chg="modSp add mod ord">
        <pc:chgData name="daesung kim" userId="676ca21df71fd503" providerId="LiveId" clId="{B6895A0D-F4E9-4C4E-BCA8-4DF14B48B9A7}" dt="2024-06-26T06:33:25.267" v="554"/>
        <pc:sldMkLst>
          <pc:docMk/>
          <pc:sldMk cId="2123610953" sldId="528"/>
        </pc:sldMkLst>
      </pc:sldChg>
      <pc:sldChg chg="del">
        <pc:chgData name="daesung kim" userId="676ca21df71fd503" providerId="LiveId" clId="{B6895A0D-F4E9-4C4E-BCA8-4DF14B48B9A7}" dt="2024-06-26T06:17:08.422" v="41" actId="47"/>
        <pc:sldMkLst>
          <pc:docMk/>
          <pc:sldMk cId="1761240862" sldId="529"/>
        </pc:sldMkLst>
      </pc:sldChg>
      <pc:sldChg chg="addSp delSp modSp add mod ord replId">
        <pc:chgData name="daesung kim" userId="676ca21df71fd503" providerId="LiveId" clId="{B6895A0D-F4E9-4C4E-BCA8-4DF14B48B9A7}" dt="2024-06-26T06:38:52.653" v="629" actId="1076"/>
        <pc:sldMkLst>
          <pc:docMk/>
          <pc:sldMk cId="4032898311" sldId="529"/>
        </pc:sldMkLst>
      </pc:sldChg>
      <pc:sldChg chg="addSp delSp modSp add mod">
        <pc:chgData name="daesung kim" userId="676ca21df71fd503" providerId="LiveId" clId="{B6895A0D-F4E9-4C4E-BCA8-4DF14B48B9A7}" dt="2024-06-26T07:11:43.322" v="866" actId="1076"/>
        <pc:sldMkLst>
          <pc:docMk/>
          <pc:sldMk cId="393556309" sldId="530"/>
        </pc:sldMkLst>
      </pc:sldChg>
      <pc:sldChg chg="del">
        <pc:chgData name="daesung kim" userId="676ca21df71fd503" providerId="LiveId" clId="{B6895A0D-F4E9-4C4E-BCA8-4DF14B48B9A7}" dt="2024-06-26T06:17:08.422" v="41" actId="47"/>
        <pc:sldMkLst>
          <pc:docMk/>
          <pc:sldMk cId="742557646" sldId="530"/>
        </pc:sldMkLst>
      </pc:sldChg>
      <pc:sldChg chg="del">
        <pc:chgData name="daesung kim" userId="676ca21df71fd503" providerId="LiveId" clId="{B6895A0D-F4E9-4C4E-BCA8-4DF14B48B9A7}" dt="2024-06-26T06:17:08.422" v="41" actId="47"/>
        <pc:sldMkLst>
          <pc:docMk/>
          <pc:sldMk cId="1158181332" sldId="531"/>
        </pc:sldMkLst>
      </pc:sldChg>
      <pc:sldChg chg="addSp delSp modSp add mod ord">
        <pc:chgData name="daesung kim" userId="676ca21df71fd503" providerId="LiveId" clId="{B6895A0D-F4E9-4C4E-BCA8-4DF14B48B9A7}" dt="2024-06-26T07:06:04.323" v="768"/>
        <pc:sldMkLst>
          <pc:docMk/>
          <pc:sldMk cId="1231750191" sldId="531"/>
        </pc:sldMkLst>
      </pc:sldChg>
      <pc:sldChg chg="addSp delSp modSp add mod ord">
        <pc:chgData name="daesung kim" userId="676ca21df71fd503" providerId="LiveId" clId="{B6895A0D-F4E9-4C4E-BCA8-4DF14B48B9A7}" dt="2024-06-26T07:10:21.508" v="847"/>
        <pc:sldMkLst>
          <pc:docMk/>
          <pc:sldMk cId="1814343853" sldId="532"/>
        </pc:sldMkLst>
      </pc:sldChg>
      <pc:sldChg chg="del">
        <pc:chgData name="daesung kim" userId="676ca21df71fd503" providerId="LiveId" clId="{B6895A0D-F4E9-4C4E-BCA8-4DF14B48B9A7}" dt="2024-06-26T06:17:08.422" v="41" actId="47"/>
        <pc:sldMkLst>
          <pc:docMk/>
          <pc:sldMk cId="4137423725" sldId="532"/>
        </pc:sldMkLst>
      </pc:sldChg>
      <pc:sldChg chg="del">
        <pc:chgData name="daesung kim" userId="676ca21df71fd503" providerId="LiveId" clId="{B6895A0D-F4E9-4C4E-BCA8-4DF14B48B9A7}" dt="2024-06-26T06:17:08.422" v="41" actId="47"/>
        <pc:sldMkLst>
          <pc:docMk/>
          <pc:sldMk cId="1609599713" sldId="533"/>
        </pc:sldMkLst>
      </pc:sldChg>
      <pc:sldChg chg="addSp delSp modSp add mod">
        <pc:chgData name="daesung kim" userId="676ca21df71fd503" providerId="LiveId" clId="{B6895A0D-F4E9-4C4E-BCA8-4DF14B48B9A7}" dt="2024-06-26T07:56:50.658" v="1191" actId="1076"/>
        <pc:sldMkLst>
          <pc:docMk/>
          <pc:sldMk cId="2446272883" sldId="533"/>
        </pc:sldMkLst>
      </pc:sldChg>
      <pc:sldChg chg="addSp delSp modSp add mod ord">
        <pc:chgData name="daesung kim" userId="676ca21df71fd503" providerId="LiveId" clId="{B6895A0D-F4E9-4C4E-BCA8-4DF14B48B9A7}" dt="2024-06-26T12:01:49.875" v="1746" actId="20577"/>
        <pc:sldMkLst>
          <pc:docMk/>
          <pc:sldMk cId="1295605723" sldId="534"/>
        </pc:sldMkLst>
      </pc:sldChg>
      <pc:sldChg chg="del">
        <pc:chgData name="daesung kim" userId="676ca21df71fd503" providerId="LiveId" clId="{B6895A0D-F4E9-4C4E-BCA8-4DF14B48B9A7}" dt="2024-06-26T06:17:08.422" v="41" actId="47"/>
        <pc:sldMkLst>
          <pc:docMk/>
          <pc:sldMk cId="4059250382" sldId="534"/>
        </pc:sldMkLst>
      </pc:sldChg>
      <pc:sldChg chg="add del">
        <pc:chgData name="daesung kim" userId="676ca21df71fd503" providerId="LiveId" clId="{B6895A0D-F4E9-4C4E-BCA8-4DF14B48B9A7}" dt="2024-06-26T11:53:09.198" v="1200" actId="47"/>
        <pc:sldMkLst>
          <pc:docMk/>
          <pc:sldMk cId="2315621626" sldId="535"/>
        </pc:sldMkLst>
      </pc:sldChg>
      <pc:sldChg chg="del">
        <pc:chgData name="daesung kim" userId="676ca21df71fd503" providerId="LiveId" clId="{B6895A0D-F4E9-4C4E-BCA8-4DF14B48B9A7}" dt="2024-06-26T06:17:08.422" v="41" actId="47"/>
        <pc:sldMkLst>
          <pc:docMk/>
          <pc:sldMk cId="3543936683" sldId="535"/>
        </pc:sldMkLst>
      </pc:sldChg>
      <pc:sldChg chg="addSp delSp modSp add mod">
        <pc:chgData name="daesung kim" userId="676ca21df71fd503" providerId="LiveId" clId="{B6895A0D-F4E9-4C4E-BCA8-4DF14B48B9A7}" dt="2024-06-26T12:02:04.021" v="1748" actId="6549"/>
        <pc:sldMkLst>
          <pc:docMk/>
          <pc:sldMk cId="2743121185" sldId="536"/>
        </pc:sldMkLst>
      </pc:sldChg>
      <pc:sldChg chg="del">
        <pc:chgData name="daesung kim" userId="676ca21df71fd503" providerId="LiveId" clId="{B6895A0D-F4E9-4C4E-BCA8-4DF14B48B9A7}" dt="2024-06-26T06:17:08.422" v="41" actId="47"/>
        <pc:sldMkLst>
          <pc:docMk/>
          <pc:sldMk cId="2888142633" sldId="536"/>
        </pc:sldMkLst>
      </pc:sldChg>
      <pc:sldChg chg="addSp delSp modSp add mod">
        <pc:chgData name="daesung kim" userId="676ca21df71fd503" providerId="LiveId" clId="{B6895A0D-F4E9-4C4E-BCA8-4DF14B48B9A7}" dt="2024-06-26T12:02:27.140" v="1762" actId="6549"/>
        <pc:sldMkLst>
          <pc:docMk/>
          <pc:sldMk cId="2692271828" sldId="537"/>
        </pc:sldMkLst>
      </pc:sldChg>
      <pc:sldChg chg="del">
        <pc:chgData name="daesung kim" userId="676ca21df71fd503" providerId="LiveId" clId="{B6895A0D-F4E9-4C4E-BCA8-4DF14B48B9A7}" dt="2024-06-26T06:17:08.422" v="41" actId="47"/>
        <pc:sldMkLst>
          <pc:docMk/>
          <pc:sldMk cId="3315629940" sldId="537"/>
        </pc:sldMkLst>
      </pc:sldChg>
      <pc:sldChg chg="addSp delSp modSp add mod">
        <pc:chgData name="daesung kim" userId="676ca21df71fd503" providerId="LiveId" clId="{B6895A0D-F4E9-4C4E-BCA8-4DF14B48B9A7}" dt="2024-06-26T12:02:31.470" v="1763"/>
        <pc:sldMkLst>
          <pc:docMk/>
          <pc:sldMk cId="1942288567" sldId="538"/>
        </pc:sldMkLst>
      </pc:sldChg>
      <pc:sldChg chg="del">
        <pc:chgData name="daesung kim" userId="676ca21df71fd503" providerId="LiveId" clId="{B6895A0D-F4E9-4C4E-BCA8-4DF14B48B9A7}" dt="2024-06-26T06:17:08.422" v="41" actId="47"/>
        <pc:sldMkLst>
          <pc:docMk/>
          <pc:sldMk cId="2947775092" sldId="538"/>
        </pc:sldMkLst>
      </pc:sldChg>
      <pc:sldChg chg="del">
        <pc:chgData name="daesung kim" userId="676ca21df71fd503" providerId="LiveId" clId="{B6895A0D-F4E9-4C4E-BCA8-4DF14B48B9A7}" dt="2024-06-26T06:17:08.422" v="41" actId="47"/>
        <pc:sldMkLst>
          <pc:docMk/>
          <pc:sldMk cId="2569086983" sldId="539"/>
        </pc:sldMkLst>
      </pc:sldChg>
      <pc:sldChg chg="addSp delSp modSp add mod ord">
        <pc:chgData name="daesung kim" userId="676ca21df71fd503" providerId="LiveId" clId="{B6895A0D-F4E9-4C4E-BCA8-4DF14B48B9A7}" dt="2024-06-26T12:02:59.837" v="1777" actId="20577"/>
        <pc:sldMkLst>
          <pc:docMk/>
          <pc:sldMk cId="3881704547" sldId="539"/>
        </pc:sldMkLst>
      </pc:sldChg>
      <pc:sldChg chg="del">
        <pc:chgData name="daesung kim" userId="676ca21df71fd503" providerId="LiveId" clId="{B6895A0D-F4E9-4C4E-BCA8-4DF14B48B9A7}" dt="2024-06-26T06:17:08.422" v="41" actId="47"/>
        <pc:sldMkLst>
          <pc:docMk/>
          <pc:sldMk cId="127015770" sldId="540"/>
        </pc:sldMkLst>
      </pc:sldChg>
      <pc:sldChg chg="addSp delSp modSp add mod">
        <pc:chgData name="daesung kim" userId="676ca21df71fd503" providerId="LiveId" clId="{B6895A0D-F4E9-4C4E-BCA8-4DF14B48B9A7}" dt="2024-06-26T12:05:06.268" v="1816" actId="12"/>
        <pc:sldMkLst>
          <pc:docMk/>
          <pc:sldMk cId="1627828514" sldId="540"/>
        </pc:sldMkLst>
      </pc:sldChg>
      <pc:sldChg chg="delSp modSp add mod ord">
        <pc:chgData name="daesung kim" userId="676ca21df71fd503" providerId="LiveId" clId="{B6895A0D-F4E9-4C4E-BCA8-4DF14B48B9A7}" dt="2024-06-26T12:06:20.519" v="1918" actId="478"/>
        <pc:sldMkLst>
          <pc:docMk/>
          <pc:sldMk cId="139294115" sldId="541"/>
        </pc:sldMkLst>
      </pc:sldChg>
      <pc:sldChg chg="del">
        <pc:chgData name="daesung kim" userId="676ca21df71fd503" providerId="LiveId" clId="{B6895A0D-F4E9-4C4E-BCA8-4DF14B48B9A7}" dt="2024-06-26T06:17:08.422" v="41" actId="47"/>
        <pc:sldMkLst>
          <pc:docMk/>
          <pc:sldMk cId="3148295655" sldId="541"/>
        </pc:sldMkLst>
      </pc:sldChg>
      <pc:sldChg chg="del">
        <pc:chgData name="daesung kim" userId="676ca21df71fd503" providerId="LiveId" clId="{B6895A0D-F4E9-4C4E-BCA8-4DF14B48B9A7}" dt="2024-06-26T06:17:08.422" v="41" actId="47"/>
        <pc:sldMkLst>
          <pc:docMk/>
          <pc:sldMk cId="960041056" sldId="542"/>
        </pc:sldMkLst>
      </pc:sldChg>
      <pc:sldChg chg="addSp delSp modSp add mod">
        <pc:chgData name="daesung kim" userId="676ca21df71fd503" providerId="LiveId" clId="{B6895A0D-F4E9-4C4E-BCA8-4DF14B48B9A7}" dt="2024-06-26T12:09:49.868" v="1974" actId="20577"/>
        <pc:sldMkLst>
          <pc:docMk/>
          <pc:sldMk cId="1027518286" sldId="542"/>
        </pc:sldMkLst>
      </pc:sldChg>
      <pc:sldChg chg="del">
        <pc:chgData name="daesung kim" userId="676ca21df71fd503" providerId="LiveId" clId="{B6895A0D-F4E9-4C4E-BCA8-4DF14B48B9A7}" dt="2024-06-26T06:17:08.422" v="41" actId="47"/>
        <pc:sldMkLst>
          <pc:docMk/>
          <pc:sldMk cId="457139627" sldId="543"/>
        </pc:sldMkLst>
      </pc:sldChg>
      <pc:sldChg chg="addSp delSp modSp add mod">
        <pc:chgData name="daesung kim" userId="676ca21df71fd503" providerId="LiveId" clId="{B6895A0D-F4E9-4C4E-BCA8-4DF14B48B9A7}" dt="2024-06-26T12:10:44.058" v="2021" actId="1076"/>
        <pc:sldMkLst>
          <pc:docMk/>
          <pc:sldMk cId="1985794013" sldId="543"/>
        </pc:sldMkLst>
      </pc:sldChg>
      <pc:sldChg chg="del">
        <pc:chgData name="daesung kim" userId="676ca21df71fd503" providerId="LiveId" clId="{B6895A0D-F4E9-4C4E-BCA8-4DF14B48B9A7}" dt="2024-06-26T06:17:08.422" v="41" actId="47"/>
        <pc:sldMkLst>
          <pc:docMk/>
          <pc:sldMk cId="765163428" sldId="544"/>
        </pc:sldMkLst>
      </pc:sldChg>
      <pc:sldChg chg="addSp delSp modSp add mod">
        <pc:chgData name="daesung kim" userId="676ca21df71fd503" providerId="LiveId" clId="{B6895A0D-F4E9-4C4E-BCA8-4DF14B48B9A7}" dt="2024-06-26T12:12:04.289" v="2092"/>
        <pc:sldMkLst>
          <pc:docMk/>
          <pc:sldMk cId="3680609422" sldId="544"/>
        </pc:sldMkLst>
      </pc:sldChg>
      <pc:sldChg chg="addSp delSp modSp add mod">
        <pc:chgData name="daesung kim" userId="676ca21df71fd503" providerId="LiveId" clId="{B6895A0D-F4E9-4C4E-BCA8-4DF14B48B9A7}" dt="2024-06-26T12:13:45.784" v="2117" actId="1076"/>
        <pc:sldMkLst>
          <pc:docMk/>
          <pc:sldMk cId="3709184716" sldId="545"/>
        </pc:sldMkLst>
      </pc:sldChg>
      <pc:sldChg chg="add">
        <pc:chgData name="daesung kim" userId="676ca21df71fd503" providerId="LiveId" clId="{B6895A0D-F4E9-4C4E-BCA8-4DF14B48B9A7}" dt="2024-06-26T12:13:36.551" v="2113" actId="2890"/>
        <pc:sldMkLst>
          <pc:docMk/>
          <pc:sldMk cId="1257666379" sldId="546"/>
        </pc:sldMkLst>
      </pc:sldChg>
      <pc:sldChg chg="modSp add mod">
        <pc:chgData name="daesung kim" userId="676ca21df71fd503" providerId="LiveId" clId="{B6895A0D-F4E9-4C4E-BCA8-4DF14B48B9A7}" dt="2024-06-26T12:22:10.269" v="2163" actId="12"/>
        <pc:sldMkLst>
          <pc:docMk/>
          <pc:sldMk cId="3783703565" sldId="547"/>
        </pc:sldMkLst>
      </pc:sldChg>
      <pc:sldChg chg="modSp add mod ord">
        <pc:chgData name="daesung kim" userId="676ca21df71fd503" providerId="LiveId" clId="{B6895A0D-F4E9-4C4E-BCA8-4DF14B48B9A7}" dt="2024-06-26T12:23:01.091" v="2187"/>
        <pc:sldMkLst>
          <pc:docMk/>
          <pc:sldMk cId="1446331349" sldId="548"/>
        </pc:sldMkLst>
      </pc:sldChg>
      <pc:sldChg chg="addSp delSp modSp add mod ord">
        <pc:chgData name="daesung kim" userId="676ca21df71fd503" providerId="LiveId" clId="{B6895A0D-F4E9-4C4E-BCA8-4DF14B48B9A7}" dt="2024-06-26T12:24:30.363" v="2234" actId="1076"/>
        <pc:sldMkLst>
          <pc:docMk/>
          <pc:sldMk cId="3515129519" sldId="549"/>
        </pc:sldMkLst>
      </pc:sldChg>
      <pc:sldChg chg="addSp delSp modSp add mod">
        <pc:chgData name="daesung kim" userId="676ca21df71fd503" providerId="LiveId" clId="{B6895A0D-F4E9-4C4E-BCA8-4DF14B48B9A7}" dt="2024-06-26T12:26:52.924" v="2258" actId="1076"/>
        <pc:sldMkLst>
          <pc:docMk/>
          <pc:sldMk cId="2030698239" sldId="550"/>
        </pc:sldMkLst>
      </pc:sldChg>
      <pc:sldChg chg="addSp delSp modSp add mod ord">
        <pc:chgData name="daesung kim" userId="676ca21df71fd503" providerId="LiveId" clId="{B6895A0D-F4E9-4C4E-BCA8-4DF14B48B9A7}" dt="2024-06-26T12:50:19.300" v="2486" actId="12"/>
        <pc:sldMkLst>
          <pc:docMk/>
          <pc:sldMk cId="3403976833" sldId="551"/>
        </pc:sldMkLst>
      </pc:sldChg>
      <pc:sldChg chg="addSp delSp modSp add mod">
        <pc:chgData name="daesung kim" userId="676ca21df71fd503" providerId="LiveId" clId="{B6895A0D-F4E9-4C4E-BCA8-4DF14B48B9A7}" dt="2024-06-26T12:31:04.310" v="2297" actId="1076"/>
        <pc:sldMkLst>
          <pc:docMk/>
          <pc:sldMk cId="3532461488" sldId="552"/>
        </pc:sldMkLst>
      </pc:sldChg>
      <pc:sldChg chg="addSp delSp modSp add mod">
        <pc:chgData name="daesung kim" userId="676ca21df71fd503" providerId="LiveId" clId="{B6895A0D-F4E9-4C4E-BCA8-4DF14B48B9A7}" dt="2024-06-26T12:41:31.848" v="2346"/>
        <pc:sldMkLst>
          <pc:docMk/>
          <pc:sldMk cId="1870332701" sldId="553"/>
        </pc:sldMkLst>
      </pc:sldChg>
      <pc:sldChg chg="addSp delSp modSp add mod">
        <pc:chgData name="daesung kim" userId="676ca21df71fd503" providerId="LiveId" clId="{B6895A0D-F4E9-4C4E-BCA8-4DF14B48B9A7}" dt="2024-06-26T12:44:19.228" v="2404" actId="1038"/>
        <pc:sldMkLst>
          <pc:docMk/>
          <pc:sldMk cId="2851892436" sldId="554"/>
        </pc:sldMkLst>
      </pc:sldChg>
      <pc:sldChg chg="addSp delSp modSp add mod">
        <pc:chgData name="daesung kim" userId="676ca21df71fd503" providerId="LiveId" clId="{B6895A0D-F4E9-4C4E-BCA8-4DF14B48B9A7}" dt="2024-06-26T12:49:08.193" v="2475"/>
        <pc:sldMkLst>
          <pc:docMk/>
          <pc:sldMk cId="1746790830" sldId="555"/>
        </pc:sldMkLst>
      </pc:sldChg>
      <pc:sldChg chg="addSp delSp modSp add mod">
        <pc:chgData name="daesung kim" userId="676ca21df71fd503" providerId="LiveId" clId="{B6895A0D-F4E9-4C4E-BCA8-4DF14B48B9A7}" dt="2024-06-26T13:13:15.929" v="2714" actId="6549"/>
        <pc:sldMkLst>
          <pc:docMk/>
          <pc:sldMk cId="365605303" sldId="556"/>
        </pc:sldMkLst>
      </pc:sldChg>
      <pc:sldChg chg="modSp add mod ord">
        <pc:chgData name="daesung kim" userId="676ca21df71fd503" providerId="LiveId" clId="{B6895A0D-F4E9-4C4E-BCA8-4DF14B48B9A7}" dt="2024-06-26T12:48:58.925" v="2458"/>
        <pc:sldMkLst>
          <pc:docMk/>
          <pc:sldMk cId="976564698" sldId="557"/>
        </pc:sldMkLst>
      </pc:sldChg>
      <pc:sldChg chg="addSp delSp modSp add mod">
        <pc:chgData name="daesung kim" userId="676ca21df71fd503" providerId="LiveId" clId="{B6895A0D-F4E9-4C4E-BCA8-4DF14B48B9A7}" dt="2024-06-26T13:13:22.506" v="2716"/>
        <pc:sldMkLst>
          <pc:docMk/>
          <pc:sldMk cId="1494649111" sldId="558"/>
        </pc:sldMkLst>
      </pc:sldChg>
      <pc:sldChg chg="addSp delSp modSp add mod">
        <pc:chgData name="daesung kim" userId="676ca21df71fd503" providerId="LiveId" clId="{B6895A0D-F4E9-4C4E-BCA8-4DF14B48B9A7}" dt="2024-06-26T13:13:27.296" v="2718"/>
        <pc:sldMkLst>
          <pc:docMk/>
          <pc:sldMk cId="663134227" sldId="559"/>
        </pc:sldMkLst>
      </pc:sldChg>
      <pc:sldChg chg="addSp delSp modSp add mod">
        <pc:chgData name="daesung kim" userId="676ca21df71fd503" providerId="LiveId" clId="{B6895A0D-F4E9-4C4E-BCA8-4DF14B48B9A7}" dt="2024-06-26T13:13:31.152" v="2720"/>
        <pc:sldMkLst>
          <pc:docMk/>
          <pc:sldMk cId="2520422326" sldId="560"/>
        </pc:sldMkLst>
      </pc:sldChg>
      <pc:sldChg chg="addSp delSp modSp add mod ord">
        <pc:chgData name="daesung kim" userId="676ca21df71fd503" providerId="LiveId" clId="{B6895A0D-F4E9-4C4E-BCA8-4DF14B48B9A7}" dt="2024-06-26T13:13:35.506" v="2722"/>
        <pc:sldMkLst>
          <pc:docMk/>
          <pc:sldMk cId="1306945181" sldId="561"/>
        </pc:sldMkLst>
      </pc:sldChg>
      <pc:sldChg chg="addSp delSp modSp add mod">
        <pc:chgData name="daesung kim" userId="676ca21df71fd503" providerId="LiveId" clId="{B6895A0D-F4E9-4C4E-BCA8-4DF14B48B9A7}" dt="2024-06-26T13:13:39.706" v="2724"/>
        <pc:sldMkLst>
          <pc:docMk/>
          <pc:sldMk cId="2646332458" sldId="562"/>
        </pc:sldMkLst>
      </pc:sldChg>
      <pc:sldChg chg="addSp delSp modSp add mod ord">
        <pc:chgData name="daesung kim" userId="676ca21df71fd503" providerId="LiveId" clId="{B6895A0D-F4E9-4C4E-BCA8-4DF14B48B9A7}" dt="2024-06-26T13:30:33.531" v="2922"/>
        <pc:sldMkLst>
          <pc:docMk/>
          <pc:sldMk cId="2041387264" sldId="563"/>
        </pc:sldMkLst>
      </pc:sldChg>
      <pc:sldChg chg="addSp delSp modSp add mod">
        <pc:chgData name="daesung kim" userId="676ca21df71fd503" providerId="LiveId" clId="{B6895A0D-F4E9-4C4E-BCA8-4DF14B48B9A7}" dt="2024-06-26T13:16:10.001" v="2810" actId="1076"/>
        <pc:sldMkLst>
          <pc:docMk/>
          <pc:sldMk cId="2653794756" sldId="564"/>
        </pc:sldMkLst>
      </pc:sldChg>
      <pc:sldChg chg="addSp delSp modSp add mod">
        <pc:chgData name="daesung kim" userId="676ca21df71fd503" providerId="LiveId" clId="{B6895A0D-F4E9-4C4E-BCA8-4DF14B48B9A7}" dt="2024-06-26T13:18:37.140" v="2852" actId="1076"/>
        <pc:sldMkLst>
          <pc:docMk/>
          <pc:sldMk cId="2705066354" sldId="565"/>
        </pc:sldMkLst>
      </pc:sldChg>
      <pc:sldChg chg="addSp delSp modSp add mod">
        <pc:chgData name="daesung kim" userId="676ca21df71fd503" providerId="LiveId" clId="{B6895A0D-F4E9-4C4E-BCA8-4DF14B48B9A7}" dt="2024-06-26T13:26:31.234" v="2890" actId="1076"/>
        <pc:sldMkLst>
          <pc:docMk/>
          <pc:sldMk cId="911655113" sldId="566"/>
        </pc:sldMkLst>
      </pc:sldChg>
      <pc:sldChg chg="add">
        <pc:chgData name="daesung kim" userId="676ca21df71fd503" providerId="LiveId" clId="{B6895A0D-F4E9-4C4E-BCA8-4DF14B48B9A7}" dt="2024-06-26T13:25:25.061" v="2854" actId="2890"/>
        <pc:sldMkLst>
          <pc:docMk/>
          <pc:sldMk cId="868983492" sldId="567"/>
        </pc:sldMkLst>
      </pc:sldChg>
      <pc:sldChg chg="addSp delSp modSp add mod">
        <pc:chgData name="daesung kim" userId="676ca21df71fd503" providerId="LiveId" clId="{B6895A0D-F4E9-4C4E-BCA8-4DF14B48B9A7}" dt="2024-06-26T13:30:10.268" v="2920" actId="1076"/>
        <pc:sldMkLst>
          <pc:docMk/>
          <pc:sldMk cId="2346776236" sldId="568"/>
        </pc:sldMkLst>
      </pc:sldChg>
      <pc:sldChg chg="addSp delSp modSp add mod ord">
        <pc:chgData name="daesung kim" userId="676ca21df71fd503" providerId="LiveId" clId="{B6895A0D-F4E9-4C4E-BCA8-4DF14B48B9A7}" dt="2024-06-26T13:32:36.344" v="3056" actId="20577"/>
        <pc:sldMkLst>
          <pc:docMk/>
          <pc:sldMk cId="1016084414" sldId="569"/>
        </pc:sldMkLst>
      </pc:sldChg>
      <pc:sldChg chg="addSp delSp modSp add mod">
        <pc:chgData name="daesung kim" userId="676ca21df71fd503" providerId="LiveId" clId="{B6895A0D-F4E9-4C4E-BCA8-4DF14B48B9A7}" dt="2024-06-26T13:34:37.267" v="3326" actId="20577"/>
        <pc:sldMkLst>
          <pc:docMk/>
          <pc:sldMk cId="1686118173" sldId="570"/>
        </pc:sldMkLst>
      </pc:sldChg>
      <pc:sldChg chg="addSp delSp modSp add mod">
        <pc:chgData name="daesung kim" userId="676ca21df71fd503" providerId="LiveId" clId="{B6895A0D-F4E9-4C4E-BCA8-4DF14B48B9A7}" dt="2024-06-26T13:37:17.889" v="3440" actId="1076"/>
        <pc:sldMkLst>
          <pc:docMk/>
          <pc:sldMk cId="2114490236" sldId="571"/>
        </pc:sldMkLst>
      </pc:sldChg>
      <pc:sldChg chg="addSp delSp modSp add mod">
        <pc:chgData name="daesung kim" userId="676ca21df71fd503" providerId="LiveId" clId="{B6895A0D-F4E9-4C4E-BCA8-4DF14B48B9A7}" dt="2024-06-26T13:38:26.854" v="3510" actId="1076"/>
        <pc:sldMkLst>
          <pc:docMk/>
          <pc:sldMk cId="3336914208" sldId="572"/>
        </pc:sldMkLst>
      </pc:sldChg>
      <pc:sldChg chg="addSp delSp modSp add mod">
        <pc:chgData name="daesung kim" userId="676ca21df71fd503" providerId="LiveId" clId="{B6895A0D-F4E9-4C4E-BCA8-4DF14B48B9A7}" dt="2024-06-26T13:39:00.649" v="3531" actId="1076"/>
        <pc:sldMkLst>
          <pc:docMk/>
          <pc:sldMk cId="2924390182" sldId="573"/>
        </pc:sldMkLst>
      </pc:sldChg>
      <pc:sldChg chg="modSp add mod ord">
        <pc:chgData name="daesung kim" userId="676ca21df71fd503" providerId="LiveId" clId="{B6895A0D-F4E9-4C4E-BCA8-4DF14B48B9A7}" dt="2024-06-26T13:43:03.214" v="3562"/>
        <pc:sldMkLst>
          <pc:docMk/>
          <pc:sldMk cId="1773274489" sldId="574"/>
        </pc:sldMkLst>
      </pc:sldChg>
      <pc:sldChg chg="addSp delSp modSp add mod ord">
        <pc:chgData name="daesung kim" userId="676ca21df71fd503" providerId="LiveId" clId="{B6895A0D-F4E9-4C4E-BCA8-4DF14B48B9A7}" dt="2024-06-26T13:44:08.440" v="3626" actId="1076"/>
        <pc:sldMkLst>
          <pc:docMk/>
          <pc:sldMk cId="3283986279" sldId="575"/>
        </pc:sldMkLst>
      </pc:sldChg>
      <pc:sldChg chg="addSp delSp modSp add mod">
        <pc:chgData name="daesung kim" userId="676ca21df71fd503" providerId="LiveId" clId="{B6895A0D-F4E9-4C4E-BCA8-4DF14B48B9A7}" dt="2024-06-26T13:45:34.151" v="3644"/>
        <pc:sldMkLst>
          <pc:docMk/>
          <pc:sldMk cId="1597778349" sldId="576"/>
        </pc:sldMkLst>
      </pc:sldChg>
      <pc:sldChg chg="addSp delSp modSp add mod ord">
        <pc:chgData name="daesung kim" userId="676ca21df71fd503" providerId="LiveId" clId="{B6895A0D-F4E9-4C4E-BCA8-4DF14B48B9A7}" dt="2024-06-26T13:51:20.611" v="3725" actId="20577"/>
        <pc:sldMkLst>
          <pc:docMk/>
          <pc:sldMk cId="2140510918" sldId="577"/>
        </pc:sldMkLst>
      </pc:sldChg>
      <pc:sldChg chg="addSp delSp modSp add mod">
        <pc:chgData name="daesung kim" userId="676ca21df71fd503" providerId="LiveId" clId="{B6895A0D-F4E9-4C4E-BCA8-4DF14B48B9A7}" dt="2024-06-26T13:51:24.392" v="3726" actId="20577"/>
        <pc:sldMkLst>
          <pc:docMk/>
          <pc:sldMk cId="2306291426" sldId="578"/>
        </pc:sldMkLst>
      </pc:sldChg>
      <pc:sldChg chg="addSp delSp modSp add mod">
        <pc:chgData name="daesung kim" userId="676ca21df71fd503" providerId="LiveId" clId="{B6895A0D-F4E9-4C4E-BCA8-4DF14B48B9A7}" dt="2024-06-26T13:51:26.718" v="3727" actId="20577"/>
        <pc:sldMkLst>
          <pc:docMk/>
          <pc:sldMk cId="3376325487" sldId="579"/>
        </pc:sldMkLst>
      </pc:sldChg>
      <pc:sldChg chg="addSp delSp modSp add mod">
        <pc:chgData name="daesung kim" userId="676ca21df71fd503" providerId="LiveId" clId="{B6895A0D-F4E9-4C4E-BCA8-4DF14B48B9A7}" dt="2024-06-26T13:53:47.200" v="3751" actId="1076"/>
        <pc:sldMkLst>
          <pc:docMk/>
          <pc:sldMk cId="2991677578" sldId="580"/>
        </pc:sldMkLst>
      </pc:sldChg>
      <pc:sldChg chg="delSp modSp add mod">
        <pc:chgData name="daesung kim" userId="676ca21df71fd503" providerId="LiveId" clId="{B6895A0D-F4E9-4C4E-BCA8-4DF14B48B9A7}" dt="2024-06-26T13:54:56.407" v="3794"/>
        <pc:sldMkLst>
          <pc:docMk/>
          <pc:sldMk cId="3781811498" sldId="581"/>
        </pc:sldMkLst>
      </pc:sldChg>
      <pc:sldChg chg="addSp modSp add mod">
        <pc:chgData name="daesung kim" userId="676ca21df71fd503" providerId="LiveId" clId="{B6895A0D-F4E9-4C4E-BCA8-4DF14B48B9A7}" dt="2024-06-26T13:55:47.029" v="3820" actId="1076"/>
        <pc:sldMkLst>
          <pc:docMk/>
          <pc:sldMk cId="4105703071" sldId="582"/>
        </pc:sldMkLst>
      </pc:sldChg>
      <pc:sldChg chg="addSp delSp modSp add mod">
        <pc:chgData name="daesung kim" userId="676ca21df71fd503" providerId="LiveId" clId="{B6895A0D-F4E9-4C4E-BCA8-4DF14B48B9A7}" dt="2024-06-26T13:56:17.876" v="3827" actId="1076"/>
        <pc:sldMkLst>
          <pc:docMk/>
          <pc:sldMk cId="260375833" sldId="583"/>
        </pc:sldMkLst>
      </pc:sldChg>
      <pc:sldMasterChg chg="modSldLayout">
        <pc:chgData name="daesung kim" userId="676ca21df71fd503" providerId="LiveId" clId="{B6895A0D-F4E9-4C4E-BCA8-4DF14B48B9A7}" dt="2024-06-26T06:16:39.971" v="40" actId="1076"/>
        <pc:sldMasterMkLst>
          <pc:docMk/>
          <pc:sldMasterMk cId="2927794576" sldId="2147483660"/>
        </pc:sldMasterMkLst>
        <pc:sldLayoutChg chg="modSp mod">
          <pc:chgData name="daesung kim" userId="676ca21df71fd503" providerId="LiveId" clId="{B6895A0D-F4E9-4C4E-BCA8-4DF14B48B9A7}" dt="2024-06-26T06:16:22.884" v="37" actId="1038"/>
          <pc:sldLayoutMkLst>
            <pc:docMk/>
            <pc:sldMasterMk cId="2927794576" sldId="2147483660"/>
            <pc:sldLayoutMk cId="581631045" sldId="2147483667"/>
          </pc:sldLayoutMkLst>
        </pc:sldLayoutChg>
        <pc:sldLayoutChg chg="modSp mod">
          <pc:chgData name="daesung kim" userId="676ca21df71fd503" providerId="LiveId" clId="{B6895A0D-F4E9-4C4E-BCA8-4DF14B48B9A7}" dt="2024-06-26T06:15:02.025" v="10" actId="20577"/>
          <pc:sldLayoutMkLst>
            <pc:docMk/>
            <pc:sldMasterMk cId="2927794576" sldId="2147483660"/>
            <pc:sldLayoutMk cId="2229862523" sldId="2147483668"/>
          </pc:sldLayoutMkLst>
        </pc:sldLayoutChg>
        <pc:sldLayoutChg chg="addSp delSp modSp">
          <pc:chgData name="daesung kim" userId="676ca21df71fd503" providerId="LiveId" clId="{B6895A0D-F4E9-4C4E-BCA8-4DF14B48B9A7}" dt="2024-06-26T06:16:39.971" v="40" actId="1076"/>
          <pc:sldLayoutMkLst>
            <pc:docMk/>
            <pc:sldMasterMk cId="2927794576" sldId="2147483660"/>
            <pc:sldLayoutMk cId="3459074414" sldId="2147483669"/>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4813" cy="498475"/>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48100" y="0"/>
            <a:ext cx="2944813" cy="498475"/>
          </a:xfrm>
          <a:prstGeom prst="rect">
            <a:avLst/>
          </a:prstGeom>
        </p:spPr>
        <p:txBody>
          <a:bodyPr vert="horz" lIns="91440" tIns="45720" rIns="91440" bIns="45720" rtlCol="0"/>
          <a:lstStyle>
            <a:lvl1pPr algn="r">
              <a:defRPr sz="1200"/>
            </a:lvl1pPr>
          </a:lstStyle>
          <a:p>
            <a:fld id="{C5E54F0C-2AE5-4CFB-B2E4-0BB69E18644A}" type="datetimeFigureOut">
              <a:rPr lang="ko-KR" altLang="en-US" smtClean="0"/>
              <a:t>2025-03-04</a:t>
            </a:fld>
            <a:endParaRPr lang="ko-KR" altLang="en-US"/>
          </a:p>
        </p:txBody>
      </p:sp>
      <p:sp>
        <p:nvSpPr>
          <p:cNvPr id="4" name="슬라이드 이미지 개체 틀 3"/>
          <p:cNvSpPr>
            <a:spLocks noGrp="1" noRot="1" noChangeAspect="1"/>
          </p:cNvSpPr>
          <p:nvPr>
            <p:ph type="sldImg" idx="2"/>
          </p:nvPr>
        </p:nvSpPr>
        <p:spPr>
          <a:xfrm>
            <a:off x="1163638" y="1241425"/>
            <a:ext cx="4467225" cy="3351213"/>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450" y="4779963"/>
            <a:ext cx="5435600" cy="3910012"/>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9432925"/>
            <a:ext cx="2944813" cy="498475"/>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48100" y="9432925"/>
            <a:ext cx="2944813" cy="498475"/>
          </a:xfrm>
          <a:prstGeom prst="rect">
            <a:avLst/>
          </a:prstGeom>
        </p:spPr>
        <p:txBody>
          <a:bodyPr vert="horz" lIns="91440" tIns="45720" rIns="91440" bIns="45720" rtlCol="0" anchor="b"/>
          <a:lstStyle>
            <a:lvl1pPr algn="r">
              <a:defRPr sz="1200"/>
            </a:lvl1pPr>
          </a:lstStyle>
          <a:p>
            <a:fld id="{47825404-551B-4AFC-81B2-FBAF8BA13E2D}" type="slidenum">
              <a:rPr lang="ko-KR" altLang="en-US" smtClean="0"/>
              <a:t>‹#›</a:t>
            </a:fld>
            <a:endParaRPr lang="ko-KR" altLang="en-US"/>
          </a:p>
        </p:txBody>
      </p:sp>
    </p:spTree>
    <p:extLst>
      <p:ext uri="{BB962C8B-B14F-4D97-AF65-F5344CB8AC3E}">
        <p14:creationId xmlns:p14="http://schemas.microsoft.com/office/powerpoint/2010/main" val="3064539788"/>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표지">
    <p:bg>
      <p:bgPr>
        <a:gradFill flip="none" rotWithShape="1">
          <a:gsLst>
            <a:gs pos="87000">
              <a:srgbClr val="225688"/>
            </a:gs>
            <a:gs pos="0">
              <a:srgbClr val="0864AD"/>
            </a:gs>
          </a:gsLst>
          <a:path path="circle">
            <a:fillToRect l="50000" t="50000" r="50000" b="50000"/>
          </a:path>
          <a:tileRect/>
        </a:gradFill>
        <a:effectLst/>
      </p:bgPr>
    </p:bg>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6A1A922C-A8C6-45F9-EA7E-5B77C410F1AA}"/>
              </a:ext>
            </a:extLst>
          </p:cNvPr>
          <p:cNvPicPr>
            <a:picLocks noChangeAspect="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7152" b="96086" l="7729" r="89976">
                        <a14:foregroundMark x1="54710" y1="7422" x2="54589" y2="9852"/>
                        <a14:foregroundMark x1="7850" y1="31309" x2="9903" y2="33873"/>
                        <a14:foregroundMark x1="8696" y1="96086" x2="9300" y2="92308"/>
                        <a14:foregroundMark x1="16667" y1="26181" x2="20411" y2="26181"/>
                        <a14:foregroundMark x1="26087" y1="28205" x2="27536" y2="30229"/>
                        <a14:foregroundMark x1="31884" y1="27800" x2="34300" y2="30634"/>
                        <a14:foregroundMark x1="40459" y1="51957" x2="44686" y2="48853"/>
                        <a14:foregroundMark x1="58333" y1="49663" x2="62319" y2="48583"/>
                        <a14:foregroundMark x1="72343" y1="66532" x2="71981" y2="74764"/>
                        <a14:foregroundMark x1="77778" y1="21323" x2="83454" y2="23077"/>
                        <a14:foregroundMark x1="57367" y1="30499" x2="65580" y2="26451"/>
                        <a14:foregroundMark x1="65580" y1="83941" x2="64614" y2="83941"/>
                        <a14:foregroundMark x1="51570" y1="30499" x2="50966" y2="28610"/>
                        <a14:backgroundMark x1="5072" y1="35628" x2="5072" y2="35628"/>
                      </a14:backgroundRemoval>
                    </a14:imgEffect>
                  </a14:imgLayer>
                </a14:imgProps>
              </a:ext>
            </a:extLst>
          </a:blip>
          <a:stretch>
            <a:fillRect/>
          </a:stretch>
        </p:blipFill>
        <p:spPr>
          <a:xfrm>
            <a:off x="2404448" y="1441621"/>
            <a:ext cx="4110048" cy="3678195"/>
          </a:xfrm>
          <a:prstGeom prst="rect">
            <a:avLst/>
          </a:prstGeom>
        </p:spPr>
      </p:pic>
    </p:spTree>
    <p:extLst>
      <p:ext uri="{BB962C8B-B14F-4D97-AF65-F5344CB8AC3E}">
        <p14:creationId xmlns:p14="http://schemas.microsoft.com/office/powerpoint/2010/main" val="2229862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간지">
    <p:bg>
      <p:bgPr>
        <a:solidFill>
          <a:schemeClr val="bg1"/>
        </a:solidFill>
        <a:effectLst/>
      </p:bgPr>
    </p:bg>
    <p:spTree>
      <p:nvGrpSpPr>
        <p:cNvPr id="1" name=""/>
        <p:cNvGrpSpPr/>
        <p:nvPr/>
      </p:nvGrpSpPr>
      <p:grpSpPr>
        <a:xfrm>
          <a:off x="0" y="0"/>
          <a:ext cx="0" cy="0"/>
          <a:chOff x="0" y="0"/>
          <a:chExt cx="0" cy="0"/>
        </a:xfrm>
      </p:grpSpPr>
      <p:sp>
        <p:nvSpPr>
          <p:cNvPr id="13" name="직사각형 12"/>
          <p:cNvSpPr/>
          <p:nvPr userDrawn="1"/>
        </p:nvSpPr>
        <p:spPr>
          <a:xfrm>
            <a:off x="0" y="2396221"/>
            <a:ext cx="9144000" cy="1718620"/>
          </a:xfrm>
          <a:prstGeom prst="rect">
            <a:avLst/>
          </a:prstGeom>
          <a:solidFill>
            <a:schemeClr val="accent1">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14" name="그룹 13"/>
          <p:cNvGrpSpPr/>
          <p:nvPr userDrawn="1"/>
        </p:nvGrpSpPr>
        <p:grpSpPr>
          <a:xfrm>
            <a:off x="13968" y="2396219"/>
            <a:ext cx="5407118" cy="1718621"/>
            <a:chOff x="3995055" y="-1"/>
            <a:chExt cx="7250432" cy="2721430"/>
          </a:xfrm>
        </p:grpSpPr>
        <p:sp>
          <p:nvSpPr>
            <p:cNvPr id="15" name="평행 사변형 14"/>
            <p:cNvSpPr/>
            <p:nvPr/>
          </p:nvSpPr>
          <p:spPr>
            <a:xfrm>
              <a:off x="4870992" y="0"/>
              <a:ext cx="3004821" cy="2721429"/>
            </a:xfrm>
            <a:prstGeom prst="parallelogram">
              <a:avLst>
                <a:gd name="adj" fmla="val 49000"/>
              </a:avLst>
            </a:pr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6" name="평행 사변형 15"/>
            <p:cNvSpPr/>
            <p:nvPr/>
          </p:nvSpPr>
          <p:spPr>
            <a:xfrm>
              <a:off x="6332218" y="0"/>
              <a:ext cx="2336800" cy="2721429"/>
            </a:xfrm>
            <a:prstGeom prst="parallelogram">
              <a:avLst>
                <a:gd name="adj" fmla="val 54814"/>
              </a:avLst>
            </a:pr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7" name="평행 사변형 16"/>
            <p:cNvSpPr/>
            <p:nvPr/>
          </p:nvSpPr>
          <p:spPr>
            <a:xfrm>
              <a:off x="5539013" y="0"/>
              <a:ext cx="4966426" cy="2721429"/>
            </a:xfrm>
            <a:prstGeom prst="parallelogram">
              <a:avLst>
                <a:gd name="adj" fmla="val 90814"/>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8" name="평행 사변형 17"/>
            <p:cNvSpPr/>
            <p:nvPr/>
          </p:nvSpPr>
          <p:spPr>
            <a:xfrm>
              <a:off x="3995055" y="-1"/>
              <a:ext cx="3073219" cy="2721429"/>
            </a:xfrm>
            <a:prstGeom prst="parallelogram">
              <a:avLst>
                <a:gd name="adj" fmla="val 79614"/>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9" name="평행 사변형 18"/>
            <p:cNvSpPr/>
            <p:nvPr/>
          </p:nvSpPr>
          <p:spPr>
            <a:xfrm flipH="1">
              <a:off x="6279061" y="0"/>
              <a:ext cx="4966426" cy="2721429"/>
            </a:xfrm>
            <a:prstGeom prst="parallelogram">
              <a:avLst>
                <a:gd name="adj" fmla="val 90814"/>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Tree>
    <p:extLst>
      <p:ext uri="{BB962C8B-B14F-4D97-AF65-F5344CB8AC3E}">
        <p14:creationId xmlns:p14="http://schemas.microsoft.com/office/powerpoint/2010/main" val="409050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6" name="직사각형 5"/>
          <p:cNvSpPr/>
          <p:nvPr userDrawn="1"/>
        </p:nvSpPr>
        <p:spPr>
          <a:xfrm>
            <a:off x="0" y="925322"/>
            <a:ext cx="9144000" cy="662179"/>
          </a:xfrm>
          <a:prstGeom prst="rect">
            <a:avLst/>
          </a:prstGeom>
          <a:solidFill>
            <a:schemeClr val="accent1">
              <a:lumMod val="75000"/>
            </a:schemeClr>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7" name="그룹 6"/>
          <p:cNvGrpSpPr/>
          <p:nvPr userDrawn="1"/>
        </p:nvGrpSpPr>
        <p:grpSpPr>
          <a:xfrm>
            <a:off x="13968" y="925323"/>
            <a:ext cx="3148332" cy="662178"/>
            <a:chOff x="3995055" y="-1"/>
            <a:chExt cx="7250432" cy="2721430"/>
          </a:xfrm>
        </p:grpSpPr>
        <p:sp>
          <p:nvSpPr>
            <p:cNvPr id="8" name="평행 사변형 7"/>
            <p:cNvSpPr/>
            <p:nvPr/>
          </p:nvSpPr>
          <p:spPr>
            <a:xfrm>
              <a:off x="4870992" y="0"/>
              <a:ext cx="3004821" cy="2721429"/>
            </a:xfrm>
            <a:prstGeom prst="parallelogram">
              <a:avLst>
                <a:gd name="adj" fmla="val 49000"/>
              </a:avLst>
            </a:pr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9" name="평행 사변형 8"/>
            <p:cNvSpPr/>
            <p:nvPr/>
          </p:nvSpPr>
          <p:spPr>
            <a:xfrm>
              <a:off x="6332218" y="0"/>
              <a:ext cx="2336800" cy="2721429"/>
            </a:xfrm>
            <a:prstGeom prst="parallelogram">
              <a:avLst>
                <a:gd name="adj" fmla="val 54814"/>
              </a:avLst>
            </a:pr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평행 사변형 9"/>
            <p:cNvSpPr/>
            <p:nvPr/>
          </p:nvSpPr>
          <p:spPr>
            <a:xfrm>
              <a:off x="5539013" y="0"/>
              <a:ext cx="4966426" cy="2721429"/>
            </a:xfrm>
            <a:prstGeom prst="parallelogram">
              <a:avLst>
                <a:gd name="adj" fmla="val 90814"/>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평행 사변형 10"/>
            <p:cNvSpPr/>
            <p:nvPr/>
          </p:nvSpPr>
          <p:spPr>
            <a:xfrm>
              <a:off x="3995055" y="-1"/>
              <a:ext cx="3073219" cy="2721429"/>
            </a:xfrm>
            <a:prstGeom prst="parallelogram">
              <a:avLst>
                <a:gd name="adj" fmla="val 79614"/>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평행 사변형 11"/>
            <p:cNvSpPr/>
            <p:nvPr/>
          </p:nvSpPr>
          <p:spPr>
            <a:xfrm flipH="1">
              <a:off x="6279061" y="0"/>
              <a:ext cx="4966426" cy="2721429"/>
            </a:xfrm>
            <a:prstGeom prst="parallelogram">
              <a:avLst>
                <a:gd name="adj" fmla="val 90814"/>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22" name="TextBox 21"/>
          <p:cNvSpPr txBox="1"/>
          <p:nvPr userDrawn="1"/>
        </p:nvSpPr>
        <p:spPr>
          <a:xfrm>
            <a:off x="0" y="998298"/>
            <a:ext cx="3162300" cy="523220"/>
          </a:xfrm>
          <a:prstGeom prst="rect">
            <a:avLst/>
          </a:prstGeom>
          <a:noFill/>
        </p:spPr>
        <p:txBody>
          <a:bodyPr wrap="square" rtlCol="0">
            <a:spAutoFit/>
          </a:bodyPr>
          <a:lstStyle/>
          <a:p>
            <a:pPr algn="ctr"/>
            <a:r>
              <a:rPr lang="en-US" altLang="ko-KR" sz="2800" b="1" i="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INDEX</a:t>
            </a:r>
            <a:endParaRPr lang="ko-KR" altLang="en-US" sz="4000" b="1" i="1" dirty="0">
              <a:solidFill>
                <a:prstClr val="white"/>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pSp>
        <p:nvGrpSpPr>
          <p:cNvPr id="36" name="Group 14"/>
          <p:cNvGrpSpPr>
            <a:grpSpLocks noChangeAspect="1"/>
          </p:cNvGrpSpPr>
          <p:nvPr userDrawn="1"/>
        </p:nvGrpSpPr>
        <p:grpSpPr bwMode="auto">
          <a:xfrm>
            <a:off x="6830948" y="1902637"/>
            <a:ext cx="287682" cy="244024"/>
            <a:chOff x="3669" y="3943"/>
            <a:chExt cx="626" cy="531"/>
          </a:xfrm>
          <a:solidFill>
            <a:schemeClr val="bg1"/>
          </a:solidFill>
        </p:grpSpPr>
        <p:sp>
          <p:nvSpPr>
            <p:cNvPr id="37" name="Freeform 16"/>
            <p:cNvSpPr>
              <a:spLocks noEditPoints="1"/>
            </p:cNvSpPr>
            <p:nvPr/>
          </p:nvSpPr>
          <p:spPr bwMode="auto">
            <a:xfrm>
              <a:off x="3669" y="3943"/>
              <a:ext cx="626" cy="531"/>
            </a:xfrm>
            <a:custGeom>
              <a:avLst/>
              <a:gdLst>
                <a:gd name="T0" fmla="*/ 1532 w 3756"/>
                <a:gd name="T1" fmla="*/ 2536 h 3186"/>
                <a:gd name="T2" fmla="*/ 1516 w 3756"/>
                <a:gd name="T3" fmla="*/ 2550 h 3186"/>
                <a:gd name="T4" fmla="*/ 1450 w 3756"/>
                <a:gd name="T5" fmla="*/ 2904 h 3186"/>
                <a:gd name="T6" fmla="*/ 1457 w 3756"/>
                <a:gd name="T7" fmla="*/ 2929 h 3186"/>
                <a:gd name="T8" fmla="*/ 1481 w 3756"/>
                <a:gd name="T9" fmla="*/ 2941 h 3186"/>
                <a:gd name="T10" fmla="*/ 2288 w 3756"/>
                <a:gd name="T11" fmla="*/ 2937 h 3186"/>
                <a:gd name="T12" fmla="*/ 2304 w 3756"/>
                <a:gd name="T13" fmla="*/ 2921 h 3186"/>
                <a:gd name="T14" fmla="*/ 2306 w 3756"/>
                <a:gd name="T15" fmla="*/ 2905 h 3186"/>
                <a:gd name="T16" fmla="*/ 2243 w 3756"/>
                <a:gd name="T17" fmla="*/ 2560 h 3186"/>
                <a:gd name="T18" fmla="*/ 2233 w 3756"/>
                <a:gd name="T19" fmla="*/ 2542 h 3186"/>
                <a:gd name="T20" fmla="*/ 2214 w 3756"/>
                <a:gd name="T21" fmla="*/ 2534 h 3186"/>
                <a:gd name="T22" fmla="*/ 585 w 3756"/>
                <a:gd name="T23" fmla="*/ 305 h 3186"/>
                <a:gd name="T24" fmla="*/ 560 w 3756"/>
                <a:gd name="T25" fmla="*/ 314 h 3186"/>
                <a:gd name="T26" fmla="*/ 544 w 3756"/>
                <a:gd name="T27" fmla="*/ 336 h 3186"/>
                <a:gd name="T28" fmla="*/ 542 w 3756"/>
                <a:gd name="T29" fmla="*/ 1890 h 3186"/>
                <a:gd name="T30" fmla="*/ 553 w 3756"/>
                <a:gd name="T31" fmla="*/ 1921 h 3186"/>
                <a:gd name="T32" fmla="*/ 3188 w 3756"/>
                <a:gd name="T33" fmla="*/ 1930 h 3186"/>
                <a:gd name="T34" fmla="*/ 3211 w 3756"/>
                <a:gd name="T35" fmla="*/ 1906 h 3186"/>
                <a:gd name="T36" fmla="*/ 3214 w 3756"/>
                <a:gd name="T37" fmla="*/ 350 h 3186"/>
                <a:gd name="T38" fmla="*/ 3206 w 3756"/>
                <a:gd name="T39" fmla="*/ 324 h 3186"/>
                <a:gd name="T40" fmla="*/ 3185 w 3756"/>
                <a:gd name="T41" fmla="*/ 308 h 3186"/>
                <a:gd name="T42" fmla="*/ 585 w 3756"/>
                <a:gd name="T43" fmla="*/ 305 h 3186"/>
                <a:gd name="T44" fmla="*/ 3170 w 3756"/>
                <a:gd name="T45" fmla="*/ 0 h 3186"/>
                <a:gd name="T46" fmla="*/ 3263 w 3756"/>
                <a:gd name="T47" fmla="*/ 13 h 3186"/>
                <a:gd name="T48" fmla="*/ 3346 w 3756"/>
                <a:gd name="T49" fmla="*/ 48 h 3186"/>
                <a:gd name="T50" fmla="*/ 3418 w 3756"/>
                <a:gd name="T51" fmla="*/ 103 h 3186"/>
                <a:gd name="T52" fmla="*/ 3473 w 3756"/>
                <a:gd name="T53" fmla="*/ 173 h 3186"/>
                <a:gd name="T54" fmla="*/ 3508 w 3756"/>
                <a:gd name="T55" fmla="*/ 256 h 3186"/>
                <a:gd name="T56" fmla="*/ 3520 w 3756"/>
                <a:gd name="T57" fmla="*/ 350 h 3186"/>
                <a:gd name="T58" fmla="*/ 3518 w 3756"/>
                <a:gd name="T59" fmla="*/ 1931 h 3186"/>
                <a:gd name="T60" fmla="*/ 3500 w 3756"/>
                <a:gd name="T61" fmla="*/ 2009 h 3186"/>
                <a:gd name="T62" fmla="*/ 3516 w 3756"/>
                <a:gd name="T63" fmla="*/ 2049 h 3186"/>
                <a:gd name="T64" fmla="*/ 3754 w 3756"/>
                <a:gd name="T65" fmla="*/ 3006 h 3186"/>
                <a:gd name="T66" fmla="*/ 3753 w 3756"/>
                <a:gd name="T67" fmla="*/ 3060 h 3186"/>
                <a:gd name="T68" fmla="*/ 3729 w 3756"/>
                <a:gd name="T69" fmla="*/ 3116 h 3186"/>
                <a:gd name="T70" fmla="*/ 3687 w 3756"/>
                <a:gd name="T71" fmla="*/ 3158 h 3186"/>
                <a:gd name="T72" fmla="*/ 3631 w 3756"/>
                <a:gd name="T73" fmla="*/ 3182 h 3186"/>
                <a:gd name="T74" fmla="*/ 157 w 3756"/>
                <a:gd name="T75" fmla="*/ 3186 h 3186"/>
                <a:gd name="T76" fmla="*/ 101 w 3756"/>
                <a:gd name="T77" fmla="*/ 3175 h 3186"/>
                <a:gd name="T78" fmla="*/ 52 w 3756"/>
                <a:gd name="T79" fmla="*/ 3146 h 3186"/>
                <a:gd name="T80" fmla="*/ 18 w 3756"/>
                <a:gd name="T81" fmla="*/ 3101 h 3186"/>
                <a:gd name="T82" fmla="*/ 1 w 3756"/>
                <a:gd name="T83" fmla="*/ 3047 h 3186"/>
                <a:gd name="T84" fmla="*/ 5 w 3756"/>
                <a:gd name="T85" fmla="*/ 2991 h 3186"/>
                <a:gd name="T86" fmla="*/ 247 w 3756"/>
                <a:gd name="T87" fmla="*/ 2028 h 3186"/>
                <a:gd name="T88" fmla="*/ 245 w 3756"/>
                <a:gd name="T89" fmla="*/ 1970 h 3186"/>
                <a:gd name="T90" fmla="*/ 236 w 3756"/>
                <a:gd name="T91" fmla="*/ 1890 h 3186"/>
                <a:gd name="T92" fmla="*/ 239 w 3756"/>
                <a:gd name="T93" fmla="*/ 302 h 3186"/>
                <a:gd name="T94" fmla="*/ 263 w 3756"/>
                <a:gd name="T95" fmla="*/ 214 h 3186"/>
                <a:gd name="T96" fmla="*/ 308 w 3756"/>
                <a:gd name="T97" fmla="*/ 136 h 3186"/>
                <a:gd name="T98" fmla="*/ 372 w 3756"/>
                <a:gd name="T99" fmla="*/ 73 h 3186"/>
                <a:gd name="T100" fmla="*/ 450 w 3756"/>
                <a:gd name="T101" fmla="*/ 27 h 3186"/>
                <a:gd name="T102" fmla="*/ 538 w 3756"/>
                <a:gd name="T103" fmla="*/ 3 h 3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756" h="3186">
                  <a:moveTo>
                    <a:pt x="1542" y="2534"/>
                  </a:moveTo>
                  <a:lnTo>
                    <a:pt x="1532" y="2536"/>
                  </a:lnTo>
                  <a:lnTo>
                    <a:pt x="1523" y="2542"/>
                  </a:lnTo>
                  <a:lnTo>
                    <a:pt x="1516" y="2550"/>
                  </a:lnTo>
                  <a:lnTo>
                    <a:pt x="1513" y="2560"/>
                  </a:lnTo>
                  <a:lnTo>
                    <a:pt x="1450" y="2904"/>
                  </a:lnTo>
                  <a:lnTo>
                    <a:pt x="1451" y="2917"/>
                  </a:lnTo>
                  <a:lnTo>
                    <a:pt x="1457" y="2929"/>
                  </a:lnTo>
                  <a:lnTo>
                    <a:pt x="1467" y="2937"/>
                  </a:lnTo>
                  <a:lnTo>
                    <a:pt x="1481" y="2941"/>
                  </a:lnTo>
                  <a:lnTo>
                    <a:pt x="2275" y="2941"/>
                  </a:lnTo>
                  <a:lnTo>
                    <a:pt x="2288" y="2937"/>
                  </a:lnTo>
                  <a:lnTo>
                    <a:pt x="2297" y="2932"/>
                  </a:lnTo>
                  <a:lnTo>
                    <a:pt x="2304" y="2921"/>
                  </a:lnTo>
                  <a:lnTo>
                    <a:pt x="2306" y="2909"/>
                  </a:lnTo>
                  <a:lnTo>
                    <a:pt x="2306" y="2905"/>
                  </a:lnTo>
                  <a:lnTo>
                    <a:pt x="2305" y="2901"/>
                  </a:lnTo>
                  <a:lnTo>
                    <a:pt x="2243" y="2560"/>
                  </a:lnTo>
                  <a:lnTo>
                    <a:pt x="2240" y="2550"/>
                  </a:lnTo>
                  <a:lnTo>
                    <a:pt x="2233" y="2542"/>
                  </a:lnTo>
                  <a:lnTo>
                    <a:pt x="2224" y="2536"/>
                  </a:lnTo>
                  <a:lnTo>
                    <a:pt x="2214" y="2534"/>
                  </a:lnTo>
                  <a:lnTo>
                    <a:pt x="1542" y="2534"/>
                  </a:lnTo>
                  <a:close/>
                  <a:moveTo>
                    <a:pt x="585" y="305"/>
                  </a:moveTo>
                  <a:lnTo>
                    <a:pt x="571" y="308"/>
                  </a:lnTo>
                  <a:lnTo>
                    <a:pt x="560" y="314"/>
                  </a:lnTo>
                  <a:lnTo>
                    <a:pt x="550" y="324"/>
                  </a:lnTo>
                  <a:lnTo>
                    <a:pt x="544" y="336"/>
                  </a:lnTo>
                  <a:lnTo>
                    <a:pt x="542" y="350"/>
                  </a:lnTo>
                  <a:lnTo>
                    <a:pt x="542" y="1890"/>
                  </a:lnTo>
                  <a:lnTo>
                    <a:pt x="544" y="1906"/>
                  </a:lnTo>
                  <a:lnTo>
                    <a:pt x="553" y="1921"/>
                  </a:lnTo>
                  <a:lnTo>
                    <a:pt x="567" y="1930"/>
                  </a:lnTo>
                  <a:lnTo>
                    <a:pt x="3188" y="1930"/>
                  </a:lnTo>
                  <a:lnTo>
                    <a:pt x="3202" y="1921"/>
                  </a:lnTo>
                  <a:lnTo>
                    <a:pt x="3211" y="1906"/>
                  </a:lnTo>
                  <a:lnTo>
                    <a:pt x="3214" y="1890"/>
                  </a:lnTo>
                  <a:lnTo>
                    <a:pt x="3214" y="350"/>
                  </a:lnTo>
                  <a:lnTo>
                    <a:pt x="3212" y="336"/>
                  </a:lnTo>
                  <a:lnTo>
                    <a:pt x="3206" y="324"/>
                  </a:lnTo>
                  <a:lnTo>
                    <a:pt x="3196" y="314"/>
                  </a:lnTo>
                  <a:lnTo>
                    <a:pt x="3185" y="308"/>
                  </a:lnTo>
                  <a:lnTo>
                    <a:pt x="3170" y="305"/>
                  </a:lnTo>
                  <a:lnTo>
                    <a:pt x="585" y="305"/>
                  </a:lnTo>
                  <a:close/>
                  <a:moveTo>
                    <a:pt x="585" y="0"/>
                  </a:moveTo>
                  <a:lnTo>
                    <a:pt x="3170" y="0"/>
                  </a:lnTo>
                  <a:lnTo>
                    <a:pt x="3218" y="3"/>
                  </a:lnTo>
                  <a:lnTo>
                    <a:pt x="3263" y="13"/>
                  </a:lnTo>
                  <a:lnTo>
                    <a:pt x="3306" y="27"/>
                  </a:lnTo>
                  <a:lnTo>
                    <a:pt x="3346" y="48"/>
                  </a:lnTo>
                  <a:lnTo>
                    <a:pt x="3384" y="73"/>
                  </a:lnTo>
                  <a:lnTo>
                    <a:pt x="3418" y="103"/>
                  </a:lnTo>
                  <a:lnTo>
                    <a:pt x="3448" y="136"/>
                  </a:lnTo>
                  <a:lnTo>
                    <a:pt x="3473" y="173"/>
                  </a:lnTo>
                  <a:lnTo>
                    <a:pt x="3493" y="214"/>
                  </a:lnTo>
                  <a:lnTo>
                    <a:pt x="3508" y="256"/>
                  </a:lnTo>
                  <a:lnTo>
                    <a:pt x="3517" y="302"/>
                  </a:lnTo>
                  <a:lnTo>
                    <a:pt x="3520" y="350"/>
                  </a:lnTo>
                  <a:lnTo>
                    <a:pt x="3520" y="1890"/>
                  </a:lnTo>
                  <a:lnTo>
                    <a:pt x="3518" y="1931"/>
                  </a:lnTo>
                  <a:lnTo>
                    <a:pt x="3510" y="1970"/>
                  </a:lnTo>
                  <a:lnTo>
                    <a:pt x="3500" y="2009"/>
                  </a:lnTo>
                  <a:lnTo>
                    <a:pt x="3509" y="2028"/>
                  </a:lnTo>
                  <a:lnTo>
                    <a:pt x="3516" y="2049"/>
                  </a:lnTo>
                  <a:lnTo>
                    <a:pt x="3749" y="2983"/>
                  </a:lnTo>
                  <a:lnTo>
                    <a:pt x="3754" y="3006"/>
                  </a:lnTo>
                  <a:lnTo>
                    <a:pt x="3756" y="3029"/>
                  </a:lnTo>
                  <a:lnTo>
                    <a:pt x="3753" y="3060"/>
                  </a:lnTo>
                  <a:lnTo>
                    <a:pt x="3743" y="3090"/>
                  </a:lnTo>
                  <a:lnTo>
                    <a:pt x="3729" y="3116"/>
                  </a:lnTo>
                  <a:lnTo>
                    <a:pt x="3710" y="3140"/>
                  </a:lnTo>
                  <a:lnTo>
                    <a:pt x="3687" y="3158"/>
                  </a:lnTo>
                  <a:lnTo>
                    <a:pt x="3660" y="3173"/>
                  </a:lnTo>
                  <a:lnTo>
                    <a:pt x="3631" y="3182"/>
                  </a:lnTo>
                  <a:lnTo>
                    <a:pt x="3599" y="3186"/>
                  </a:lnTo>
                  <a:lnTo>
                    <a:pt x="157" y="3186"/>
                  </a:lnTo>
                  <a:lnTo>
                    <a:pt x="129" y="3183"/>
                  </a:lnTo>
                  <a:lnTo>
                    <a:pt x="101" y="3175"/>
                  </a:lnTo>
                  <a:lnTo>
                    <a:pt x="75" y="3163"/>
                  </a:lnTo>
                  <a:lnTo>
                    <a:pt x="52" y="3146"/>
                  </a:lnTo>
                  <a:lnTo>
                    <a:pt x="33" y="3125"/>
                  </a:lnTo>
                  <a:lnTo>
                    <a:pt x="18" y="3101"/>
                  </a:lnTo>
                  <a:lnTo>
                    <a:pt x="7" y="3075"/>
                  </a:lnTo>
                  <a:lnTo>
                    <a:pt x="1" y="3047"/>
                  </a:lnTo>
                  <a:lnTo>
                    <a:pt x="0" y="3019"/>
                  </a:lnTo>
                  <a:lnTo>
                    <a:pt x="5" y="2991"/>
                  </a:lnTo>
                  <a:lnTo>
                    <a:pt x="240" y="2049"/>
                  </a:lnTo>
                  <a:lnTo>
                    <a:pt x="247" y="2028"/>
                  </a:lnTo>
                  <a:lnTo>
                    <a:pt x="256" y="2009"/>
                  </a:lnTo>
                  <a:lnTo>
                    <a:pt x="245" y="1970"/>
                  </a:lnTo>
                  <a:lnTo>
                    <a:pt x="238" y="1931"/>
                  </a:lnTo>
                  <a:lnTo>
                    <a:pt x="236" y="1890"/>
                  </a:lnTo>
                  <a:lnTo>
                    <a:pt x="236" y="350"/>
                  </a:lnTo>
                  <a:lnTo>
                    <a:pt x="239" y="302"/>
                  </a:lnTo>
                  <a:lnTo>
                    <a:pt x="248" y="256"/>
                  </a:lnTo>
                  <a:lnTo>
                    <a:pt x="263" y="214"/>
                  </a:lnTo>
                  <a:lnTo>
                    <a:pt x="283" y="173"/>
                  </a:lnTo>
                  <a:lnTo>
                    <a:pt x="308" y="136"/>
                  </a:lnTo>
                  <a:lnTo>
                    <a:pt x="338" y="103"/>
                  </a:lnTo>
                  <a:lnTo>
                    <a:pt x="372" y="73"/>
                  </a:lnTo>
                  <a:lnTo>
                    <a:pt x="409" y="48"/>
                  </a:lnTo>
                  <a:lnTo>
                    <a:pt x="450" y="27"/>
                  </a:lnTo>
                  <a:lnTo>
                    <a:pt x="493" y="13"/>
                  </a:lnTo>
                  <a:lnTo>
                    <a:pt x="538" y="3"/>
                  </a:lnTo>
                  <a:lnTo>
                    <a:pt x="58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sp>
          <p:nvSpPr>
            <p:cNvPr id="38" name="Freeform 17"/>
            <p:cNvSpPr>
              <a:spLocks/>
            </p:cNvSpPr>
            <p:nvPr/>
          </p:nvSpPr>
          <p:spPr bwMode="auto">
            <a:xfrm>
              <a:off x="3928" y="4071"/>
              <a:ext cx="108" cy="109"/>
            </a:xfrm>
            <a:custGeom>
              <a:avLst/>
              <a:gdLst>
                <a:gd name="T0" fmla="*/ 49 w 654"/>
                <a:gd name="T1" fmla="*/ 0 h 654"/>
                <a:gd name="T2" fmla="*/ 63 w 654"/>
                <a:gd name="T3" fmla="*/ 2 h 654"/>
                <a:gd name="T4" fmla="*/ 515 w 654"/>
                <a:gd name="T5" fmla="*/ 174 h 654"/>
                <a:gd name="T6" fmla="*/ 527 w 654"/>
                <a:gd name="T7" fmla="*/ 181 h 654"/>
                <a:gd name="T8" fmla="*/ 536 w 654"/>
                <a:gd name="T9" fmla="*/ 192 h 654"/>
                <a:gd name="T10" fmla="*/ 542 w 654"/>
                <a:gd name="T11" fmla="*/ 205 h 654"/>
                <a:gd name="T12" fmla="*/ 544 w 654"/>
                <a:gd name="T13" fmla="*/ 220 h 654"/>
                <a:gd name="T14" fmla="*/ 541 w 654"/>
                <a:gd name="T15" fmla="*/ 234 h 654"/>
                <a:gd name="T16" fmla="*/ 534 w 654"/>
                <a:gd name="T17" fmla="*/ 247 h 654"/>
                <a:gd name="T18" fmla="*/ 524 w 654"/>
                <a:gd name="T19" fmla="*/ 256 h 654"/>
                <a:gd name="T20" fmla="*/ 510 w 654"/>
                <a:gd name="T21" fmla="*/ 262 h 654"/>
                <a:gd name="T22" fmla="*/ 412 w 654"/>
                <a:gd name="T23" fmla="*/ 289 h 654"/>
                <a:gd name="T24" fmla="*/ 641 w 654"/>
                <a:gd name="T25" fmla="*/ 518 h 654"/>
                <a:gd name="T26" fmla="*/ 649 w 654"/>
                <a:gd name="T27" fmla="*/ 529 h 654"/>
                <a:gd name="T28" fmla="*/ 654 w 654"/>
                <a:gd name="T29" fmla="*/ 543 h 654"/>
                <a:gd name="T30" fmla="*/ 654 w 654"/>
                <a:gd name="T31" fmla="*/ 558 h 654"/>
                <a:gd name="T32" fmla="*/ 649 w 654"/>
                <a:gd name="T33" fmla="*/ 572 h 654"/>
                <a:gd name="T34" fmla="*/ 641 w 654"/>
                <a:gd name="T35" fmla="*/ 583 h 654"/>
                <a:gd name="T36" fmla="*/ 583 w 654"/>
                <a:gd name="T37" fmla="*/ 641 h 654"/>
                <a:gd name="T38" fmla="*/ 571 w 654"/>
                <a:gd name="T39" fmla="*/ 649 h 654"/>
                <a:gd name="T40" fmla="*/ 557 w 654"/>
                <a:gd name="T41" fmla="*/ 654 h 654"/>
                <a:gd name="T42" fmla="*/ 543 w 654"/>
                <a:gd name="T43" fmla="*/ 654 h 654"/>
                <a:gd name="T44" fmla="*/ 530 w 654"/>
                <a:gd name="T45" fmla="*/ 649 h 654"/>
                <a:gd name="T46" fmla="*/ 517 w 654"/>
                <a:gd name="T47" fmla="*/ 641 h 654"/>
                <a:gd name="T48" fmla="*/ 289 w 654"/>
                <a:gd name="T49" fmla="*/ 412 h 654"/>
                <a:gd name="T50" fmla="*/ 262 w 654"/>
                <a:gd name="T51" fmla="*/ 510 h 654"/>
                <a:gd name="T52" fmla="*/ 256 w 654"/>
                <a:gd name="T53" fmla="*/ 524 h 654"/>
                <a:gd name="T54" fmla="*/ 246 w 654"/>
                <a:gd name="T55" fmla="*/ 534 h 654"/>
                <a:gd name="T56" fmla="*/ 234 w 654"/>
                <a:gd name="T57" fmla="*/ 541 h 654"/>
                <a:gd name="T58" fmla="*/ 220 w 654"/>
                <a:gd name="T59" fmla="*/ 544 h 654"/>
                <a:gd name="T60" fmla="*/ 205 w 654"/>
                <a:gd name="T61" fmla="*/ 543 h 654"/>
                <a:gd name="T62" fmla="*/ 192 w 654"/>
                <a:gd name="T63" fmla="*/ 536 h 654"/>
                <a:gd name="T64" fmla="*/ 181 w 654"/>
                <a:gd name="T65" fmla="*/ 527 h 654"/>
                <a:gd name="T66" fmla="*/ 174 w 654"/>
                <a:gd name="T67" fmla="*/ 515 h 654"/>
                <a:gd name="T68" fmla="*/ 3 w 654"/>
                <a:gd name="T69" fmla="*/ 62 h 654"/>
                <a:gd name="T70" fmla="*/ 0 w 654"/>
                <a:gd name="T71" fmla="*/ 50 h 654"/>
                <a:gd name="T72" fmla="*/ 0 w 654"/>
                <a:gd name="T73" fmla="*/ 36 h 654"/>
                <a:gd name="T74" fmla="*/ 5 w 654"/>
                <a:gd name="T75" fmla="*/ 24 h 654"/>
                <a:gd name="T76" fmla="*/ 14 w 654"/>
                <a:gd name="T77" fmla="*/ 13 h 654"/>
                <a:gd name="T78" fmla="*/ 24 w 654"/>
                <a:gd name="T79" fmla="*/ 5 h 654"/>
                <a:gd name="T80" fmla="*/ 37 w 654"/>
                <a:gd name="T81" fmla="*/ 1 h 654"/>
                <a:gd name="T82" fmla="*/ 49 w 654"/>
                <a:gd name="T83" fmla="*/ 0 h 6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54" h="654">
                  <a:moveTo>
                    <a:pt x="49" y="0"/>
                  </a:moveTo>
                  <a:lnTo>
                    <a:pt x="63" y="2"/>
                  </a:lnTo>
                  <a:lnTo>
                    <a:pt x="515" y="174"/>
                  </a:lnTo>
                  <a:lnTo>
                    <a:pt x="527" y="181"/>
                  </a:lnTo>
                  <a:lnTo>
                    <a:pt x="536" y="192"/>
                  </a:lnTo>
                  <a:lnTo>
                    <a:pt x="542" y="205"/>
                  </a:lnTo>
                  <a:lnTo>
                    <a:pt x="544" y="220"/>
                  </a:lnTo>
                  <a:lnTo>
                    <a:pt x="541" y="234"/>
                  </a:lnTo>
                  <a:lnTo>
                    <a:pt x="534" y="247"/>
                  </a:lnTo>
                  <a:lnTo>
                    <a:pt x="524" y="256"/>
                  </a:lnTo>
                  <a:lnTo>
                    <a:pt x="510" y="262"/>
                  </a:lnTo>
                  <a:lnTo>
                    <a:pt x="412" y="289"/>
                  </a:lnTo>
                  <a:lnTo>
                    <a:pt x="641" y="518"/>
                  </a:lnTo>
                  <a:lnTo>
                    <a:pt x="649" y="529"/>
                  </a:lnTo>
                  <a:lnTo>
                    <a:pt x="654" y="543"/>
                  </a:lnTo>
                  <a:lnTo>
                    <a:pt x="654" y="558"/>
                  </a:lnTo>
                  <a:lnTo>
                    <a:pt x="649" y="572"/>
                  </a:lnTo>
                  <a:lnTo>
                    <a:pt x="641" y="583"/>
                  </a:lnTo>
                  <a:lnTo>
                    <a:pt x="583" y="641"/>
                  </a:lnTo>
                  <a:lnTo>
                    <a:pt x="571" y="649"/>
                  </a:lnTo>
                  <a:lnTo>
                    <a:pt x="557" y="654"/>
                  </a:lnTo>
                  <a:lnTo>
                    <a:pt x="543" y="654"/>
                  </a:lnTo>
                  <a:lnTo>
                    <a:pt x="530" y="649"/>
                  </a:lnTo>
                  <a:lnTo>
                    <a:pt x="517" y="641"/>
                  </a:lnTo>
                  <a:lnTo>
                    <a:pt x="289" y="412"/>
                  </a:lnTo>
                  <a:lnTo>
                    <a:pt x="262" y="510"/>
                  </a:lnTo>
                  <a:lnTo>
                    <a:pt x="256" y="524"/>
                  </a:lnTo>
                  <a:lnTo>
                    <a:pt x="246" y="534"/>
                  </a:lnTo>
                  <a:lnTo>
                    <a:pt x="234" y="541"/>
                  </a:lnTo>
                  <a:lnTo>
                    <a:pt x="220" y="544"/>
                  </a:lnTo>
                  <a:lnTo>
                    <a:pt x="205" y="543"/>
                  </a:lnTo>
                  <a:lnTo>
                    <a:pt x="192" y="536"/>
                  </a:lnTo>
                  <a:lnTo>
                    <a:pt x="181" y="527"/>
                  </a:lnTo>
                  <a:lnTo>
                    <a:pt x="174" y="515"/>
                  </a:lnTo>
                  <a:lnTo>
                    <a:pt x="3" y="62"/>
                  </a:lnTo>
                  <a:lnTo>
                    <a:pt x="0" y="50"/>
                  </a:lnTo>
                  <a:lnTo>
                    <a:pt x="0" y="36"/>
                  </a:lnTo>
                  <a:lnTo>
                    <a:pt x="5" y="24"/>
                  </a:lnTo>
                  <a:lnTo>
                    <a:pt x="14" y="13"/>
                  </a:lnTo>
                  <a:lnTo>
                    <a:pt x="24" y="5"/>
                  </a:lnTo>
                  <a:lnTo>
                    <a:pt x="37" y="1"/>
                  </a:lnTo>
                  <a:lnTo>
                    <a:pt x="4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ko-KR" altLang="en-US">
                <a:solidFill>
                  <a:prstClr val="black"/>
                </a:solidFill>
              </a:endParaRPr>
            </a:p>
          </p:txBody>
        </p:sp>
      </p:grpSp>
      <p:cxnSp>
        <p:nvCxnSpPr>
          <p:cNvPr id="13" name="직선 연결선 12"/>
          <p:cNvCxnSpPr/>
          <p:nvPr userDrawn="1"/>
        </p:nvCxnSpPr>
        <p:spPr>
          <a:xfrm>
            <a:off x="2440301" y="1265261"/>
            <a:ext cx="6598924" cy="919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pic>
        <p:nvPicPr>
          <p:cNvPr id="2" name="그림 1">
            <a:extLst>
              <a:ext uri="{FF2B5EF4-FFF2-40B4-BE49-F238E27FC236}">
                <a16:creationId xmlns:a16="http://schemas.microsoft.com/office/drawing/2014/main" id="{1C4A079B-2531-9FB7-1F3A-277B6F1891CA}"/>
              </a:ext>
            </a:extLst>
          </p:cNvPr>
          <p:cNvPicPr>
            <a:picLocks noChangeAspect="1"/>
          </p:cNvPicPr>
          <p:nvPr userDrawn="1"/>
        </p:nvPicPr>
        <p:blipFill>
          <a:blip r:embed="rId2">
            <a:duotone>
              <a:schemeClr val="accent1">
                <a:shade val="45000"/>
                <a:satMod val="135000"/>
              </a:schemeClr>
              <a:prstClr val="white"/>
            </a:duotone>
            <a:extLst>
              <a:ext uri="{BEBA8EAE-BF5A-486C-A8C5-ECC9F3942E4B}">
                <a14:imgProps xmlns:a14="http://schemas.microsoft.com/office/drawing/2010/main">
                  <a14:imgLayer r:embed="rId3">
                    <a14:imgEffect>
                      <a14:backgroundRemoval t="7152" b="96086" l="7729" r="89976">
                        <a14:foregroundMark x1="54710" y1="7422" x2="54589" y2="9852"/>
                        <a14:foregroundMark x1="7850" y1="31309" x2="9903" y2="33873"/>
                        <a14:foregroundMark x1="8696" y1="96086" x2="9300" y2="92308"/>
                        <a14:foregroundMark x1="16667" y1="26181" x2="20411" y2="26181"/>
                        <a14:foregroundMark x1="26087" y1="28205" x2="27536" y2="30229"/>
                        <a14:foregroundMark x1="31884" y1="27800" x2="34300" y2="30634"/>
                        <a14:foregroundMark x1="40459" y1="51957" x2="44686" y2="48853"/>
                        <a14:foregroundMark x1="58333" y1="49663" x2="62319" y2="48583"/>
                        <a14:foregroundMark x1="72343" y1="66532" x2="71981" y2="74764"/>
                        <a14:foregroundMark x1="77778" y1="21323" x2="83454" y2="23077"/>
                        <a14:foregroundMark x1="57367" y1="30499" x2="65580" y2="26451"/>
                        <a14:foregroundMark x1="65580" y1="83941" x2="64614" y2="83941"/>
                        <a14:foregroundMark x1="51570" y1="30499" x2="50966" y2="28610"/>
                        <a14:backgroundMark x1="5072" y1="35628" x2="5072" y2="35628"/>
                      </a14:backgroundRemoval>
                    </a14:imgEffect>
                  </a14:imgLayer>
                </a14:imgProps>
              </a:ext>
            </a:extLst>
          </a:blip>
          <a:stretch>
            <a:fillRect/>
          </a:stretch>
        </p:blipFill>
        <p:spPr>
          <a:xfrm>
            <a:off x="8223655" y="123567"/>
            <a:ext cx="815570" cy="729876"/>
          </a:xfrm>
          <a:prstGeom prst="rect">
            <a:avLst/>
          </a:prstGeom>
        </p:spPr>
      </p:pic>
    </p:spTree>
    <p:extLst>
      <p:ext uri="{BB962C8B-B14F-4D97-AF65-F5344CB8AC3E}">
        <p14:creationId xmlns:p14="http://schemas.microsoft.com/office/powerpoint/2010/main" val="345907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asic">
    <p:bg>
      <p:bgPr>
        <a:solidFill>
          <a:schemeClr val="tx1"/>
        </a:solidFill>
        <a:effectLst/>
      </p:bgPr>
    </p:bg>
    <p:spTree>
      <p:nvGrpSpPr>
        <p:cNvPr id="1" name=""/>
        <p:cNvGrpSpPr/>
        <p:nvPr/>
      </p:nvGrpSpPr>
      <p:grpSpPr>
        <a:xfrm>
          <a:off x="0" y="0"/>
          <a:ext cx="0" cy="0"/>
          <a:chOff x="0" y="0"/>
          <a:chExt cx="0" cy="0"/>
        </a:xfrm>
      </p:grpSpPr>
      <p:sp>
        <p:nvSpPr>
          <p:cNvPr id="12" name="양쪽 모서리가 둥근 사각형 11"/>
          <p:cNvSpPr/>
          <p:nvPr userDrawn="1"/>
        </p:nvSpPr>
        <p:spPr>
          <a:xfrm rot="10800000">
            <a:off x="434108" y="21938"/>
            <a:ext cx="528929" cy="751116"/>
          </a:xfrm>
          <a:prstGeom prst="round2SameRect">
            <a:avLst/>
          </a:prstGeom>
          <a:gradFill flip="none" rotWithShape="1">
            <a:gsLst>
              <a:gs pos="100000">
                <a:schemeClr val="accent1">
                  <a:lumMod val="75000"/>
                </a:schemeClr>
              </a:gs>
              <a:gs pos="0">
                <a:schemeClr val="accent5">
                  <a:lumMod val="50000"/>
                </a:schemeClr>
              </a:gs>
            </a:gsLst>
            <a:lin ang="27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3" name="직선 연결선 12"/>
          <p:cNvCxnSpPr/>
          <p:nvPr userDrawn="1"/>
        </p:nvCxnSpPr>
        <p:spPr>
          <a:xfrm flipH="1">
            <a:off x="503848" y="667259"/>
            <a:ext cx="400050" cy="0"/>
          </a:xfrm>
          <a:prstGeom prst="line">
            <a:avLst/>
          </a:prstGeom>
          <a:ln w="12700">
            <a:solidFill>
              <a:schemeClr val="tx1"/>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grpSp>
        <p:nvGrpSpPr>
          <p:cNvPr id="15" name="그룹 14"/>
          <p:cNvGrpSpPr/>
          <p:nvPr userDrawn="1"/>
        </p:nvGrpSpPr>
        <p:grpSpPr>
          <a:xfrm>
            <a:off x="306204" y="33762"/>
            <a:ext cx="845820" cy="637155"/>
            <a:chOff x="3995055" y="-1"/>
            <a:chExt cx="7250432" cy="2721430"/>
          </a:xfrm>
        </p:grpSpPr>
        <p:sp>
          <p:nvSpPr>
            <p:cNvPr id="18" name="평행 사변형 17"/>
            <p:cNvSpPr/>
            <p:nvPr/>
          </p:nvSpPr>
          <p:spPr>
            <a:xfrm>
              <a:off x="4870992" y="0"/>
              <a:ext cx="3004821" cy="2721429"/>
            </a:xfrm>
            <a:prstGeom prst="parallelogram">
              <a:avLst>
                <a:gd name="adj" fmla="val 49000"/>
              </a:avLst>
            </a:pr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3" name="평행 사변형 22"/>
            <p:cNvSpPr/>
            <p:nvPr/>
          </p:nvSpPr>
          <p:spPr>
            <a:xfrm>
              <a:off x="6332218" y="0"/>
              <a:ext cx="2336800" cy="2721429"/>
            </a:xfrm>
            <a:prstGeom prst="parallelogram">
              <a:avLst>
                <a:gd name="adj" fmla="val 54814"/>
              </a:avLst>
            </a:prstGeom>
            <a:solidFill>
              <a:schemeClr val="tx1">
                <a:alpha val="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4" name="평행 사변형 23"/>
            <p:cNvSpPr/>
            <p:nvPr/>
          </p:nvSpPr>
          <p:spPr>
            <a:xfrm>
              <a:off x="5539013" y="0"/>
              <a:ext cx="4966426" cy="2721429"/>
            </a:xfrm>
            <a:prstGeom prst="parallelogram">
              <a:avLst>
                <a:gd name="adj" fmla="val 90814"/>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5" name="평행 사변형 24"/>
            <p:cNvSpPr/>
            <p:nvPr/>
          </p:nvSpPr>
          <p:spPr>
            <a:xfrm>
              <a:off x="3995055" y="-1"/>
              <a:ext cx="3073219" cy="2721429"/>
            </a:xfrm>
            <a:prstGeom prst="parallelogram">
              <a:avLst>
                <a:gd name="adj" fmla="val 79614"/>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26" name="평행 사변형 25"/>
            <p:cNvSpPr/>
            <p:nvPr/>
          </p:nvSpPr>
          <p:spPr>
            <a:xfrm flipH="1">
              <a:off x="6279061" y="0"/>
              <a:ext cx="4966426" cy="2721429"/>
            </a:xfrm>
            <a:prstGeom prst="parallelogram">
              <a:avLst>
                <a:gd name="adj" fmla="val 90814"/>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sp>
        <p:nvSpPr>
          <p:cNvPr id="10" name="슬라이드 번호 개체 틀 5">
            <a:extLst>
              <a:ext uri="{FF2B5EF4-FFF2-40B4-BE49-F238E27FC236}">
                <a16:creationId xmlns:a16="http://schemas.microsoft.com/office/drawing/2014/main" id="{DFCDC93F-8376-B127-1EE3-627577558966}"/>
              </a:ext>
            </a:extLst>
          </p:cNvPr>
          <p:cNvSpPr>
            <a:spLocks noGrp="1"/>
          </p:cNvSpPr>
          <p:nvPr>
            <p:ph type="sldNum" sz="quarter" idx="12"/>
          </p:nvPr>
        </p:nvSpPr>
        <p:spPr>
          <a:xfrm>
            <a:off x="210661" y="6629087"/>
            <a:ext cx="447907" cy="192437"/>
          </a:xfrm>
        </p:spPr>
        <p:txBody>
          <a:bodyPr/>
          <a:lstStyle>
            <a:lvl1pPr>
              <a:defRPr>
                <a:solidFill>
                  <a:schemeClr val="bg1">
                    <a:lumMod val="50000"/>
                    <a:lumOff val="50000"/>
                  </a:schemeClr>
                </a:solidFill>
              </a:defRPr>
            </a:lvl1pPr>
          </a:lstStyle>
          <a:p>
            <a:fld id="{A47A70AC-2310-4CCF-A52F-3F7FEEDBDF91}" type="slidenum">
              <a:rPr lang="ko-KR" altLang="en-US" smtClean="0"/>
              <a:pPr/>
              <a:t>‹#›</a:t>
            </a:fld>
            <a:endParaRPr lang="ko-KR" altLang="en-US"/>
          </a:p>
        </p:txBody>
      </p:sp>
      <p:pic>
        <p:nvPicPr>
          <p:cNvPr id="3" name="그림 2">
            <a:extLst>
              <a:ext uri="{FF2B5EF4-FFF2-40B4-BE49-F238E27FC236}">
                <a16:creationId xmlns:a16="http://schemas.microsoft.com/office/drawing/2014/main" id="{48D1EB3F-3000-EE7F-F863-86416BBA4B3F}"/>
              </a:ext>
            </a:extLst>
          </p:cNvPr>
          <p:cNvPicPr>
            <a:picLocks noChangeAspect="1"/>
          </p:cNvPicPr>
          <p:nvPr userDrawn="1"/>
        </p:nvPicPr>
        <p:blipFill>
          <a:blip r:embed="rId2">
            <a:duotone>
              <a:prstClr val="black"/>
              <a:schemeClr val="accent1">
                <a:tint val="45000"/>
                <a:satMod val="400000"/>
              </a:schemeClr>
            </a:duotone>
            <a:extLst>
              <a:ext uri="{BEBA8EAE-BF5A-486C-A8C5-ECC9F3942E4B}">
                <a14:imgProps xmlns:a14="http://schemas.microsoft.com/office/drawing/2010/main">
                  <a14:imgLayer r:embed="rId3">
                    <a14:imgEffect>
                      <a14:backgroundRemoval t="7152" b="96086" l="7729" r="89976">
                        <a14:foregroundMark x1="54710" y1="7422" x2="54589" y2="9852"/>
                        <a14:foregroundMark x1="7850" y1="31309" x2="9903" y2="33873"/>
                        <a14:foregroundMark x1="8696" y1="96086" x2="9300" y2="92308"/>
                        <a14:foregroundMark x1="16667" y1="26181" x2="20411" y2="26181"/>
                        <a14:foregroundMark x1="26087" y1="28205" x2="27536" y2="30229"/>
                        <a14:foregroundMark x1="31884" y1="27800" x2="34300" y2="30634"/>
                        <a14:foregroundMark x1="40459" y1="51957" x2="44686" y2="48853"/>
                        <a14:foregroundMark x1="58333" y1="49663" x2="62319" y2="48583"/>
                        <a14:foregroundMark x1="72343" y1="66532" x2="71981" y2="74764"/>
                        <a14:foregroundMark x1="77778" y1="21323" x2="83454" y2="23077"/>
                        <a14:foregroundMark x1="57367" y1="30499" x2="65580" y2="26451"/>
                        <a14:foregroundMark x1="65580" y1="83941" x2="64614" y2="83941"/>
                        <a14:foregroundMark x1="51570" y1="30499" x2="50966" y2="28610"/>
                        <a14:backgroundMark x1="5072" y1="35628" x2="5072" y2="35628"/>
                      </a14:backgroundRemoval>
                    </a14:imgEffect>
                  </a14:imgLayer>
                </a14:imgProps>
              </a:ext>
            </a:extLst>
          </a:blip>
          <a:stretch>
            <a:fillRect/>
          </a:stretch>
        </p:blipFill>
        <p:spPr>
          <a:xfrm>
            <a:off x="8580792" y="6356087"/>
            <a:ext cx="538494" cy="481913"/>
          </a:xfrm>
          <a:prstGeom prst="rect">
            <a:avLst/>
          </a:prstGeom>
        </p:spPr>
      </p:pic>
    </p:spTree>
    <p:extLst>
      <p:ext uri="{BB962C8B-B14F-4D97-AF65-F5344CB8AC3E}">
        <p14:creationId xmlns:p14="http://schemas.microsoft.com/office/powerpoint/2010/main" val="581631045"/>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Basic">
    <p:bg>
      <p:bgPr>
        <a:solidFill>
          <a:schemeClr val="tx1"/>
        </a:solidFill>
        <a:effectLst/>
      </p:bgPr>
    </p:bg>
    <p:spTree>
      <p:nvGrpSpPr>
        <p:cNvPr id="1" name=""/>
        <p:cNvGrpSpPr/>
        <p:nvPr/>
      </p:nvGrpSpPr>
      <p:grpSpPr>
        <a:xfrm>
          <a:off x="0" y="0"/>
          <a:ext cx="0" cy="0"/>
          <a:chOff x="0" y="0"/>
          <a:chExt cx="0" cy="0"/>
        </a:xfrm>
      </p:grpSpPr>
      <p:sp>
        <p:nvSpPr>
          <p:cNvPr id="2" name="타원형 설명선 6">
            <a:extLst>
              <a:ext uri="{FF2B5EF4-FFF2-40B4-BE49-F238E27FC236}">
                <a16:creationId xmlns:a16="http://schemas.microsoft.com/office/drawing/2014/main" id="{D61CBBFD-7789-D900-D37C-1D2E6BE22BE8}"/>
              </a:ext>
            </a:extLst>
          </p:cNvPr>
          <p:cNvSpPr/>
          <p:nvPr userDrawn="1"/>
        </p:nvSpPr>
        <p:spPr>
          <a:xfrm flipH="1">
            <a:off x="1784381" y="1055134"/>
            <a:ext cx="5855959" cy="4352437"/>
          </a:xfrm>
          <a:prstGeom prst="wedgeEllipseCallout">
            <a:avLst>
              <a:gd name="adj1" fmla="val 43759"/>
              <a:gd name="adj2" fmla="val 65615"/>
            </a:avLst>
          </a:prstGeom>
          <a:gradFill flip="none" rotWithShape="1">
            <a:gsLst>
              <a:gs pos="100000">
                <a:srgbClr val="121921"/>
              </a:gs>
              <a:gs pos="0">
                <a:srgbClr val="00B0F0"/>
              </a:gs>
              <a:gs pos="67000">
                <a:schemeClr val="accent1">
                  <a:lumMod val="50000"/>
                </a:schemeClr>
              </a:gs>
            </a:gsLst>
            <a:lin ang="5400000" scaled="1"/>
            <a:tileRect/>
          </a:gra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200" b="1" dirty="0"/>
          </a:p>
        </p:txBody>
      </p:sp>
      <p:cxnSp>
        <p:nvCxnSpPr>
          <p:cNvPr id="3" name="직선 연결선 2">
            <a:extLst>
              <a:ext uri="{FF2B5EF4-FFF2-40B4-BE49-F238E27FC236}">
                <a16:creationId xmlns:a16="http://schemas.microsoft.com/office/drawing/2014/main" id="{09F082BF-EA13-2AC1-B230-B2B6BAD31AD3}"/>
              </a:ext>
            </a:extLst>
          </p:cNvPr>
          <p:cNvCxnSpPr/>
          <p:nvPr userDrawn="1"/>
        </p:nvCxnSpPr>
        <p:spPr>
          <a:xfrm>
            <a:off x="2999232" y="3902571"/>
            <a:ext cx="34137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E39A9ED2-11BE-B776-15AC-11F4C99A27CA}"/>
              </a:ext>
            </a:extLst>
          </p:cNvPr>
          <p:cNvSpPr/>
          <p:nvPr userDrawn="1"/>
        </p:nvSpPr>
        <p:spPr>
          <a:xfrm>
            <a:off x="2298993" y="1784459"/>
            <a:ext cx="4826736" cy="23075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9600" b="0" i="0" dirty="0">
                <a:solidFill>
                  <a:schemeClr val="tx1"/>
                </a:solidFill>
                <a:effectLst>
                  <a:outerShdw blurRad="38100" dist="38100" dir="2700000" algn="tl">
                    <a:srgbClr val="000000">
                      <a:alpha val="43137"/>
                    </a:srgbClr>
                  </a:outerShdw>
                </a:effectLst>
                <a:latin typeface="HY헤드라인M" panose="02030600000101010101" pitchFamily="18" charset="-127"/>
                <a:ea typeface="HY헤드라인M" panose="02030600000101010101" pitchFamily="18" charset="-127"/>
              </a:rPr>
              <a:t>Q &amp; A</a:t>
            </a:r>
          </a:p>
        </p:txBody>
      </p:sp>
    </p:spTree>
    <p:extLst>
      <p:ext uri="{BB962C8B-B14F-4D97-AF65-F5344CB8AC3E}">
        <p14:creationId xmlns:p14="http://schemas.microsoft.com/office/powerpoint/2010/main" val="2487484083"/>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2D6467-81C5-4587-BBB9-E98BF969FAD6}" type="slidenum">
              <a:rPr lang="ko-KR" altLang="en-US" smtClean="0"/>
              <a:t>‹#›</a:t>
            </a:fld>
            <a:endParaRPr lang="ko-KR" altLang="en-US"/>
          </a:p>
        </p:txBody>
      </p:sp>
    </p:spTree>
    <p:extLst>
      <p:ext uri="{BB962C8B-B14F-4D97-AF65-F5344CB8AC3E}">
        <p14:creationId xmlns:p14="http://schemas.microsoft.com/office/powerpoint/2010/main" val="2927794576"/>
      </p:ext>
    </p:extLst>
  </p:cSld>
  <p:clrMap bg1="lt1" tx1="dk1" bg2="lt2" tx2="dk2" accent1="accent1" accent2="accent2" accent3="accent3" accent4="accent4" accent5="accent5" accent6="accent6" hlink="hlink" folHlink="folHlink"/>
  <p:sldLayoutIdLst>
    <p:sldLayoutId id="2147483668" r:id="rId1"/>
    <p:sldLayoutId id="2147483672" r:id="rId2"/>
    <p:sldLayoutId id="2147483669" r:id="rId3"/>
    <p:sldLayoutId id="2147483667" r:id="rId4"/>
    <p:sldLayoutId id="2147483671" r:id="rId5"/>
  </p:sldLayoutIdLst>
  <p:hf hdr="0" ftr="0" dt="0"/>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4.x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4.xml"/><Relationship Id="rId4" Type="http://schemas.openxmlformats.org/officeDocument/2006/relationships/image" Target="../media/image6.jpe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4.xml"/><Relationship Id="rId4" Type="http://schemas.openxmlformats.org/officeDocument/2006/relationships/image" Target="../media/image13.jpeg"/></Relationships>
</file>

<file path=ppt/slides/_rels/slide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jpe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5557347"/>
            <a:ext cx="9143999" cy="369332"/>
          </a:xfrm>
          <a:prstGeom prst="rect">
            <a:avLst/>
          </a:prstGeom>
          <a:noFill/>
        </p:spPr>
        <p:txBody>
          <a:bodyPr wrap="square" rtlCol="0">
            <a:spAutoFit/>
          </a:bodyPr>
          <a:lstStyle/>
          <a:p>
            <a:pPr algn="ctr"/>
            <a:r>
              <a:rPr lang="ko-KR" altLang="en-US" b="1" dirty="0" err="1">
                <a:solidFill>
                  <a:schemeClr val="bg1"/>
                </a:solidFill>
                <a:effectLst>
                  <a:outerShdw blurRad="38100" dist="38100" dir="2700000" algn="tl">
                    <a:srgbClr val="000000">
                      <a:alpha val="43137"/>
                    </a:srgbClr>
                  </a:outerShdw>
                </a:effectLst>
                <a:latin typeface="Arial" panose="020B0604020202020204" pitchFamily="34" charset="0"/>
                <a:ea typeface="HY헤드라인M" panose="02030600000101010101" pitchFamily="18" charset="-127"/>
                <a:cs typeface="Arial" panose="020B0604020202020204" pitchFamily="34" charset="0"/>
              </a:rPr>
              <a:t>한국폴리텍대학교</a:t>
            </a:r>
            <a:r>
              <a:rPr lang="ko-KR" altLang="en-US" b="1" dirty="0">
                <a:solidFill>
                  <a:schemeClr val="bg1"/>
                </a:solidFill>
                <a:effectLst>
                  <a:outerShdw blurRad="38100" dist="38100" dir="2700000" algn="tl">
                    <a:srgbClr val="000000">
                      <a:alpha val="43137"/>
                    </a:srgbClr>
                  </a:outerShdw>
                </a:effectLst>
                <a:latin typeface="Arial" panose="020B0604020202020204" pitchFamily="34" charset="0"/>
                <a:ea typeface="HY헤드라인M" panose="02030600000101010101" pitchFamily="18" charset="-127"/>
                <a:cs typeface="Arial" panose="020B0604020202020204" pitchFamily="34" charset="0"/>
              </a:rPr>
              <a:t> 성남캠퍼스</a:t>
            </a:r>
            <a:endParaRPr lang="ko-KR" altLang="en-US" sz="2400" b="1" dirty="0">
              <a:solidFill>
                <a:schemeClr val="bg1"/>
              </a:solidFill>
              <a:effectLst>
                <a:outerShdw blurRad="38100" dist="38100" dir="2700000" algn="tl">
                  <a:srgbClr val="000000">
                    <a:alpha val="43137"/>
                  </a:srgbClr>
                </a:outerShdw>
              </a:effectLst>
              <a:latin typeface="Arial" panose="020B0604020202020204" pitchFamily="34" charset="0"/>
              <a:ea typeface="HY헤드라인M" panose="02030600000101010101" pitchFamily="18" charset="-127"/>
              <a:cs typeface="Arial" panose="020B0604020202020204" pitchFamily="34" charset="0"/>
            </a:endParaRPr>
          </a:p>
        </p:txBody>
      </p:sp>
      <p:sp>
        <p:nvSpPr>
          <p:cNvPr id="2" name="TextBox 1">
            <a:extLst>
              <a:ext uri="{FF2B5EF4-FFF2-40B4-BE49-F238E27FC236}">
                <a16:creationId xmlns:a16="http://schemas.microsoft.com/office/drawing/2014/main" id="{B713C400-33C9-124F-82D2-A48A1C49AA06}"/>
              </a:ext>
            </a:extLst>
          </p:cNvPr>
          <p:cNvSpPr txBox="1"/>
          <p:nvPr/>
        </p:nvSpPr>
        <p:spPr>
          <a:xfrm>
            <a:off x="0" y="4971845"/>
            <a:ext cx="9143999" cy="338554"/>
          </a:xfrm>
          <a:prstGeom prst="rect">
            <a:avLst/>
          </a:prstGeom>
          <a:noFill/>
        </p:spPr>
        <p:txBody>
          <a:bodyPr wrap="square" rtlCol="0">
            <a:spAutoFit/>
          </a:bodyPr>
          <a:lstStyle/>
          <a:p>
            <a:pPr algn="ctr"/>
            <a:r>
              <a:rPr lang="en-US" altLang="ko-KR" sz="1600" dirty="0">
                <a:solidFill>
                  <a:schemeClr val="bg1"/>
                </a:solidFill>
                <a:effectLst>
                  <a:outerShdw blurRad="38100" dist="38100" dir="2700000" algn="tl">
                    <a:srgbClr val="000000">
                      <a:alpha val="43137"/>
                    </a:srgbClr>
                  </a:outerShdw>
                </a:effectLst>
                <a:latin typeface="Arial" panose="020B0604020202020204" pitchFamily="34" charset="0"/>
                <a:ea typeface="HY헤드라인M" panose="02030600000101010101" pitchFamily="18" charset="-127"/>
                <a:cs typeface="Arial" panose="020B0604020202020204" pitchFamily="34" charset="0"/>
              </a:rPr>
              <a:t>[ Introduction</a:t>
            </a:r>
            <a:r>
              <a:rPr lang="ko-KR" altLang="en-US" sz="1600" dirty="0">
                <a:solidFill>
                  <a:schemeClr val="bg1"/>
                </a:solidFill>
                <a:effectLst>
                  <a:outerShdw blurRad="38100" dist="38100" dir="2700000" algn="tl">
                    <a:srgbClr val="000000">
                      <a:alpha val="43137"/>
                    </a:srgbClr>
                  </a:outerShdw>
                </a:effectLst>
                <a:latin typeface="Arial" panose="020B0604020202020204" pitchFamily="34" charset="0"/>
                <a:ea typeface="HY헤드라인M" panose="02030600000101010101" pitchFamily="18" charset="-127"/>
                <a:cs typeface="Arial" panose="020B0604020202020204" pitchFamily="34" charset="0"/>
              </a:rPr>
              <a:t> </a:t>
            </a:r>
            <a:r>
              <a:rPr lang="en-US" altLang="ko-KR" sz="1600" dirty="0">
                <a:solidFill>
                  <a:schemeClr val="bg1"/>
                </a:solidFill>
                <a:effectLst>
                  <a:outerShdw blurRad="38100" dist="38100" dir="2700000" algn="tl">
                    <a:srgbClr val="000000">
                      <a:alpha val="43137"/>
                    </a:srgbClr>
                  </a:outerShdw>
                </a:effectLst>
                <a:latin typeface="Arial" panose="020B0604020202020204" pitchFamily="34" charset="0"/>
                <a:ea typeface="HY헤드라인M" panose="02030600000101010101" pitchFamily="18" charset="-127"/>
                <a:cs typeface="Arial" panose="020B0604020202020204" pitchFamily="34" charset="0"/>
              </a:rPr>
              <a:t>]</a:t>
            </a:r>
            <a:endParaRPr lang="ko-KR" altLang="en-US" sz="2000" dirty="0">
              <a:solidFill>
                <a:schemeClr val="bg1"/>
              </a:solidFill>
              <a:effectLst>
                <a:outerShdw blurRad="38100" dist="38100" dir="2700000" algn="tl">
                  <a:srgbClr val="000000">
                    <a:alpha val="43137"/>
                  </a:srgbClr>
                </a:outerShdw>
              </a:effectLst>
              <a:latin typeface="Arial" panose="020B0604020202020204" pitchFamily="34" charset="0"/>
              <a:ea typeface="HY헤드라인M" panose="02030600000101010101" pitchFamily="18" charset="-127"/>
              <a:cs typeface="Arial" panose="020B0604020202020204" pitchFamily="34" charset="0"/>
            </a:endParaRPr>
          </a:p>
        </p:txBody>
      </p:sp>
    </p:spTree>
    <p:extLst>
      <p:ext uri="{BB962C8B-B14F-4D97-AF65-F5344CB8AC3E}">
        <p14:creationId xmlns:p14="http://schemas.microsoft.com/office/powerpoint/2010/main" val="754010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401EF-6B7F-1236-F157-0A256EDAB16D}"/>
            </a:ext>
          </a:extLst>
        </p:cNvPr>
        <p:cNvGrpSpPr/>
        <p:nvPr/>
      </p:nvGrpSpPr>
      <p:grpSpPr>
        <a:xfrm>
          <a:off x="0" y="0"/>
          <a:ext cx="0" cy="0"/>
          <a:chOff x="0" y="0"/>
          <a:chExt cx="0" cy="0"/>
        </a:xfrm>
      </p:grpSpPr>
      <p:sp>
        <p:nvSpPr>
          <p:cNvPr id="2" name="Text Box 49">
            <a:extLst>
              <a:ext uri="{FF2B5EF4-FFF2-40B4-BE49-F238E27FC236}">
                <a16:creationId xmlns:a16="http://schemas.microsoft.com/office/drawing/2014/main" id="{029DEE91-34AC-EEB0-5E9A-7EB233B53A3E}"/>
              </a:ext>
            </a:extLst>
          </p:cNvPr>
          <p:cNvSpPr txBox="1">
            <a:spLocks noChangeArrowheads="1"/>
          </p:cNvSpPr>
          <p:nvPr/>
        </p:nvSpPr>
        <p:spPr bwMode="auto">
          <a:xfrm>
            <a:off x="1147746" y="187674"/>
            <a:ext cx="6436659" cy="518805"/>
          </a:xfrm>
          <a:prstGeom prst="rect">
            <a:avLst/>
          </a:prstGeom>
          <a:noFill/>
          <a:ln w="9525">
            <a:noFill/>
            <a:miter lim="800000"/>
            <a:headEnd/>
            <a:tailEnd/>
          </a:ln>
        </p:spPr>
        <p:txBody>
          <a:bodyPr wrap="square">
            <a:noAutofit/>
          </a:bodyPr>
          <a:lstStyle/>
          <a:p>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강의</a:t>
            </a:r>
            <a:r>
              <a:rPr lang="en-US" altLang="ko-KR" sz="2400" dirty="0">
                <a:solidFill>
                  <a:schemeClr val="bg1"/>
                </a:solidFill>
                <a:latin typeface="Arial" panose="020B0604020202020204" pitchFamily="34" charset="0"/>
                <a:ea typeface="HY헤드라인M" pitchFamily="18" charset="-127"/>
                <a:cs typeface="Arial" panose="020B0604020202020204" pitchFamily="34" charset="0"/>
              </a:rPr>
              <a:t> </a:t>
            </a:r>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개요</a:t>
            </a:r>
            <a:endParaRPr lang="en-US" altLang="ko-KR" sz="2400" dirty="0">
              <a:solidFill>
                <a:schemeClr val="bg1"/>
              </a:solidFill>
              <a:latin typeface="Arial" panose="020B0604020202020204" pitchFamily="34" charset="0"/>
              <a:ea typeface="HY헤드라인M" pitchFamily="18" charset="-127"/>
              <a:cs typeface="Arial" panose="020B0604020202020204" pitchFamily="34" charset="0"/>
            </a:endParaRPr>
          </a:p>
        </p:txBody>
      </p:sp>
      <p:sp>
        <p:nvSpPr>
          <p:cNvPr id="14" name="직사각형 13">
            <a:extLst>
              <a:ext uri="{FF2B5EF4-FFF2-40B4-BE49-F238E27FC236}">
                <a16:creationId xmlns:a16="http://schemas.microsoft.com/office/drawing/2014/main" id="{4A0A9782-9761-501C-5789-0FE5C47460F1}"/>
              </a:ext>
            </a:extLst>
          </p:cNvPr>
          <p:cNvSpPr/>
          <p:nvPr/>
        </p:nvSpPr>
        <p:spPr>
          <a:xfrm>
            <a:off x="447675" y="26253"/>
            <a:ext cx="489388" cy="646331"/>
          </a:xfrm>
          <a:prstGeom prst="rect">
            <a:avLst/>
          </a:prstGeom>
        </p:spPr>
        <p:txBody>
          <a:bodyPr wrap="square">
            <a:spAutoFit/>
          </a:bodyPr>
          <a:lstStyle/>
          <a:p>
            <a:pPr lvl="0" algn="ctr"/>
            <a:r>
              <a:rPr lang="en-US" altLang="ko-KR" sz="3600" b="1" spc="-150" dirty="0">
                <a:solidFill>
                  <a:prstClr val="white"/>
                </a:solidFill>
                <a:effectLst>
                  <a:outerShdw blurRad="38100" dist="38100" dir="2700000" algn="tl">
                    <a:srgbClr val="000000">
                      <a:alpha val="43137"/>
                    </a:srgbClr>
                  </a:outerShdw>
                </a:effectLst>
                <a:latin typeface="+mn-ea"/>
              </a:rPr>
              <a:t>1</a:t>
            </a:r>
            <a:endParaRPr lang="en-US" altLang="ko-KR" sz="1400" spc="-150" dirty="0">
              <a:solidFill>
                <a:prstClr val="white"/>
              </a:solidFill>
              <a:effectLst>
                <a:outerShdw blurRad="38100" dist="38100" dir="2700000" algn="tl">
                  <a:srgbClr val="000000">
                    <a:alpha val="43137"/>
                  </a:srgbClr>
                </a:outerShdw>
              </a:effectLst>
              <a:latin typeface="+mn-ea"/>
            </a:endParaRPr>
          </a:p>
        </p:txBody>
      </p:sp>
      <p:sp>
        <p:nvSpPr>
          <p:cNvPr id="8" name="슬라이드 번호 개체 틀 7">
            <a:extLst>
              <a:ext uri="{FF2B5EF4-FFF2-40B4-BE49-F238E27FC236}">
                <a16:creationId xmlns:a16="http://schemas.microsoft.com/office/drawing/2014/main" id="{742E92B7-347F-3518-7A73-F45C2704E73A}"/>
              </a:ext>
            </a:extLst>
          </p:cNvPr>
          <p:cNvSpPr>
            <a:spLocks noGrp="1"/>
          </p:cNvSpPr>
          <p:nvPr>
            <p:ph type="sldNum" sz="quarter" idx="12"/>
          </p:nvPr>
        </p:nvSpPr>
        <p:spPr/>
        <p:txBody>
          <a:bodyPr/>
          <a:lstStyle/>
          <a:p>
            <a:fld id="{A47A70AC-2310-4CCF-A52F-3F7FEEDBDF91}" type="slidenum">
              <a:rPr lang="ko-KR" altLang="en-US" smtClean="0"/>
              <a:pPr/>
              <a:t>10</a:t>
            </a:fld>
            <a:endParaRPr lang="ko-KR" altLang="en-US"/>
          </a:p>
        </p:txBody>
      </p:sp>
      <p:sp>
        <p:nvSpPr>
          <p:cNvPr id="3" name="직사각형 2">
            <a:extLst>
              <a:ext uri="{FF2B5EF4-FFF2-40B4-BE49-F238E27FC236}">
                <a16:creationId xmlns:a16="http://schemas.microsoft.com/office/drawing/2014/main" id="{8035B879-2319-DD91-3E77-6A9B5E8EE542}"/>
              </a:ext>
            </a:extLst>
          </p:cNvPr>
          <p:cNvSpPr/>
          <p:nvPr/>
        </p:nvSpPr>
        <p:spPr>
          <a:xfrm>
            <a:off x="636504" y="2301595"/>
            <a:ext cx="7870992" cy="612155"/>
          </a:xfrm>
          <a:prstGeom prst="rect">
            <a:avLst/>
          </a:prstGeom>
        </p:spPr>
        <p:txBody>
          <a:bodyPr wrap="square">
            <a:spAutoFit/>
          </a:bodyPr>
          <a:lstStyle/>
          <a:p>
            <a:pPr marL="171450" indent="-171450">
              <a:lnSpc>
                <a:spcPct val="150000"/>
              </a:lnSpc>
              <a:spcAft>
                <a:spcPts val="277"/>
              </a:spcAft>
              <a:buFont typeface="Arial" panose="020B0604020202020204" pitchFamily="34" charset="0"/>
              <a:buChar char="•"/>
            </a:pP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We are used to the decimal number system which is of base 10. This means that it has ten digits and coefficients are multiplied by powers of 10</a:t>
            </a:r>
          </a:p>
        </p:txBody>
      </p:sp>
      <p:sp>
        <p:nvSpPr>
          <p:cNvPr id="4" name="직사각형 3">
            <a:extLst>
              <a:ext uri="{FF2B5EF4-FFF2-40B4-BE49-F238E27FC236}">
                <a16:creationId xmlns:a16="http://schemas.microsoft.com/office/drawing/2014/main" id="{412F13E9-E7F4-C3D8-8A7B-E3E14501ADD5}"/>
              </a:ext>
            </a:extLst>
          </p:cNvPr>
          <p:cNvSpPr/>
          <p:nvPr/>
        </p:nvSpPr>
        <p:spPr>
          <a:xfrm>
            <a:off x="636504" y="1805365"/>
            <a:ext cx="7870992" cy="375552"/>
          </a:xfrm>
          <a:prstGeom prst="rect">
            <a:avLst/>
          </a:prstGeom>
        </p:spPr>
        <p:txBody>
          <a:bodyPr wrap="square">
            <a:spAutoFit/>
          </a:bodyPr>
          <a:lstStyle/>
          <a:p>
            <a:pPr marL="171450" indent="-171450">
              <a:lnSpc>
                <a:spcPct val="150000"/>
              </a:lnSpc>
              <a:spcAft>
                <a:spcPts val="277"/>
              </a:spcAft>
              <a:buClr>
                <a:schemeClr val="accent2"/>
              </a:buClr>
              <a:buFont typeface="Wingdings" panose="05000000000000000000" pitchFamily="2" charset="2"/>
              <a:buChar char="v"/>
            </a:pPr>
            <a:r>
              <a:rPr lang="en-US" altLang="ko-KR" sz="14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 Decimal number system</a:t>
            </a:r>
          </a:p>
        </p:txBody>
      </p:sp>
      <p:sp>
        <p:nvSpPr>
          <p:cNvPr id="5" name="직사각형 4">
            <a:extLst>
              <a:ext uri="{FF2B5EF4-FFF2-40B4-BE49-F238E27FC236}">
                <a16:creationId xmlns:a16="http://schemas.microsoft.com/office/drawing/2014/main" id="{3BF33423-6D37-99A7-D883-F466E6E6B5BC}"/>
              </a:ext>
            </a:extLst>
          </p:cNvPr>
          <p:cNvSpPr/>
          <p:nvPr/>
        </p:nvSpPr>
        <p:spPr>
          <a:xfrm>
            <a:off x="636504" y="4548566"/>
            <a:ext cx="4799716" cy="612155"/>
          </a:xfrm>
          <a:prstGeom prst="rect">
            <a:avLst/>
          </a:prstGeom>
        </p:spPr>
        <p:txBody>
          <a:bodyPr wrap="square">
            <a:spAutoFit/>
          </a:bodyPr>
          <a:lstStyle/>
          <a:p>
            <a:pPr marL="171450" indent="-171450">
              <a:lnSpc>
                <a:spcPct val="150000"/>
              </a:lnSpc>
              <a:spcAft>
                <a:spcPts val="277"/>
              </a:spcAft>
              <a:buFont typeface="Arial" panose="020B0604020202020204" pitchFamily="34" charset="0"/>
              <a:buChar char="•"/>
            </a:pP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Computers use the binary number system with base 2: it has two digits (0 and 1), and the coefficients are multiplied by powers of 2.</a:t>
            </a:r>
          </a:p>
        </p:txBody>
      </p:sp>
      <p:grpSp>
        <p:nvGrpSpPr>
          <p:cNvPr id="6" name="그룹 5">
            <a:extLst>
              <a:ext uri="{FF2B5EF4-FFF2-40B4-BE49-F238E27FC236}">
                <a16:creationId xmlns:a16="http://schemas.microsoft.com/office/drawing/2014/main" id="{6C83ADEF-6106-CE10-0FE3-FC73D2C1E7ED}"/>
              </a:ext>
            </a:extLst>
          </p:cNvPr>
          <p:cNvGrpSpPr/>
          <p:nvPr/>
        </p:nvGrpSpPr>
        <p:grpSpPr>
          <a:xfrm>
            <a:off x="549249" y="1058735"/>
            <a:ext cx="174514" cy="222411"/>
            <a:chOff x="865412" y="1669870"/>
            <a:chExt cx="261257" cy="261257"/>
          </a:xfrm>
        </p:grpSpPr>
        <p:sp>
          <p:nvSpPr>
            <p:cNvPr id="7" name="모서리가 둥근 직사각형 72">
              <a:extLst>
                <a:ext uri="{FF2B5EF4-FFF2-40B4-BE49-F238E27FC236}">
                  <a16:creationId xmlns:a16="http://schemas.microsoft.com/office/drawing/2014/main" id="{390CAE5F-5C13-EBDA-98C8-790A04C30D8B}"/>
                </a:ext>
              </a:extLst>
            </p:cNvPr>
            <p:cNvSpPr/>
            <p:nvPr/>
          </p:nvSpPr>
          <p:spPr>
            <a:xfrm>
              <a:off x="865412" y="1669870"/>
              <a:ext cx="130629" cy="261257"/>
            </a:xfrm>
            <a:prstGeom prst="roundRect">
              <a:avLst/>
            </a:prstGeom>
            <a:solidFill>
              <a:srgbClr val="00A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9" name="모서리가 둥근 직사각형 73">
              <a:extLst>
                <a:ext uri="{FF2B5EF4-FFF2-40B4-BE49-F238E27FC236}">
                  <a16:creationId xmlns:a16="http://schemas.microsoft.com/office/drawing/2014/main" id="{B3BD2631-900F-D7AE-2351-BE2BFFBFE914}"/>
                </a:ext>
              </a:extLst>
            </p:cNvPr>
            <p:cNvSpPr/>
            <p:nvPr/>
          </p:nvSpPr>
          <p:spPr>
            <a:xfrm>
              <a:off x="930726" y="1669870"/>
              <a:ext cx="130629" cy="261257"/>
            </a:xfrm>
            <a:prstGeom prst="roundRect">
              <a:avLst/>
            </a:prstGeom>
            <a:solidFill>
              <a:srgbClr val="2319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0" name="모서리가 둥근 직사각형 74">
              <a:extLst>
                <a:ext uri="{FF2B5EF4-FFF2-40B4-BE49-F238E27FC236}">
                  <a16:creationId xmlns:a16="http://schemas.microsoft.com/office/drawing/2014/main" id="{EBBCA01C-98FD-7BB1-80AD-4B77B6B3DA90}"/>
                </a:ext>
              </a:extLst>
            </p:cNvPr>
            <p:cNvSpPr/>
            <p:nvPr/>
          </p:nvSpPr>
          <p:spPr>
            <a:xfrm>
              <a:off x="996040" y="1669870"/>
              <a:ext cx="130629" cy="261257"/>
            </a:xfrm>
            <a:prstGeom prst="roundRect">
              <a:avLst/>
            </a:prstGeom>
            <a:solidFill>
              <a:srgbClr val="0E2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11" name="제목 2">
            <a:extLst>
              <a:ext uri="{FF2B5EF4-FFF2-40B4-BE49-F238E27FC236}">
                <a16:creationId xmlns:a16="http://schemas.microsoft.com/office/drawing/2014/main" id="{650C9B9A-9C99-5FEF-2BA2-414728A28F5B}"/>
              </a:ext>
            </a:extLst>
          </p:cNvPr>
          <p:cNvSpPr txBox="1">
            <a:spLocks/>
          </p:cNvSpPr>
          <p:nvPr/>
        </p:nvSpPr>
        <p:spPr>
          <a:xfrm>
            <a:off x="767392" y="1012974"/>
            <a:ext cx="3140081" cy="313932"/>
          </a:xfrm>
          <a:prstGeom prst="rect">
            <a:avLst/>
          </a:prstGeom>
        </p:spPr>
        <p:txBody>
          <a:bodyPr vert="horz" wrap="square" lIns="91440" tIns="45720" rIns="91440" bIns="45720" rtlCol="0" anchor="ctr">
            <a:spAutoFit/>
          </a:bodyPr>
          <a:lstStyle>
            <a:lvl1pPr algn="l" defTabSz="914400" rtl="0" eaLnBrk="1" latinLnBrk="1" hangingPunct="1">
              <a:lnSpc>
                <a:spcPct val="90000"/>
              </a:lnSpc>
              <a:spcBef>
                <a:spcPct val="0"/>
              </a:spcBef>
              <a:buNone/>
              <a:defRPr lang="en-US" sz="2400" kern="1200" spc="-150" dirty="0">
                <a:solidFill>
                  <a:schemeClr val="tx1">
                    <a:lumMod val="75000"/>
                    <a:lumOff val="25000"/>
                  </a:schemeClr>
                </a:solidFill>
                <a:latin typeface="HY헤드라인M" panose="02030600000101010101" pitchFamily="18" charset="-127"/>
                <a:ea typeface="HY헤드라인M" panose="02030600000101010101" pitchFamily="18" charset="-127"/>
                <a:cs typeface="+mn-cs"/>
              </a:defRPr>
            </a:lvl1pPr>
          </a:lstStyle>
          <a:p>
            <a:r>
              <a:rPr lang="en-US" altLang="ko-KR" sz="1600" spc="0" dirty="0">
                <a:solidFill>
                  <a:schemeClr val="bg1"/>
                </a:solidFill>
                <a:latin typeface="Arial" panose="020B0604020202020204" pitchFamily="34" charset="0"/>
                <a:cs typeface="Arial" panose="020B0604020202020204" pitchFamily="34" charset="0"/>
              </a:rPr>
              <a:t>Number system</a:t>
            </a:r>
            <a:endParaRPr lang="ko-KR" altLang="en-US" sz="1600" spc="0" dirty="0">
              <a:solidFill>
                <a:schemeClr val="bg1"/>
              </a:solidFill>
              <a:latin typeface="Arial" panose="020B0604020202020204" pitchFamily="34" charset="0"/>
              <a:cs typeface="Arial" panose="020B0604020202020204" pitchFamily="34" charset="0"/>
            </a:endParaRPr>
          </a:p>
        </p:txBody>
      </p:sp>
      <p:pic>
        <p:nvPicPr>
          <p:cNvPr id="13" name="Picture 6">
            <a:extLst>
              <a:ext uri="{FF2B5EF4-FFF2-40B4-BE49-F238E27FC236}">
                <a16:creationId xmlns:a16="http://schemas.microsoft.com/office/drawing/2014/main" id="{17382ECC-091C-81DF-A75D-F300FCEF35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4554" y="4265341"/>
            <a:ext cx="1422100" cy="19723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3220613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B3B71-B006-30BF-600E-56FFDCF3FB57}"/>
            </a:ext>
          </a:extLst>
        </p:cNvPr>
        <p:cNvGrpSpPr/>
        <p:nvPr/>
      </p:nvGrpSpPr>
      <p:grpSpPr>
        <a:xfrm>
          <a:off x="0" y="0"/>
          <a:ext cx="0" cy="0"/>
          <a:chOff x="0" y="0"/>
          <a:chExt cx="0" cy="0"/>
        </a:xfrm>
      </p:grpSpPr>
      <p:sp>
        <p:nvSpPr>
          <p:cNvPr id="2" name="Text Box 49">
            <a:extLst>
              <a:ext uri="{FF2B5EF4-FFF2-40B4-BE49-F238E27FC236}">
                <a16:creationId xmlns:a16="http://schemas.microsoft.com/office/drawing/2014/main" id="{EFE9D946-C133-65ED-3199-4473E01643AB}"/>
              </a:ext>
            </a:extLst>
          </p:cNvPr>
          <p:cNvSpPr txBox="1">
            <a:spLocks noChangeArrowheads="1"/>
          </p:cNvSpPr>
          <p:nvPr/>
        </p:nvSpPr>
        <p:spPr bwMode="auto">
          <a:xfrm>
            <a:off x="1147746" y="187674"/>
            <a:ext cx="6436659" cy="518805"/>
          </a:xfrm>
          <a:prstGeom prst="rect">
            <a:avLst/>
          </a:prstGeom>
          <a:noFill/>
          <a:ln w="9525">
            <a:noFill/>
            <a:miter lim="800000"/>
            <a:headEnd/>
            <a:tailEnd/>
          </a:ln>
        </p:spPr>
        <p:txBody>
          <a:bodyPr wrap="square">
            <a:noAutofit/>
          </a:bodyPr>
          <a:lstStyle/>
          <a:p>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강의</a:t>
            </a:r>
            <a:r>
              <a:rPr lang="en-US" altLang="ko-KR" sz="2400" dirty="0">
                <a:solidFill>
                  <a:schemeClr val="bg1"/>
                </a:solidFill>
                <a:latin typeface="Arial" panose="020B0604020202020204" pitchFamily="34" charset="0"/>
                <a:ea typeface="HY헤드라인M" pitchFamily="18" charset="-127"/>
                <a:cs typeface="Arial" panose="020B0604020202020204" pitchFamily="34" charset="0"/>
              </a:rPr>
              <a:t> </a:t>
            </a:r>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개요</a:t>
            </a:r>
            <a:endParaRPr lang="en-US" altLang="ko-KR" sz="2400" dirty="0">
              <a:solidFill>
                <a:schemeClr val="bg1"/>
              </a:solidFill>
              <a:latin typeface="Arial" panose="020B0604020202020204" pitchFamily="34" charset="0"/>
              <a:ea typeface="HY헤드라인M" pitchFamily="18" charset="-127"/>
              <a:cs typeface="Arial" panose="020B0604020202020204" pitchFamily="34" charset="0"/>
            </a:endParaRPr>
          </a:p>
        </p:txBody>
      </p:sp>
      <p:sp>
        <p:nvSpPr>
          <p:cNvPr id="14" name="직사각형 13">
            <a:extLst>
              <a:ext uri="{FF2B5EF4-FFF2-40B4-BE49-F238E27FC236}">
                <a16:creationId xmlns:a16="http://schemas.microsoft.com/office/drawing/2014/main" id="{B1E00D83-C559-6EB7-93EE-482BD4D5EA8C}"/>
              </a:ext>
            </a:extLst>
          </p:cNvPr>
          <p:cNvSpPr/>
          <p:nvPr/>
        </p:nvSpPr>
        <p:spPr>
          <a:xfrm>
            <a:off x="447675" y="26253"/>
            <a:ext cx="489388" cy="646331"/>
          </a:xfrm>
          <a:prstGeom prst="rect">
            <a:avLst/>
          </a:prstGeom>
        </p:spPr>
        <p:txBody>
          <a:bodyPr wrap="square">
            <a:spAutoFit/>
          </a:bodyPr>
          <a:lstStyle/>
          <a:p>
            <a:pPr lvl="0" algn="ctr"/>
            <a:r>
              <a:rPr lang="en-US" altLang="ko-KR" sz="3600" b="1" spc="-150" dirty="0">
                <a:solidFill>
                  <a:prstClr val="white"/>
                </a:solidFill>
                <a:effectLst>
                  <a:outerShdw blurRad="38100" dist="38100" dir="2700000" algn="tl">
                    <a:srgbClr val="000000">
                      <a:alpha val="43137"/>
                    </a:srgbClr>
                  </a:outerShdw>
                </a:effectLst>
                <a:latin typeface="+mn-ea"/>
              </a:rPr>
              <a:t>1</a:t>
            </a:r>
            <a:endParaRPr lang="en-US" altLang="ko-KR" sz="1400" spc="-150" dirty="0">
              <a:solidFill>
                <a:prstClr val="white"/>
              </a:solidFill>
              <a:effectLst>
                <a:outerShdw blurRad="38100" dist="38100" dir="2700000" algn="tl">
                  <a:srgbClr val="000000">
                    <a:alpha val="43137"/>
                  </a:srgbClr>
                </a:outerShdw>
              </a:effectLst>
              <a:latin typeface="+mn-ea"/>
            </a:endParaRPr>
          </a:p>
        </p:txBody>
      </p:sp>
      <p:sp>
        <p:nvSpPr>
          <p:cNvPr id="8" name="슬라이드 번호 개체 틀 7">
            <a:extLst>
              <a:ext uri="{FF2B5EF4-FFF2-40B4-BE49-F238E27FC236}">
                <a16:creationId xmlns:a16="http://schemas.microsoft.com/office/drawing/2014/main" id="{AF6EB1BA-9D96-BCF2-896F-30C011F25C1D}"/>
              </a:ext>
            </a:extLst>
          </p:cNvPr>
          <p:cNvSpPr>
            <a:spLocks noGrp="1"/>
          </p:cNvSpPr>
          <p:nvPr>
            <p:ph type="sldNum" sz="quarter" idx="12"/>
          </p:nvPr>
        </p:nvSpPr>
        <p:spPr/>
        <p:txBody>
          <a:bodyPr/>
          <a:lstStyle/>
          <a:p>
            <a:fld id="{A47A70AC-2310-4CCF-A52F-3F7FEEDBDF91}" type="slidenum">
              <a:rPr lang="ko-KR" altLang="en-US" smtClean="0"/>
              <a:pPr/>
              <a:t>11</a:t>
            </a:fld>
            <a:endParaRPr lang="ko-KR" altLang="en-US"/>
          </a:p>
        </p:txBody>
      </p:sp>
      <p:pic>
        <p:nvPicPr>
          <p:cNvPr id="3" name="그림 2">
            <a:extLst>
              <a:ext uri="{FF2B5EF4-FFF2-40B4-BE49-F238E27FC236}">
                <a16:creationId xmlns:a16="http://schemas.microsoft.com/office/drawing/2014/main" id="{583D3420-93F1-0118-53AB-231178AF914D}"/>
              </a:ext>
            </a:extLst>
          </p:cNvPr>
          <p:cNvPicPr>
            <a:picLocks noChangeAspect="1"/>
          </p:cNvPicPr>
          <p:nvPr/>
        </p:nvPicPr>
        <p:blipFill>
          <a:blip r:embed="rId2"/>
          <a:stretch>
            <a:fillRect/>
          </a:stretch>
        </p:blipFill>
        <p:spPr>
          <a:xfrm>
            <a:off x="1920035" y="1048248"/>
            <a:ext cx="5138688" cy="4964046"/>
          </a:xfrm>
          <a:prstGeom prst="rect">
            <a:avLst/>
          </a:prstGeom>
        </p:spPr>
      </p:pic>
    </p:spTree>
    <p:extLst>
      <p:ext uri="{BB962C8B-B14F-4D97-AF65-F5344CB8AC3E}">
        <p14:creationId xmlns:p14="http://schemas.microsoft.com/office/powerpoint/2010/main" val="3901659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3023B3-55E8-FD27-ECE8-CECE518F4063}"/>
            </a:ext>
          </a:extLst>
        </p:cNvPr>
        <p:cNvGrpSpPr/>
        <p:nvPr/>
      </p:nvGrpSpPr>
      <p:grpSpPr>
        <a:xfrm>
          <a:off x="0" y="0"/>
          <a:ext cx="0" cy="0"/>
          <a:chOff x="0" y="0"/>
          <a:chExt cx="0" cy="0"/>
        </a:xfrm>
      </p:grpSpPr>
      <p:sp>
        <p:nvSpPr>
          <p:cNvPr id="2" name="Text Box 49">
            <a:extLst>
              <a:ext uri="{FF2B5EF4-FFF2-40B4-BE49-F238E27FC236}">
                <a16:creationId xmlns:a16="http://schemas.microsoft.com/office/drawing/2014/main" id="{9DF84D85-ADD9-37EF-C7F1-6676D1937C18}"/>
              </a:ext>
            </a:extLst>
          </p:cNvPr>
          <p:cNvSpPr txBox="1">
            <a:spLocks noChangeArrowheads="1"/>
          </p:cNvSpPr>
          <p:nvPr/>
        </p:nvSpPr>
        <p:spPr bwMode="auto">
          <a:xfrm>
            <a:off x="1147746" y="187674"/>
            <a:ext cx="6436659" cy="518805"/>
          </a:xfrm>
          <a:prstGeom prst="rect">
            <a:avLst/>
          </a:prstGeom>
          <a:noFill/>
          <a:ln w="9525">
            <a:noFill/>
            <a:miter lim="800000"/>
            <a:headEnd/>
            <a:tailEnd/>
          </a:ln>
        </p:spPr>
        <p:txBody>
          <a:bodyPr wrap="square">
            <a:noAutofit/>
          </a:bodyPr>
          <a:lstStyle/>
          <a:p>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강의</a:t>
            </a:r>
            <a:r>
              <a:rPr lang="en-US" altLang="ko-KR" sz="2400" dirty="0">
                <a:solidFill>
                  <a:schemeClr val="bg1"/>
                </a:solidFill>
                <a:latin typeface="Arial" panose="020B0604020202020204" pitchFamily="34" charset="0"/>
                <a:ea typeface="HY헤드라인M" pitchFamily="18" charset="-127"/>
                <a:cs typeface="Arial" panose="020B0604020202020204" pitchFamily="34" charset="0"/>
              </a:rPr>
              <a:t> </a:t>
            </a:r>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개요</a:t>
            </a:r>
            <a:endParaRPr lang="en-US" altLang="ko-KR" sz="2400" dirty="0">
              <a:solidFill>
                <a:schemeClr val="bg1"/>
              </a:solidFill>
              <a:latin typeface="Arial" panose="020B0604020202020204" pitchFamily="34" charset="0"/>
              <a:ea typeface="HY헤드라인M" pitchFamily="18" charset="-127"/>
              <a:cs typeface="Arial" panose="020B0604020202020204" pitchFamily="34" charset="0"/>
            </a:endParaRPr>
          </a:p>
        </p:txBody>
      </p:sp>
      <p:sp>
        <p:nvSpPr>
          <p:cNvPr id="14" name="직사각형 13">
            <a:extLst>
              <a:ext uri="{FF2B5EF4-FFF2-40B4-BE49-F238E27FC236}">
                <a16:creationId xmlns:a16="http://schemas.microsoft.com/office/drawing/2014/main" id="{3AE2E246-4340-9755-191B-49E5C921C868}"/>
              </a:ext>
            </a:extLst>
          </p:cNvPr>
          <p:cNvSpPr/>
          <p:nvPr/>
        </p:nvSpPr>
        <p:spPr>
          <a:xfrm>
            <a:off x="447675" y="26253"/>
            <a:ext cx="489388" cy="646331"/>
          </a:xfrm>
          <a:prstGeom prst="rect">
            <a:avLst/>
          </a:prstGeom>
        </p:spPr>
        <p:txBody>
          <a:bodyPr wrap="square">
            <a:spAutoFit/>
          </a:bodyPr>
          <a:lstStyle/>
          <a:p>
            <a:pPr lvl="0" algn="ctr"/>
            <a:r>
              <a:rPr lang="en-US" altLang="ko-KR" sz="3600" b="1" spc="-150" dirty="0">
                <a:solidFill>
                  <a:prstClr val="white"/>
                </a:solidFill>
                <a:effectLst>
                  <a:outerShdw blurRad="38100" dist="38100" dir="2700000" algn="tl">
                    <a:srgbClr val="000000">
                      <a:alpha val="43137"/>
                    </a:srgbClr>
                  </a:outerShdw>
                </a:effectLst>
                <a:latin typeface="+mn-ea"/>
              </a:rPr>
              <a:t>1</a:t>
            </a:r>
            <a:endParaRPr lang="en-US" altLang="ko-KR" sz="1400" spc="-150" dirty="0">
              <a:solidFill>
                <a:prstClr val="white"/>
              </a:solidFill>
              <a:effectLst>
                <a:outerShdw blurRad="38100" dist="38100" dir="2700000" algn="tl">
                  <a:srgbClr val="000000">
                    <a:alpha val="43137"/>
                  </a:srgbClr>
                </a:outerShdw>
              </a:effectLst>
              <a:latin typeface="+mn-ea"/>
            </a:endParaRPr>
          </a:p>
        </p:txBody>
      </p:sp>
      <p:sp>
        <p:nvSpPr>
          <p:cNvPr id="8" name="슬라이드 번호 개체 틀 7">
            <a:extLst>
              <a:ext uri="{FF2B5EF4-FFF2-40B4-BE49-F238E27FC236}">
                <a16:creationId xmlns:a16="http://schemas.microsoft.com/office/drawing/2014/main" id="{5AE1C201-C97C-790A-81BF-59E1800345D0}"/>
              </a:ext>
            </a:extLst>
          </p:cNvPr>
          <p:cNvSpPr>
            <a:spLocks noGrp="1"/>
          </p:cNvSpPr>
          <p:nvPr>
            <p:ph type="sldNum" sz="quarter" idx="12"/>
          </p:nvPr>
        </p:nvSpPr>
        <p:spPr/>
        <p:txBody>
          <a:bodyPr/>
          <a:lstStyle/>
          <a:p>
            <a:fld id="{A47A70AC-2310-4CCF-A52F-3F7FEEDBDF91}" type="slidenum">
              <a:rPr lang="ko-KR" altLang="en-US" smtClean="0"/>
              <a:pPr/>
              <a:t>12</a:t>
            </a:fld>
            <a:endParaRPr lang="ko-KR" altLang="en-US"/>
          </a:p>
        </p:txBody>
      </p:sp>
      <p:sp>
        <p:nvSpPr>
          <p:cNvPr id="3" name="직사각형 2">
            <a:extLst>
              <a:ext uri="{FF2B5EF4-FFF2-40B4-BE49-F238E27FC236}">
                <a16:creationId xmlns:a16="http://schemas.microsoft.com/office/drawing/2014/main" id="{F5080409-E68A-384B-0E67-B1A3FA40E4B6}"/>
              </a:ext>
            </a:extLst>
          </p:cNvPr>
          <p:cNvSpPr/>
          <p:nvPr/>
        </p:nvSpPr>
        <p:spPr>
          <a:xfrm>
            <a:off x="636504" y="1565614"/>
            <a:ext cx="7870992" cy="1874039"/>
          </a:xfrm>
          <a:prstGeom prst="rect">
            <a:avLst/>
          </a:prstGeom>
        </p:spPr>
        <p:txBody>
          <a:bodyPr wrap="square">
            <a:spAutoFit/>
          </a:bodyPr>
          <a:lstStyle/>
          <a:p>
            <a:pPr marL="171450" indent="-171450">
              <a:lnSpc>
                <a:spcPct val="150000"/>
              </a:lnSpc>
              <a:spcAft>
                <a:spcPts val="277"/>
              </a:spcAft>
              <a:buFont typeface="Arial" panose="020B0604020202020204" pitchFamily="34" charset="0"/>
              <a:buChar char="•"/>
            </a:pP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A code is a combination of bits of data to represent numbers, symbols, alphabetic characters, and other information.</a:t>
            </a:r>
          </a:p>
          <a:p>
            <a:pPr marL="171450" indent="-171450">
              <a:lnSpc>
                <a:spcPct val="150000"/>
              </a:lnSpc>
              <a:spcAft>
                <a:spcPts val="277"/>
              </a:spcAft>
              <a:buFont typeface="Arial" panose="020B0604020202020204" pitchFamily="34" charset="0"/>
              <a:buChar char="•"/>
            </a:pPr>
            <a:endPar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endParaRPr>
          </a:p>
          <a:p>
            <a:pPr marL="171450" indent="-171450">
              <a:lnSpc>
                <a:spcPct val="150000"/>
              </a:lnSpc>
              <a:spcAft>
                <a:spcPts val="277"/>
              </a:spcAft>
              <a:buFont typeface="Arial" panose="020B0604020202020204" pitchFamily="34" charset="0"/>
              <a:buChar char="•"/>
            </a:pP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Code is a rule for representing data.</a:t>
            </a:r>
          </a:p>
          <a:p>
            <a:pPr marL="171450" indent="-171450">
              <a:lnSpc>
                <a:spcPct val="150000"/>
              </a:lnSpc>
              <a:spcAft>
                <a:spcPts val="277"/>
              </a:spcAft>
              <a:buFont typeface="Arial" panose="020B0604020202020204" pitchFamily="34" charset="0"/>
              <a:buChar char="•"/>
            </a:pPr>
            <a:endPar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endParaRPr>
          </a:p>
          <a:p>
            <a:pPr marL="171450" indent="-171450">
              <a:lnSpc>
                <a:spcPct val="150000"/>
              </a:lnSpc>
              <a:spcAft>
                <a:spcPts val="277"/>
              </a:spcAft>
              <a:buFont typeface="Arial" panose="020B0604020202020204" pitchFamily="34" charset="0"/>
              <a:buChar char="•"/>
            </a:pP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These codes include various types such as BCD code, Gray code, and ASCII code according to the type.</a:t>
            </a:r>
          </a:p>
        </p:txBody>
      </p:sp>
      <p:pic>
        <p:nvPicPr>
          <p:cNvPr id="4" name="Picture 2" descr="Codes in Digital Electronics - TAE">
            <a:extLst>
              <a:ext uri="{FF2B5EF4-FFF2-40B4-BE49-F238E27FC236}">
                <a16:creationId xmlns:a16="http://schemas.microsoft.com/office/drawing/2014/main" id="{E5BCFDCA-3DD1-B16D-5E8B-B70C29B3B2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063" y="3594838"/>
            <a:ext cx="4429264" cy="279929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그룹 4">
            <a:extLst>
              <a:ext uri="{FF2B5EF4-FFF2-40B4-BE49-F238E27FC236}">
                <a16:creationId xmlns:a16="http://schemas.microsoft.com/office/drawing/2014/main" id="{2FC1BF97-F370-6641-7360-169ECEC00B34}"/>
              </a:ext>
            </a:extLst>
          </p:cNvPr>
          <p:cNvGrpSpPr/>
          <p:nvPr/>
        </p:nvGrpSpPr>
        <p:grpSpPr>
          <a:xfrm>
            <a:off x="549249" y="1058735"/>
            <a:ext cx="174514" cy="222411"/>
            <a:chOff x="865412" y="1669870"/>
            <a:chExt cx="261257" cy="261257"/>
          </a:xfrm>
        </p:grpSpPr>
        <p:sp>
          <p:nvSpPr>
            <p:cNvPr id="6" name="모서리가 둥근 직사각형 72">
              <a:extLst>
                <a:ext uri="{FF2B5EF4-FFF2-40B4-BE49-F238E27FC236}">
                  <a16:creationId xmlns:a16="http://schemas.microsoft.com/office/drawing/2014/main" id="{EE862AB4-2874-EBA3-1823-1935F5C45F1A}"/>
                </a:ext>
              </a:extLst>
            </p:cNvPr>
            <p:cNvSpPr/>
            <p:nvPr/>
          </p:nvSpPr>
          <p:spPr>
            <a:xfrm>
              <a:off x="865412" y="1669870"/>
              <a:ext cx="130629" cy="261257"/>
            </a:xfrm>
            <a:prstGeom prst="roundRect">
              <a:avLst/>
            </a:prstGeom>
            <a:solidFill>
              <a:srgbClr val="00A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7" name="모서리가 둥근 직사각형 73">
              <a:extLst>
                <a:ext uri="{FF2B5EF4-FFF2-40B4-BE49-F238E27FC236}">
                  <a16:creationId xmlns:a16="http://schemas.microsoft.com/office/drawing/2014/main" id="{AAF25029-0112-9CC7-3FE4-4782B233A9FF}"/>
                </a:ext>
              </a:extLst>
            </p:cNvPr>
            <p:cNvSpPr/>
            <p:nvPr/>
          </p:nvSpPr>
          <p:spPr>
            <a:xfrm>
              <a:off x="930726" y="1669870"/>
              <a:ext cx="130629" cy="261257"/>
            </a:xfrm>
            <a:prstGeom prst="roundRect">
              <a:avLst/>
            </a:prstGeom>
            <a:solidFill>
              <a:srgbClr val="2319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9" name="모서리가 둥근 직사각형 74">
              <a:extLst>
                <a:ext uri="{FF2B5EF4-FFF2-40B4-BE49-F238E27FC236}">
                  <a16:creationId xmlns:a16="http://schemas.microsoft.com/office/drawing/2014/main" id="{0521681E-86D4-6987-AF0D-FC4BA7B088FF}"/>
                </a:ext>
              </a:extLst>
            </p:cNvPr>
            <p:cNvSpPr/>
            <p:nvPr/>
          </p:nvSpPr>
          <p:spPr>
            <a:xfrm>
              <a:off x="996040" y="1669870"/>
              <a:ext cx="130629" cy="261257"/>
            </a:xfrm>
            <a:prstGeom prst="roundRect">
              <a:avLst/>
            </a:prstGeom>
            <a:solidFill>
              <a:srgbClr val="0E2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10" name="제목 2">
            <a:extLst>
              <a:ext uri="{FF2B5EF4-FFF2-40B4-BE49-F238E27FC236}">
                <a16:creationId xmlns:a16="http://schemas.microsoft.com/office/drawing/2014/main" id="{D3D857E4-804F-9484-38D3-D756C0BFBABF}"/>
              </a:ext>
            </a:extLst>
          </p:cNvPr>
          <p:cNvSpPr txBox="1">
            <a:spLocks/>
          </p:cNvSpPr>
          <p:nvPr/>
        </p:nvSpPr>
        <p:spPr>
          <a:xfrm>
            <a:off x="767392" y="1012974"/>
            <a:ext cx="3140081" cy="313932"/>
          </a:xfrm>
          <a:prstGeom prst="rect">
            <a:avLst/>
          </a:prstGeom>
        </p:spPr>
        <p:txBody>
          <a:bodyPr vert="horz" wrap="square" lIns="91440" tIns="45720" rIns="91440" bIns="45720" rtlCol="0" anchor="ctr">
            <a:spAutoFit/>
          </a:bodyPr>
          <a:lstStyle>
            <a:lvl1pPr algn="l" defTabSz="914400" rtl="0" eaLnBrk="1" latinLnBrk="1" hangingPunct="1">
              <a:lnSpc>
                <a:spcPct val="90000"/>
              </a:lnSpc>
              <a:spcBef>
                <a:spcPct val="0"/>
              </a:spcBef>
              <a:buNone/>
              <a:defRPr lang="en-US" sz="2400" kern="1200" spc="-150" dirty="0">
                <a:solidFill>
                  <a:schemeClr val="tx1">
                    <a:lumMod val="75000"/>
                    <a:lumOff val="25000"/>
                  </a:schemeClr>
                </a:solidFill>
                <a:latin typeface="HY헤드라인M" panose="02030600000101010101" pitchFamily="18" charset="-127"/>
                <a:ea typeface="HY헤드라인M" panose="02030600000101010101" pitchFamily="18" charset="-127"/>
                <a:cs typeface="+mn-cs"/>
              </a:defRPr>
            </a:lvl1pPr>
          </a:lstStyle>
          <a:p>
            <a:r>
              <a:rPr lang="en-US" altLang="ko-KR" sz="1600" spc="0" dirty="0">
                <a:solidFill>
                  <a:schemeClr val="bg1"/>
                </a:solidFill>
                <a:latin typeface="Arial" panose="020B0604020202020204" pitchFamily="34" charset="0"/>
                <a:cs typeface="Arial" panose="020B0604020202020204" pitchFamily="34" charset="0"/>
              </a:rPr>
              <a:t>Digital Codes</a:t>
            </a:r>
            <a:endParaRPr lang="ko-KR" altLang="en-US" sz="1600" spc="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1891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254C27-30AE-9840-4692-29042F82695B}"/>
            </a:ext>
          </a:extLst>
        </p:cNvPr>
        <p:cNvGrpSpPr/>
        <p:nvPr/>
      </p:nvGrpSpPr>
      <p:grpSpPr>
        <a:xfrm>
          <a:off x="0" y="0"/>
          <a:ext cx="0" cy="0"/>
          <a:chOff x="0" y="0"/>
          <a:chExt cx="0" cy="0"/>
        </a:xfrm>
      </p:grpSpPr>
      <p:sp>
        <p:nvSpPr>
          <p:cNvPr id="2" name="Text Box 49">
            <a:extLst>
              <a:ext uri="{FF2B5EF4-FFF2-40B4-BE49-F238E27FC236}">
                <a16:creationId xmlns:a16="http://schemas.microsoft.com/office/drawing/2014/main" id="{714E4896-68E5-121C-9613-4F4E96741674}"/>
              </a:ext>
            </a:extLst>
          </p:cNvPr>
          <p:cNvSpPr txBox="1">
            <a:spLocks noChangeArrowheads="1"/>
          </p:cNvSpPr>
          <p:nvPr/>
        </p:nvSpPr>
        <p:spPr bwMode="auto">
          <a:xfrm>
            <a:off x="1147746" y="187674"/>
            <a:ext cx="6436659" cy="518805"/>
          </a:xfrm>
          <a:prstGeom prst="rect">
            <a:avLst/>
          </a:prstGeom>
          <a:noFill/>
          <a:ln w="9525">
            <a:noFill/>
            <a:miter lim="800000"/>
            <a:headEnd/>
            <a:tailEnd/>
          </a:ln>
        </p:spPr>
        <p:txBody>
          <a:bodyPr wrap="square">
            <a:noAutofit/>
          </a:bodyPr>
          <a:lstStyle/>
          <a:p>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강의</a:t>
            </a:r>
            <a:r>
              <a:rPr lang="en-US" altLang="ko-KR" sz="2400" dirty="0">
                <a:solidFill>
                  <a:schemeClr val="bg1"/>
                </a:solidFill>
                <a:latin typeface="Arial" panose="020B0604020202020204" pitchFamily="34" charset="0"/>
                <a:ea typeface="HY헤드라인M" pitchFamily="18" charset="-127"/>
                <a:cs typeface="Arial" panose="020B0604020202020204" pitchFamily="34" charset="0"/>
              </a:rPr>
              <a:t> </a:t>
            </a:r>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개요</a:t>
            </a:r>
            <a:endParaRPr lang="en-US" altLang="ko-KR" sz="2400" dirty="0">
              <a:solidFill>
                <a:schemeClr val="bg1"/>
              </a:solidFill>
              <a:latin typeface="Arial" panose="020B0604020202020204" pitchFamily="34" charset="0"/>
              <a:ea typeface="HY헤드라인M" pitchFamily="18" charset="-127"/>
              <a:cs typeface="Arial" panose="020B0604020202020204" pitchFamily="34" charset="0"/>
            </a:endParaRPr>
          </a:p>
        </p:txBody>
      </p:sp>
      <p:sp>
        <p:nvSpPr>
          <p:cNvPr id="14" name="직사각형 13">
            <a:extLst>
              <a:ext uri="{FF2B5EF4-FFF2-40B4-BE49-F238E27FC236}">
                <a16:creationId xmlns:a16="http://schemas.microsoft.com/office/drawing/2014/main" id="{6EB143ED-12EE-1019-465F-C395BEB9FA4F}"/>
              </a:ext>
            </a:extLst>
          </p:cNvPr>
          <p:cNvSpPr/>
          <p:nvPr/>
        </p:nvSpPr>
        <p:spPr>
          <a:xfrm>
            <a:off x="447675" y="26253"/>
            <a:ext cx="489388" cy="646331"/>
          </a:xfrm>
          <a:prstGeom prst="rect">
            <a:avLst/>
          </a:prstGeom>
        </p:spPr>
        <p:txBody>
          <a:bodyPr wrap="square">
            <a:spAutoFit/>
          </a:bodyPr>
          <a:lstStyle/>
          <a:p>
            <a:pPr lvl="0" algn="ctr"/>
            <a:r>
              <a:rPr lang="en-US" altLang="ko-KR" sz="3600" b="1" spc="-150" dirty="0">
                <a:solidFill>
                  <a:prstClr val="white"/>
                </a:solidFill>
                <a:effectLst>
                  <a:outerShdw blurRad="38100" dist="38100" dir="2700000" algn="tl">
                    <a:srgbClr val="000000">
                      <a:alpha val="43137"/>
                    </a:srgbClr>
                  </a:outerShdw>
                </a:effectLst>
                <a:latin typeface="+mn-ea"/>
              </a:rPr>
              <a:t>1</a:t>
            </a:r>
            <a:endParaRPr lang="en-US" altLang="ko-KR" sz="1400" spc="-150" dirty="0">
              <a:solidFill>
                <a:prstClr val="white"/>
              </a:solidFill>
              <a:effectLst>
                <a:outerShdw blurRad="38100" dist="38100" dir="2700000" algn="tl">
                  <a:srgbClr val="000000">
                    <a:alpha val="43137"/>
                  </a:srgbClr>
                </a:outerShdw>
              </a:effectLst>
              <a:latin typeface="+mn-ea"/>
            </a:endParaRPr>
          </a:p>
        </p:txBody>
      </p:sp>
      <p:sp>
        <p:nvSpPr>
          <p:cNvPr id="8" name="슬라이드 번호 개체 틀 7">
            <a:extLst>
              <a:ext uri="{FF2B5EF4-FFF2-40B4-BE49-F238E27FC236}">
                <a16:creationId xmlns:a16="http://schemas.microsoft.com/office/drawing/2014/main" id="{3B4E9719-EAED-4F39-242C-D4D66EFB9D4D}"/>
              </a:ext>
            </a:extLst>
          </p:cNvPr>
          <p:cNvSpPr>
            <a:spLocks noGrp="1"/>
          </p:cNvSpPr>
          <p:nvPr>
            <p:ph type="sldNum" sz="quarter" idx="12"/>
          </p:nvPr>
        </p:nvSpPr>
        <p:spPr/>
        <p:txBody>
          <a:bodyPr/>
          <a:lstStyle/>
          <a:p>
            <a:fld id="{A47A70AC-2310-4CCF-A52F-3F7FEEDBDF91}" type="slidenum">
              <a:rPr lang="ko-KR" altLang="en-US" smtClean="0"/>
              <a:pPr/>
              <a:t>13</a:t>
            </a:fld>
            <a:endParaRPr lang="ko-KR" altLang="en-US"/>
          </a:p>
        </p:txBody>
      </p:sp>
      <p:pic>
        <p:nvPicPr>
          <p:cNvPr id="3" name="Picture 4" descr="ASCII Code – VLSIFacts">
            <a:extLst>
              <a:ext uri="{FF2B5EF4-FFF2-40B4-BE49-F238E27FC236}">
                <a16:creationId xmlns:a16="http://schemas.microsoft.com/office/drawing/2014/main" id="{02F0C448-25BA-AC49-413A-5A97C9F254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7675" y="1668978"/>
            <a:ext cx="8384091" cy="4778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431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5D5E7-B811-AC07-11E2-F453AA38AA5C}"/>
            </a:ext>
          </a:extLst>
        </p:cNvPr>
        <p:cNvGrpSpPr/>
        <p:nvPr/>
      </p:nvGrpSpPr>
      <p:grpSpPr>
        <a:xfrm>
          <a:off x="0" y="0"/>
          <a:ext cx="0" cy="0"/>
          <a:chOff x="0" y="0"/>
          <a:chExt cx="0" cy="0"/>
        </a:xfrm>
      </p:grpSpPr>
      <p:sp>
        <p:nvSpPr>
          <p:cNvPr id="2" name="Text Box 49">
            <a:extLst>
              <a:ext uri="{FF2B5EF4-FFF2-40B4-BE49-F238E27FC236}">
                <a16:creationId xmlns:a16="http://schemas.microsoft.com/office/drawing/2014/main" id="{319A6EB2-F7F0-C801-C00D-447E84935F0B}"/>
              </a:ext>
            </a:extLst>
          </p:cNvPr>
          <p:cNvSpPr txBox="1">
            <a:spLocks noChangeArrowheads="1"/>
          </p:cNvSpPr>
          <p:nvPr/>
        </p:nvSpPr>
        <p:spPr bwMode="auto">
          <a:xfrm>
            <a:off x="1147746" y="187674"/>
            <a:ext cx="6436659" cy="518805"/>
          </a:xfrm>
          <a:prstGeom prst="rect">
            <a:avLst/>
          </a:prstGeom>
          <a:noFill/>
          <a:ln w="9525">
            <a:noFill/>
            <a:miter lim="800000"/>
            <a:headEnd/>
            <a:tailEnd/>
          </a:ln>
        </p:spPr>
        <p:txBody>
          <a:bodyPr wrap="square">
            <a:noAutofit/>
          </a:bodyPr>
          <a:lstStyle/>
          <a:p>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강의</a:t>
            </a:r>
            <a:r>
              <a:rPr lang="en-US" altLang="ko-KR" sz="2400" dirty="0">
                <a:solidFill>
                  <a:schemeClr val="bg1"/>
                </a:solidFill>
                <a:latin typeface="Arial" panose="020B0604020202020204" pitchFamily="34" charset="0"/>
                <a:ea typeface="HY헤드라인M" pitchFamily="18" charset="-127"/>
                <a:cs typeface="Arial" panose="020B0604020202020204" pitchFamily="34" charset="0"/>
              </a:rPr>
              <a:t> </a:t>
            </a:r>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개요</a:t>
            </a:r>
            <a:endParaRPr lang="en-US" altLang="ko-KR" sz="2400" dirty="0">
              <a:solidFill>
                <a:schemeClr val="bg1"/>
              </a:solidFill>
              <a:latin typeface="Arial" panose="020B0604020202020204" pitchFamily="34" charset="0"/>
              <a:ea typeface="HY헤드라인M" pitchFamily="18" charset="-127"/>
              <a:cs typeface="Arial" panose="020B0604020202020204" pitchFamily="34" charset="0"/>
            </a:endParaRPr>
          </a:p>
        </p:txBody>
      </p:sp>
      <p:sp>
        <p:nvSpPr>
          <p:cNvPr id="14" name="직사각형 13">
            <a:extLst>
              <a:ext uri="{FF2B5EF4-FFF2-40B4-BE49-F238E27FC236}">
                <a16:creationId xmlns:a16="http://schemas.microsoft.com/office/drawing/2014/main" id="{D72C4B8D-2309-D3F4-B990-2246EEEB7A1D}"/>
              </a:ext>
            </a:extLst>
          </p:cNvPr>
          <p:cNvSpPr/>
          <p:nvPr/>
        </p:nvSpPr>
        <p:spPr>
          <a:xfrm>
            <a:off x="447675" y="26253"/>
            <a:ext cx="489388" cy="646331"/>
          </a:xfrm>
          <a:prstGeom prst="rect">
            <a:avLst/>
          </a:prstGeom>
        </p:spPr>
        <p:txBody>
          <a:bodyPr wrap="square">
            <a:spAutoFit/>
          </a:bodyPr>
          <a:lstStyle/>
          <a:p>
            <a:pPr lvl="0" algn="ctr"/>
            <a:r>
              <a:rPr lang="en-US" altLang="ko-KR" sz="3600" b="1" spc="-150" dirty="0">
                <a:solidFill>
                  <a:prstClr val="white"/>
                </a:solidFill>
                <a:effectLst>
                  <a:outerShdw blurRad="38100" dist="38100" dir="2700000" algn="tl">
                    <a:srgbClr val="000000">
                      <a:alpha val="43137"/>
                    </a:srgbClr>
                  </a:outerShdw>
                </a:effectLst>
                <a:latin typeface="+mn-ea"/>
              </a:rPr>
              <a:t>1</a:t>
            </a:r>
            <a:endParaRPr lang="en-US" altLang="ko-KR" sz="1400" spc="-150" dirty="0">
              <a:solidFill>
                <a:prstClr val="white"/>
              </a:solidFill>
              <a:effectLst>
                <a:outerShdw blurRad="38100" dist="38100" dir="2700000" algn="tl">
                  <a:srgbClr val="000000">
                    <a:alpha val="43137"/>
                  </a:srgbClr>
                </a:outerShdw>
              </a:effectLst>
              <a:latin typeface="+mn-ea"/>
            </a:endParaRPr>
          </a:p>
        </p:txBody>
      </p:sp>
      <p:sp>
        <p:nvSpPr>
          <p:cNvPr id="8" name="슬라이드 번호 개체 틀 7">
            <a:extLst>
              <a:ext uri="{FF2B5EF4-FFF2-40B4-BE49-F238E27FC236}">
                <a16:creationId xmlns:a16="http://schemas.microsoft.com/office/drawing/2014/main" id="{D4ABF7E2-88B3-600C-BAAF-D94D9F80A49D}"/>
              </a:ext>
            </a:extLst>
          </p:cNvPr>
          <p:cNvSpPr>
            <a:spLocks noGrp="1"/>
          </p:cNvSpPr>
          <p:nvPr>
            <p:ph type="sldNum" sz="quarter" idx="12"/>
          </p:nvPr>
        </p:nvSpPr>
        <p:spPr/>
        <p:txBody>
          <a:bodyPr/>
          <a:lstStyle/>
          <a:p>
            <a:fld id="{A47A70AC-2310-4CCF-A52F-3F7FEEDBDF91}" type="slidenum">
              <a:rPr lang="ko-KR" altLang="en-US" smtClean="0"/>
              <a:pPr/>
              <a:t>14</a:t>
            </a:fld>
            <a:endParaRPr lang="ko-KR" altLang="en-US"/>
          </a:p>
        </p:txBody>
      </p:sp>
      <p:grpSp>
        <p:nvGrpSpPr>
          <p:cNvPr id="3" name="그룹 2">
            <a:extLst>
              <a:ext uri="{FF2B5EF4-FFF2-40B4-BE49-F238E27FC236}">
                <a16:creationId xmlns:a16="http://schemas.microsoft.com/office/drawing/2014/main" id="{A3291CA3-38A8-A9F7-2166-C05CDE97195B}"/>
              </a:ext>
            </a:extLst>
          </p:cNvPr>
          <p:cNvGrpSpPr/>
          <p:nvPr/>
        </p:nvGrpSpPr>
        <p:grpSpPr>
          <a:xfrm>
            <a:off x="549249" y="1299938"/>
            <a:ext cx="174514" cy="222411"/>
            <a:chOff x="865412" y="1669870"/>
            <a:chExt cx="261257" cy="261257"/>
          </a:xfrm>
        </p:grpSpPr>
        <p:sp>
          <p:nvSpPr>
            <p:cNvPr id="4" name="모서리가 둥근 직사각형 72">
              <a:extLst>
                <a:ext uri="{FF2B5EF4-FFF2-40B4-BE49-F238E27FC236}">
                  <a16:creationId xmlns:a16="http://schemas.microsoft.com/office/drawing/2014/main" id="{04E104F2-2689-658B-DDAB-E39C16BE87AB}"/>
                </a:ext>
              </a:extLst>
            </p:cNvPr>
            <p:cNvSpPr/>
            <p:nvPr/>
          </p:nvSpPr>
          <p:spPr>
            <a:xfrm>
              <a:off x="865412" y="1669870"/>
              <a:ext cx="130629" cy="261257"/>
            </a:xfrm>
            <a:prstGeom prst="roundRect">
              <a:avLst/>
            </a:prstGeom>
            <a:solidFill>
              <a:srgbClr val="00A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5" name="모서리가 둥근 직사각형 73">
              <a:extLst>
                <a:ext uri="{FF2B5EF4-FFF2-40B4-BE49-F238E27FC236}">
                  <a16:creationId xmlns:a16="http://schemas.microsoft.com/office/drawing/2014/main" id="{408FDE7B-2A05-C67A-E41F-EA6CA1BBD4C3}"/>
                </a:ext>
              </a:extLst>
            </p:cNvPr>
            <p:cNvSpPr/>
            <p:nvPr/>
          </p:nvSpPr>
          <p:spPr>
            <a:xfrm>
              <a:off x="930726" y="1669870"/>
              <a:ext cx="130629" cy="261257"/>
            </a:xfrm>
            <a:prstGeom prst="roundRect">
              <a:avLst/>
            </a:prstGeom>
            <a:solidFill>
              <a:srgbClr val="2319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6" name="모서리가 둥근 직사각형 74">
              <a:extLst>
                <a:ext uri="{FF2B5EF4-FFF2-40B4-BE49-F238E27FC236}">
                  <a16:creationId xmlns:a16="http://schemas.microsoft.com/office/drawing/2014/main" id="{3B41AED2-E30C-2AAC-8167-DEC95CE8A759}"/>
                </a:ext>
              </a:extLst>
            </p:cNvPr>
            <p:cNvSpPr/>
            <p:nvPr/>
          </p:nvSpPr>
          <p:spPr>
            <a:xfrm>
              <a:off x="996040" y="1669870"/>
              <a:ext cx="130629" cy="261257"/>
            </a:xfrm>
            <a:prstGeom prst="roundRect">
              <a:avLst/>
            </a:prstGeom>
            <a:solidFill>
              <a:srgbClr val="0E2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solidFill>
                  <a:schemeClr val="bg1"/>
                </a:solidFill>
              </a:endParaRPr>
            </a:p>
          </p:txBody>
        </p:sp>
      </p:grpSp>
      <p:sp>
        <p:nvSpPr>
          <p:cNvPr id="7" name="제목 2">
            <a:extLst>
              <a:ext uri="{FF2B5EF4-FFF2-40B4-BE49-F238E27FC236}">
                <a16:creationId xmlns:a16="http://schemas.microsoft.com/office/drawing/2014/main" id="{7096BB39-96B6-A31B-DCEA-E838E0F53330}"/>
              </a:ext>
            </a:extLst>
          </p:cNvPr>
          <p:cNvSpPr txBox="1">
            <a:spLocks/>
          </p:cNvSpPr>
          <p:nvPr/>
        </p:nvSpPr>
        <p:spPr>
          <a:xfrm>
            <a:off x="767392" y="1254177"/>
            <a:ext cx="4441917" cy="313932"/>
          </a:xfrm>
          <a:prstGeom prst="rect">
            <a:avLst/>
          </a:prstGeom>
        </p:spPr>
        <p:txBody>
          <a:bodyPr vert="horz" wrap="square" lIns="91440" tIns="45720" rIns="91440" bIns="45720" rtlCol="0" anchor="ctr">
            <a:spAutoFit/>
          </a:bodyPr>
          <a:lstStyle>
            <a:lvl1pPr algn="l" defTabSz="914400" rtl="0" eaLnBrk="1" latinLnBrk="1" hangingPunct="1">
              <a:lnSpc>
                <a:spcPct val="90000"/>
              </a:lnSpc>
              <a:spcBef>
                <a:spcPct val="0"/>
              </a:spcBef>
              <a:buNone/>
              <a:defRPr lang="en-US" sz="2400" kern="1200" spc="-150" dirty="0">
                <a:solidFill>
                  <a:schemeClr val="tx1">
                    <a:lumMod val="75000"/>
                    <a:lumOff val="25000"/>
                  </a:schemeClr>
                </a:solidFill>
                <a:latin typeface="HY헤드라인M" panose="02030600000101010101" pitchFamily="18" charset="-127"/>
                <a:ea typeface="HY헤드라인M" panose="02030600000101010101" pitchFamily="18" charset="-127"/>
                <a:cs typeface="+mn-cs"/>
              </a:defRPr>
            </a:lvl1pPr>
          </a:lstStyle>
          <a:p>
            <a:r>
              <a:rPr lang="en-US" altLang="ko-KR" sz="1600" spc="0" dirty="0">
                <a:solidFill>
                  <a:schemeClr val="bg1"/>
                </a:solidFill>
                <a:latin typeface="Arial" panose="020B0604020202020204" pitchFamily="34" charset="0"/>
                <a:cs typeface="Arial" panose="020B0604020202020204" pitchFamily="34" charset="0"/>
              </a:rPr>
              <a:t>Block Diagram of an embedded computer</a:t>
            </a:r>
            <a:endParaRPr lang="ko-KR" altLang="en-US" sz="1600" spc="0" dirty="0">
              <a:solidFill>
                <a:schemeClr val="bg1"/>
              </a:solidFill>
              <a:latin typeface="Arial" panose="020B0604020202020204" pitchFamily="34" charset="0"/>
              <a:cs typeface="Arial" panose="020B0604020202020204" pitchFamily="34" charset="0"/>
            </a:endParaRPr>
          </a:p>
        </p:txBody>
      </p:sp>
      <p:pic>
        <p:nvPicPr>
          <p:cNvPr id="9" name="Picture 4" descr="Block diagram of an embedded computer">
            <a:extLst>
              <a:ext uri="{FF2B5EF4-FFF2-40B4-BE49-F238E27FC236}">
                <a16:creationId xmlns:a16="http://schemas.microsoft.com/office/drawing/2014/main" id="{0B579002-A76E-C4F0-8580-584EFBB93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063" y="2181039"/>
            <a:ext cx="7040775" cy="3419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7130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9A186-5B1B-1DED-EB2C-AFBB48924DA1}"/>
            </a:ext>
          </a:extLst>
        </p:cNvPr>
        <p:cNvGrpSpPr/>
        <p:nvPr/>
      </p:nvGrpSpPr>
      <p:grpSpPr>
        <a:xfrm>
          <a:off x="0" y="0"/>
          <a:ext cx="0" cy="0"/>
          <a:chOff x="0" y="0"/>
          <a:chExt cx="0" cy="0"/>
        </a:xfrm>
      </p:grpSpPr>
      <p:sp>
        <p:nvSpPr>
          <p:cNvPr id="2" name="Text Box 49">
            <a:extLst>
              <a:ext uri="{FF2B5EF4-FFF2-40B4-BE49-F238E27FC236}">
                <a16:creationId xmlns:a16="http://schemas.microsoft.com/office/drawing/2014/main" id="{F091F2E3-46FE-EA9C-DA1B-D3CBCD672DE0}"/>
              </a:ext>
            </a:extLst>
          </p:cNvPr>
          <p:cNvSpPr txBox="1">
            <a:spLocks noChangeArrowheads="1"/>
          </p:cNvSpPr>
          <p:nvPr/>
        </p:nvSpPr>
        <p:spPr bwMode="auto">
          <a:xfrm>
            <a:off x="1147746" y="187674"/>
            <a:ext cx="6436659" cy="518805"/>
          </a:xfrm>
          <a:prstGeom prst="rect">
            <a:avLst/>
          </a:prstGeom>
          <a:noFill/>
          <a:ln w="9525">
            <a:noFill/>
            <a:miter lim="800000"/>
            <a:headEnd/>
            <a:tailEnd/>
          </a:ln>
        </p:spPr>
        <p:txBody>
          <a:bodyPr wrap="square">
            <a:noAutofit/>
          </a:bodyPr>
          <a:lstStyle/>
          <a:p>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강의</a:t>
            </a:r>
            <a:r>
              <a:rPr lang="en-US" altLang="ko-KR" sz="2400" dirty="0">
                <a:solidFill>
                  <a:schemeClr val="bg1"/>
                </a:solidFill>
                <a:latin typeface="Arial" panose="020B0604020202020204" pitchFamily="34" charset="0"/>
                <a:ea typeface="HY헤드라인M" pitchFamily="18" charset="-127"/>
                <a:cs typeface="Arial" panose="020B0604020202020204" pitchFamily="34" charset="0"/>
              </a:rPr>
              <a:t> </a:t>
            </a:r>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개요</a:t>
            </a:r>
            <a:endParaRPr lang="en-US" altLang="ko-KR" sz="2400" dirty="0">
              <a:solidFill>
                <a:schemeClr val="bg1"/>
              </a:solidFill>
              <a:latin typeface="Arial" panose="020B0604020202020204" pitchFamily="34" charset="0"/>
              <a:ea typeface="HY헤드라인M" pitchFamily="18" charset="-127"/>
              <a:cs typeface="Arial" panose="020B0604020202020204" pitchFamily="34" charset="0"/>
            </a:endParaRPr>
          </a:p>
        </p:txBody>
      </p:sp>
      <p:sp>
        <p:nvSpPr>
          <p:cNvPr id="14" name="직사각형 13">
            <a:extLst>
              <a:ext uri="{FF2B5EF4-FFF2-40B4-BE49-F238E27FC236}">
                <a16:creationId xmlns:a16="http://schemas.microsoft.com/office/drawing/2014/main" id="{4F1CB3F1-78FF-39D4-1288-09BC4A5E8C0B}"/>
              </a:ext>
            </a:extLst>
          </p:cNvPr>
          <p:cNvSpPr/>
          <p:nvPr/>
        </p:nvSpPr>
        <p:spPr>
          <a:xfrm>
            <a:off x="447675" y="26253"/>
            <a:ext cx="489388" cy="646331"/>
          </a:xfrm>
          <a:prstGeom prst="rect">
            <a:avLst/>
          </a:prstGeom>
        </p:spPr>
        <p:txBody>
          <a:bodyPr wrap="square">
            <a:spAutoFit/>
          </a:bodyPr>
          <a:lstStyle/>
          <a:p>
            <a:pPr lvl="0" algn="ctr"/>
            <a:r>
              <a:rPr lang="en-US" altLang="ko-KR" sz="3600" b="1" spc="-150" dirty="0">
                <a:solidFill>
                  <a:prstClr val="white"/>
                </a:solidFill>
                <a:effectLst>
                  <a:outerShdw blurRad="38100" dist="38100" dir="2700000" algn="tl">
                    <a:srgbClr val="000000">
                      <a:alpha val="43137"/>
                    </a:srgbClr>
                  </a:outerShdw>
                </a:effectLst>
                <a:latin typeface="+mn-ea"/>
              </a:rPr>
              <a:t>1</a:t>
            </a:r>
            <a:endParaRPr lang="en-US" altLang="ko-KR" sz="1400" spc="-150" dirty="0">
              <a:solidFill>
                <a:prstClr val="white"/>
              </a:solidFill>
              <a:effectLst>
                <a:outerShdw blurRad="38100" dist="38100" dir="2700000" algn="tl">
                  <a:srgbClr val="000000">
                    <a:alpha val="43137"/>
                  </a:srgbClr>
                </a:outerShdw>
              </a:effectLst>
              <a:latin typeface="+mn-ea"/>
            </a:endParaRPr>
          </a:p>
        </p:txBody>
      </p:sp>
      <p:sp>
        <p:nvSpPr>
          <p:cNvPr id="8" name="슬라이드 번호 개체 틀 7">
            <a:extLst>
              <a:ext uri="{FF2B5EF4-FFF2-40B4-BE49-F238E27FC236}">
                <a16:creationId xmlns:a16="http://schemas.microsoft.com/office/drawing/2014/main" id="{E1884A28-8A14-D6BF-B0E2-FCE2FA3DA64D}"/>
              </a:ext>
            </a:extLst>
          </p:cNvPr>
          <p:cNvSpPr>
            <a:spLocks noGrp="1"/>
          </p:cNvSpPr>
          <p:nvPr>
            <p:ph type="sldNum" sz="quarter" idx="12"/>
          </p:nvPr>
        </p:nvSpPr>
        <p:spPr/>
        <p:txBody>
          <a:bodyPr/>
          <a:lstStyle/>
          <a:p>
            <a:fld id="{A47A70AC-2310-4CCF-A52F-3F7FEEDBDF91}" type="slidenum">
              <a:rPr lang="ko-KR" altLang="en-US" smtClean="0"/>
              <a:pPr/>
              <a:t>15</a:t>
            </a:fld>
            <a:endParaRPr lang="ko-KR" altLang="en-US"/>
          </a:p>
        </p:txBody>
      </p:sp>
      <p:grpSp>
        <p:nvGrpSpPr>
          <p:cNvPr id="3" name="그룹 2">
            <a:extLst>
              <a:ext uri="{FF2B5EF4-FFF2-40B4-BE49-F238E27FC236}">
                <a16:creationId xmlns:a16="http://schemas.microsoft.com/office/drawing/2014/main" id="{248650ED-94C9-03B4-2698-0659D5412B65}"/>
              </a:ext>
            </a:extLst>
          </p:cNvPr>
          <p:cNvGrpSpPr/>
          <p:nvPr/>
        </p:nvGrpSpPr>
        <p:grpSpPr>
          <a:xfrm>
            <a:off x="549249" y="967820"/>
            <a:ext cx="174514" cy="222411"/>
            <a:chOff x="865412" y="1669870"/>
            <a:chExt cx="261257" cy="261257"/>
          </a:xfrm>
        </p:grpSpPr>
        <p:sp>
          <p:nvSpPr>
            <p:cNvPr id="4" name="모서리가 둥근 직사각형 72">
              <a:extLst>
                <a:ext uri="{FF2B5EF4-FFF2-40B4-BE49-F238E27FC236}">
                  <a16:creationId xmlns:a16="http://schemas.microsoft.com/office/drawing/2014/main" id="{4E459D03-8688-3B42-BB28-E810D5514CEF}"/>
                </a:ext>
              </a:extLst>
            </p:cNvPr>
            <p:cNvSpPr/>
            <p:nvPr/>
          </p:nvSpPr>
          <p:spPr>
            <a:xfrm>
              <a:off x="865412" y="1669870"/>
              <a:ext cx="130629" cy="261257"/>
            </a:xfrm>
            <a:prstGeom prst="roundRect">
              <a:avLst/>
            </a:prstGeom>
            <a:solidFill>
              <a:srgbClr val="00A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5" name="모서리가 둥근 직사각형 73">
              <a:extLst>
                <a:ext uri="{FF2B5EF4-FFF2-40B4-BE49-F238E27FC236}">
                  <a16:creationId xmlns:a16="http://schemas.microsoft.com/office/drawing/2014/main" id="{A13A5895-6D16-5255-B6C6-2F3015D1D377}"/>
                </a:ext>
              </a:extLst>
            </p:cNvPr>
            <p:cNvSpPr/>
            <p:nvPr/>
          </p:nvSpPr>
          <p:spPr>
            <a:xfrm>
              <a:off x="930726" y="1669870"/>
              <a:ext cx="130629" cy="261257"/>
            </a:xfrm>
            <a:prstGeom prst="roundRect">
              <a:avLst/>
            </a:prstGeom>
            <a:solidFill>
              <a:srgbClr val="2319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6" name="모서리가 둥근 직사각형 74">
              <a:extLst>
                <a:ext uri="{FF2B5EF4-FFF2-40B4-BE49-F238E27FC236}">
                  <a16:creationId xmlns:a16="http://schemas.microsoft.com/office/drawing/2014/main" id="{FE68554E-8E01-A232-4055-3ADDC1C41DDD}"/>
                </a:ext>
              </a:extLst>
            </p:cNvPr>
            <p:cNvSpPr/>
            <p:nvPr/>
          </p:nvSpPr>
          <p:spPr>
            <a:xfrm>
              <a:off x="996040" y="1669870"/>
              <a:ext cx="130629" cy="261257"/>
            </a:xfrm>
            <a:prstGeom prst="roundRect">
              <a:avLst/>
            </a:prstGeom>
            <a:solidFill>
              <a:srgbClr val="0E2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7" name="제목 2">
            <a:extLst>
              <a:ext uri="{FF2B5EF4-FFF2-40B4-BE49-F238E27FC236}">
                <a16:creationId xmlns:a16="http://schemas.microsoft.com/office/drawing/2014/main" id="{DAA1AE2F-99CF-F4F0-21D0-911891ED84E4}"/>
              </a:ext>
            </a:extLst>
          </p:cNvPr>
          <p:cNvSpPr txBox="1">
            <a:spLocks/>
          </p:cNvSpPr>
          <p:nvPr/>
        </p:nvSpPr>
        <p:spPr>
          <a:xfrm>
            <a:off x="767392" y="908209"/>
            <a:ext cx="4304141" cy="341632"/>
          </a:xfrm>
          <a:prstGeom prst="rect">
            <a:avLst/>
          </a:prstGeom>
        </p:spPr>
        <p:txBody>
          <a:bodyPr vert="horz" wrap="square" lIns="91440" tIns="45720" rIns="91440" bIns="45720" rtlCol="0" anchor="ctr">
            <a:spAutoFit/>
          </a:bodyPr>
          <a:lstStyle>
            <a:lvl1pPr algn="l" defTabSz="914400" rtl="0" eaLnBrk="1" latinLnBrk="1" hangingPunct="1">
              <a:lnSpc>
                <a:spcPct val="90000"/>
              </a:lnSpc>
              <a:spcBef>
                <a:spcPct val="0"/>
              </a:spcBef>
              <a:buNone/>
              <a:defRPr lang="en-US" sz="2400" kern="1200" spc="-150" dirty="0">
                <a:solidFill>
                  <a:schemeClr val="tx1">
                    <a:lumMod val="75000"/>
                    <a:lumOff val="25000"/>
                  </a:schemeClr>
                </a:solidFill>
                <a:latin typeface="HY헤드라인M" panose="02030600000101010101" pitchFamily="18" charset="-127"/>
                <a:ea typeface="HY헤드라인M" panose="02030600000101010101" pitchFamily="18" charset="-127"/>
                <a:cs typeface="+mn-cs"/>
              </a:defRPr>
            </a:lvl1pPr>
          </a:lstStyle>
          <a:p>
            <a:r>
              <a:rPr lang="ko-KR" altLang="en-US" sz="1800" spc="0" dirty="0">
                <a:solidFill>
                  <a:schemeClr val="bg1"/>
                </a:solidFill>
                <a:latin typeface="Arial" panose="020B0604020202020204" pitchFamily="34" charset="0"/>
                <a:cs typeface="Arial" panose="020B0604020202020204" pitchFamily="34" charset="0"/>
              </a:rPr>
              <a:t>마이크로 컨트롤러</a:t>
            </a:r>
          </a:p>
        </p:txBody>
      </p:sp>
      <p:sp>
        <p:nvSpPr>
          <p:cNvPr id="10" name="TextBox 9">
            <a:extLst>
              <a:ext uri="{FF2B5EF4-FFF2-40B4-BE49-F238E27FC236}">
                <a16:creationId xmlns:a16="http://schemas.microsoft.com/office/drawing/2014/main" id="{8C7F4054-35FB-65DF-FB56-D08DE012D3F8}"/>
              </a:ext>
            </a:extLst>
          </p:cNvPr>
          <p:cNvSpPr txBox="1"/>
          <p:nvPr/>
        </p:nvSpPr>
        <p:spPr>
          <a:xfrm>
            <a:off x="1695507" y="4652492"/>
            <a:ext cx="2044021" cy="646331"/>
          </a:xfrm>
          <a:prstGeom prst="rect">
            <a:avLst/>
          </a:prstGeom>
          <a:noFill/>
        </p:spPr>
        <p:txBody>
          <a:bodyPr wrap="none" rtlCol="0">
            <a:spAutoFit/>
          </a:bodyPr>
          <a:lstStyle/>
          <a:p>
            <a:r>
              <a:rPr lang="en-US" altLang="ko-KR" dirty="0">
                <a:solidFill>
                  <a:schemeClr val="bg1"/>
                </a:solidFill>
                <a:latin typeface="+mn-ea"/>
                <a:cs typeface="함초롬바탕" panose="02030604000101010101" pitchFamily="18" charset="-127"/>
              </a:rPr>
              <a:t>ATmega128</a:t>
            </a:r>
          </a:p>
          <a:p>
            <a:r>
              <a:rPr lang="en-US" altLang="ko-KR" dirty="0">
                <a:solidFill>
                  <a:schemeClr val="bg1"/>
                </a:solidFill>
                <a:latin typeface="+mn-ea"/>
                <a:cs typeface="함초롬바탕" panose="02030604000101010101" pitchFamily="18" charset="-127"/>
              </a:rPr>
              <a:t>(Micro-Controller)</a:t>
            </a:r>
            <a:endParaRPr lang="ko-KR" altLang="en-US" dirty="0">
              <a:solidFill>
                <a:schemeClr val="bg1"/>
              </a:solidFill>
              <a:latin typeface="+mn-ea"/>
              <a:cs typeface="함초롬바탕" panose="02030604000101010101" pitchFamily="18" charset="-127"/>
            </a:endParaRPr>
          </a:p>
        </p:txBody>
      </p:sp>
      <p:pic>
        <p:nvPicPr>
          <p:cNvPr id="2054" name="Picture 6" descr="AVR]ATmega128A 특징과 구조(1) : 네이버 블로그">
            <a:extLst>
              <a:ext uri="{FF2B5EF4-FFF2-40B4-BE49-F238E27FC236}">
                <a16:creationId xmlns:a16="http://schemas.microsoft.com/office/drawing/2014/main" id="{236B9222-8282-F3B3-F6AF-4A44AD029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414" y="1816023"/>
            <a:ext cx="2639619" cy="2639619"/>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VR ATmega128 브레드보드 모듈 LA22 / 디바이스마트">
            <a:extLst>
              <a:ext uri="{FF2B5EF4-FFF2-40B4-BE49-F238E27FC236}">
                <a16:creationId xmlns:a16="http://schemas.microsoft.com/office/drawing/2014/main" id="{52EB9D1D-E407-3E00-C2AF-E0866D6DA7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6869" y="1079025"/>
            <a:ext cx="3304808" cy="3304808"/>
          </a:xfrm>
          <a:prstGeom prst="rect">
            <a:avLst/>
          </a:prstGeom>
          <a:noFill/>
          <a:extLst>
            <a:ext uri="{909E8E84-426E-40DD-AFC4-6F175D3DCCD1}">
              <a14:hiddenFill xmlns:a14="http://schemas.microsoft.com/office/drawing/2010/main">
                <a:solidFill>
                  <a:srgbClr val="FFFFFF"/>
                </a:solidFill>
              </a14:hiddenFill>
            </a:ext>
          </a:extLst>
        </p:spPr>
      </p:pic>
      <p:pic>
        <p:nvPicPr>
          <p:cNvPr id="13" name="그림 12">
            <a:extLst>
              <a:ext uri="{FF2B5EF4-FFF2-40B4-BE49-F238E27FC236}">
                <a16:creationId xmlns:a16="http://schemas.microsoft.com/office/drawing/2014/main" id="{838A9A17-DF27-21F5-AC5A-95BA2958C35B}"/>
              </a:ext>
            </a:extLst>
          </p:cNvPr>
          <p:cNvPicPr>
            <a:picLocks noChangeAspect="1"/>
          </p:cNvPicPr>
          <p:nvPr/>
        </p:nvPicPr>
        <p:blipFill>
          <a:blip r:embed="rId4"/>
          <a:stretch>
            <a:fillRect/>
          </a:stretch>
        </p:blipFill>
        <p:spPr>
          <a:xfrm>
            <a:off x="4808014" y="3938954"/>
            <a:ext cx="3329140" cy="2488059"/>
          </a:xfrm>
          <a:prstGeom prst="rect">
            <a:avLst/>
          </a:prstGeom>
        </p:spPr>
      </p:pic>
      <p:sp>
        <p:nvSpPr>
          <p:cNvPr id="15" name="TextBox 14">
            <a:extLst>
              <a:ext uri="{FF2B5EF4-FFF2-40B4-BE49-F238E27FC236}">
                <a16:creationId xmlns:a16="http://schemas.microsoft.com/office/drawing/2014/main" id="{3D45CF36-72E3-3B4F-FE4F-98CCECA7ACD7}"/>
              </a:ext>
            </a:extLst>
          </p:cNvPr>
          <p:cNvSpPr txBox="1"/>
          <p:nvPr/>
        </p:nvSpPr>
        <p:spPr>
          <a:xfrm>
            <a:off x="6783101" y="1631357"/>
            <a:ext cx="1643207" cy="646331"/>
          </a:xfrm>
          <a:prstGeom prst="rect">
            <a:avLst/>
          </a:prstGeom>
          <a:noFill/>
        </p:spPr>
        <p:txBody>
          <a:bodyPr wrap="none" rtlCol="0">
            <a:spAutoFit/>
          </a:bodyPr>
          <a:lstStyle/>
          <a:p>
            <a:r>
              <a:rPr lang="en-US" altLang="ko-KR" dirty="0">
                <a:solidFill>
                  <a:schemeClr val="bg1"/>
                </a:solidFill>
                <a:latin typeface="+mn-ea"/>
                <a:cs typeface="함초롬바탕" panose="02030604000101010101" pitchFamily="18" charset="-127"/>
              </a:rPr>
              <a:t>ATmega128</a:t>
            </a:r>
          </a:p>
          <a:p>
            <a:r>
              <a:rPr lang="en-US" altLang="ko-KR" dirty="0">
                <a:solidFill>
                  <a:schemeClr val="bg1"/>
                </a:solidFill>
                <a:latin typeface="+mn-ea"/>
                <a:cs typeface="함초롬바탕" panose="02030604000101010101" pitchFamily="18" charset="-127"/>
              </a:rPr>
              <a:t>Control Board</a:t>
            </a:r>
            <a:endParaRPr lang="ko-KR" altLang="en-US" dirty="0">
              <a:solidFill>
                <a:schemeClr val="bg1"/>
              </a:solidFill>
              <a:latin typeface="+mn-ea"/>
              <a:cs typeface="함초롬바탕" panose="02030604000101010101" pitchFamily="18" charset="-127"/>
            </a:endParaRPr>
          </a:p>
        </p:txBody>
      </p:sp>
      <p:sp>
        <p:nvSpPr>
          <p:cNvPr id="16" name="TextBox 15">
            <a:extLst>
              <a:ext uri="{FF2B5EF4-FFF2-40B4-BE49-F238E27FC236}">
                <a16:creationId xmlns:a16="http://schemas.microsoft.com/office/drawing/2014/main" id="{E392E264-8166-5F7E-F2E9-D3F1CE6C5597}"/>
              </a:ext>
            </a:extLst>
          </p:cNvPr>
          <p:cNvSpPr txBox="1"/>
          <p:nvPr/>
        </p:nvSpPr>
        <p:spPr>
          <a:xfrm>
            <a:off x="3421361" y="5793742"/>
            <a:ext cx="1889428" cy="646331"/>
          </a:xfrm>
          <a:prstGeom prst="rect">
            <a:avLst/>
          </a:prstGeom>
          <a:noFill/>
        </p:spPr>
        <p:txBody>
          <a:bodyPr wrap="none" rtlCol="0">
            <a:spAutoFit/>
          </a:bodyPr>
          <a:lstStyle/>
          <a:p>
            <a:r>
              <a:rPr lang="en-US" altLang="ko-KR" dirty="0">
                <a:solidFill>
                  <a:schemeClr val="bg1"/>
                </a:solidFill>
                <a:latin typeface="+mn-ea"/>
                <a:cs typeface="함초롬바탕" panose="02030604000101010101" pitchFamily="18" charset="-127"/>
              </a:rPr>
              <a:t>ATmega128</a:t>
            </a:r>
          </a:p>
          <a:p>
            <a:r>
              <a:rPr lang="en-US" altLang="ko-KR" dirty="0">
                <a:solidFill>
                  <a:schemeClr val="bg1"/>
                </a:solidFill>
                <a:latin typeface="+mn-ea"/>
                <a:cs typeface="함초롬바탕" panose="02030604000101010101" pitchFamily="18" charset="-127"/>
              </a:rPr>
              <a:t>Training Module</a:t>
            </a:r>
            <a:endParaRPr lang="ko-KR" altLang="en-US" dirty="0">
              <a:solidFill>
                <a:schemeClr val="bg1"/>
              </a:solidFill>
              <a:latin typeface="+mn-ea"/>
              <a:cs typeface="함초롬바탕" panose="02030604000101010101" pitchFamily="18" charset="-127"/>
            </a:endParaRPr>
          </a:p>
        </p:txBody>
      </p:sp>
    </p:spTree>
    <p:extLst>
      <p:ext uri="{BB962C8B-B14F-4D97-AF65-F5344CB8AC3E}">
        <p14:creationId xmlns:p14="http://schemas.microsoft.com/office/powerpoint/2010/main" val="3395759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7727E-9054-977A-83B6-8BB92F42F003}"/>
            </a:ext>
          </a:extLst>
        </p:cNvPr>
        <p:cNvGrpSpPr/>
        <p:nvPr/>
      </p:nvGrpSpPr>
      <p:grpSpPr>
        <a:xfrm>
          <a:off x="0" y="0"/>
          <a:ext cx="0" cy="0"/>
          <a:chOff x="0" y="0"/>
          <a:chExt cx="0" cy="0"/>
        </a:xfrm>
      </p:grpSpPr>
      <p:sp>
        <p:nvSpPr>
          <p:cNvPr id="2" name="Text Box 49">
            <a:extLst>
              <a:ext uri="{FF2B5EF4-FFF2-40B4-BE49-F238E27FC236}">
                <a16:creationId xmlns:a16="http://schemas.microsoft.com/office/drawing/2014/main" id="{29A9005D-2EF5-8914-3EC2-FD7DDD5346B8}"/>
              </a:ext>
            </a:extLst>
          </p:cNvPr>
          <p:cNvSpPr txBox="1">
            <a:spLocks noChangeArrowheads="1"/>
          </p:cNvSpPr>
          <p:nvPr/>
        </p:nvSpPr>
        <p:spPr bwMode="auto">
          <a:xfrm>
            <a:off x="1147746" y="187674"/>
            <a:ext cx="6436659" cy="518805"/>
          </a:xfrm>
          <a:prstGeom prst="rect">
            <a:avLst/>
          </a:prstGeom>
          <a:noFill/>
          <a:ln w="9525">
            <a:noFill/>
            <a:miter lim="800000"/>
            <a:headEnd/>
            <a:tailEnd/>
          </a:ln>
        </p:spPr>
        <p:txBody>
          <a:bodyPr wrap="square">
            <a:noAutofit/>
          </a:bodyPr>
          <a:lstStyle/>
          <a:p>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강의</a:t>
            </a:r>
            <a:r>
              <a:rPr lang="en-US" altLang="ko-KR" sz="2400" dirty="0">
                <a:solidFill>
                  <a:schemeClr val="bg1"/>
                </a:solidFill>
                <a:latin typeface="Arial" panose="020B0604020202020204" pitchFamily="34" charset="0"/>
                <a:ea typeface="HY헤드라인M" pitchFamily="18" charset="-127"/>
                <a:cs typeface="Arial" panose="020B0604020202020204" pitchFamily="34" charset="0"/>
              </a:rPr>
              <a:t> </a:t>
            </a:r>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개요</a:t>
            </a:r>
            <a:endParaRPr lang="en-US" altLang="ko-KR" sz="2400" dirty="0">
              <a:solidFill>
                <a:schemeClr val="bg1"/>
              </a:solidFill>
              <a:latin typeface="Arial" panose="020B0604020202020204" pitchFamily="34" charset="0"/>
              <a:ea typeface="HY헤드라인M" pitchFamily="18" charset="-127"/>
              <a:cs typeface="Arial" panose="020B0604020202020204" pitchFamily="34" charset="0"/>
            </a:endParaRPr>
          </a:p>
        </p:txBody>
      </p:sp>
      <p:sp>
        <p:nvSpPr>
          <p:cNvPr id="14" name="직사각형 13">
            <a:extLst>
              <a:ext uri="{FF2B5EF4-FFF2-40B4-BE49-F238E27FC236}">
                <a16:creationId xmlns:a16="http://schemas.microsoft.com/office/drawing/2014/main" id="{7E3DCB12-A43F-A49C-EF0B-C8606892DC3D}"/>
              </a:ext>
            </a:extLst>
          </p:cNvPr>
          <p:cNvSpPr/>
          <p:nvPr/>
        </p:nvSpPr>
        <p:spPr>
          <a:xfrm>
            <a:off x="447675" y="26253"/>
            <a:ext cx="489388" cy="646331"/>
          </a:xfrm>
          <a:prstGeom prst="rect">
            <a:avLst/>
          </a:prstGeom>
        </p:spPr>
        <p:txBody>
          <a:bodyPr wrap="square">
            <a:spAutoFit/>
          </a:bodyPr>
          <a:lstStyle/>
          <a:p>
            <a:pPr lvl="0" algn="ctr"/>
            <a:r>
              <a:rPr lang="en-US" altLang="ko-KR" sz="3600" b="1" spc="-150" dirty="0">
                <a:solidFill>
                  <a:prstClr val="white"/>
                </a:solidFill>
                <a:effectLst>
                  <a:outerShdw blurRad="38100" dist="38100" dir="2700000" algn="tl">
                    <a:srgbClr val="000000">
                      <a:alpha val="43137"/>
                    </a:srgbClr>
                  </a:outerShdw>
                </a:effectLst>
                <a:latin typeface="+mn-ea"/>
              </a:rPr>
              <a:t>1</a:t>
            </a:r>
            <a:endParaRPr lang="en-US" altLang="ko-KR" sz="1400" spc="-150" dirty="0">
              <a:solidFill>
                <a:prstClr val="white"/>
              </a:solidFill>
              <a:effectLst>
                <a:outerShdw blurRad="38100" dist="38100" dir="2700000" algn="tl">
                  <a:srgbClr val="000000">
                    <a:alpha val="43137"/>
                  </a:srgbClr>
                </a:outerShdw>
              </a:effectLst>
              <a:latin typeface="+mn-ea"/>
            </a:endParaRPr>
          </a:p>
        </p:txBody>
      </p:sp>
      <p:sp>
        <p:nvSpPr>
          <p:cNvPr id="8" name="슬라이드 번호 개체 틀 7">
            <a:extLst>
              <a:ext uri="{FF2B5EF4-FFF2-40B4-BE49-F238E27FC236}">
                <a16:creationId xmlns:a16="http://schemas.microsoft.com/office/drawing/2014/main" id="{88DFAA02-62C8-B4B8-F3F5-F19709C08AC5}"/>
              </a:ext>
            </a:extLst>
          </p:cNvPr>
          <p:cNvSpPr>
            <a:spLocks noGrp="1"/>
          </p:cNvSpPr>
          <p:nvPr>
            <p:ph type="sldNum" sz="quarter" idx="12"/>
          </p:nvPr>
        </p:nvSpPr>
        <p:spPr/>
        <p:txBody>
          <a:bodyPr/>
          <a:lstStyle/>
          <a:p>
            <a:fld id="{A47A70AC-2310-4CCF-A52F-3F7FEEDBDF91}" type="slidenum">
              <a:rPr lang="ko-KR" altLang="en-US" smtClean="0"/>
              <a:pPr/>
              <a:t>16</a:t>
            </a:fld>
            <a:endParaRPr lang="ko-KR" altLang="en-US"/>
          </a:p>
        </p:txBody>
      </p:sp>
      <p:grpSp>
        <p:nvGrpSpPr>
          <p:cNvPr id="3" name="그룹 2">
            <a:extLst>
              <a:ext uri="{FF2B5EF4-FFF2-40B4-BE49-F238E27FC236}">
                <a16:creationId xmlns:a16="http://schemas.microsoft.com/office/drawing/2014/main" id="{AB56A64C-7FCC-6901-E307-D151CF5A19AC}"/>
              </a:ext>
            </a:extLst>
          </p:cNvPr>
          <p:cNvGrpSpPr/>
          <p:nvPr/>
        </p:nvGrpSpPr>
        <p:grpSpPr>
          <a:xfrm>
            <a:off x="549249" y="967820"/>
            <a:ext cx="174514" cy="222411"/>
            <a:chOff x="865412" y="1669870"/>
            <a:chExt cx="261257" cy="261257"/>
          </a:xfrm>
        </p:grpSpPr>
        <p:sp>
          <p:nvSpPr>
            <p:cNvPr id="4" name="모서리가 둥근 직사각형 72">
              <a:extLst>
                <a:ext uri="{FF2B5EF4-FFF2-40B4-BE49-F238E27FC236}">
                  <a16:creationId xmlns:a16="http://schemas.microsoft.com/office/drawing/2014/main" id="{116B9769-64F7-EF02-D295-963D0CB42AAD}"/>
                </a:ext>
              </a:extLst>
            </p:cNvPr>
            <p:cNvSpPr/>
            <p:nvPr/>
          </p:nvSpPr>
          <p:spPr>
            <a:xfrm>
              <a:off x="865412" y="1669870"/>
              <a:ext cx="130629" cy="261257"/>
            </a:xfrm>
            <a:prstGeom prst="roundRect">
              <a:avLst/>
            </a:prstGeom>
            <a:solidFill>
              <a:srgbClr val="00A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5" name="모서리가 둥근 직사각형 73">
              <a:extLst>
                <a:ext uri="{FF2B5EF4-FFF2-40B4-BE49-F238E27FC236}">
                  <a16:creationId xmlns:a16="http://schemas.microsoft.com/office/drawing/2014/main" id="{00BBE78C-6A39-E93F-DA9C-CE1B69CAE344}"/>
                </a:ext>
              </a:extLst>
            </p:cNvPr>
            <p:cNvSpPr/>
            <p:nvPr/>
          </p:nvSpPr>
          <p:spPr>
            <a:xfrm>
              <a:off x="930726" y="1669870"/>
              <a:ext cx="130629" cy="261257"/>
            </a:xfrm>
            <a:prstGeom prst="roundRect">
              <a:avLst/>
            </a:prstGeom>
            <a:solidFill>
              <a:srgbClr val="2319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6" name="모서리가 둥근 직사각형 74">
              <a:extLst>
                <a:ext uri="{FF2B5EF4-FFF2-40B4-BE49-F238E27FC236}">
                  <a16:creationId xmlns:a16="http://schemas.microsoft.com/office/drawing/2014/main" id="{706680C5-F308-F0BC-74D2-AE4639C11F2F}"/>
                </a:ext>
              </a:extLst>
            </p:cNvPr>
            <p:cNvSpPr/>
            <p:nvPr/>
          </p:nvSpPr>
          <p:spPr>
            <a:xfrm>
              <a:off x="996040" y="1669870"/>
              <a:ext cx="130629" cy="261257"/>
            </a:xfrm>
            <a:prstGeom prst="roundRect">
              <a:avLst/>
            </a:prstGeom>
            <a:solidFill>
              <a:srgbClr val="0E2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7" name="제목 2">
            <a:extLst>
              <a:ext uri="{FF2B5EF4-FFF2-40B4-BE49-F238E27FC236}">
                <a16:creationId xmlns:a16="http://schemas.microsoft.com/office/drawing/2014/main" id="{8C3B5441-EDD4-EFDD-1B43-0CE065677061}"/>
              </a:ext>
            </a:extLst>
          </p:cNvPr>
          <p:cNvSpPr txBox="1">
            <a:spLocks/>
          </p:cNvSpPr>
          <p:nvPr/>
        </p:nvSpPr>
        <p:spPr>
          <a:xfrm>
            <a:off x="767392" y="908209"/>
            <a:ext cx="4304141" cy="341632"/>
          </a:xfrm>
          <a:prstGeom prst="rect">
            <a:avLst/>
          </a:prstGeom>
        </p:spPr>
        <p:txBody>
          <a:bodyPr vert="horz" wrap="square" lIns="91440" tIns="45720" rIns="91440" bIns="45720" rtlCol="0" anchor="ctr">
            <a:spAutoFit/>
          </a:bodyPr>
          <a:lstStyle>
            <a:lvl1pPr algn="l" defTabSz="914400" rtl="0" eaLnBrk="1" latinLnBrk="1" hangingPunct="1">
              <a:lnSpc>
                <a:spcPct val="90000"/>
              </a:lnSpc>
              <a:spcBef>
                <a:spcPct val="0"/>
              </a:spcBef>
              <a:buNone/>
              <a:defRPr lang="en-US" sz="2400" kern="1200" spc="-150" dirty="0">
                <a:solidFill>
                  <a:schemeClr val="tx1">
                    <a:lumMod val="75000"/>
                    <a:lumOff val="25000"/>
                  </a:schemeClr>
                </a:solidFill>
                <a:latin typeface="HY헤드라인M" panose="02030600000101010101" pitchFamily="18" charset="-127"/>
                <a:ea typeface="HY헤드라인M" panose="02030600000101010101" pitchFamily="18" charset="-127"/>
                <a:cs typeface="+mn-cs"/>
              </a:defRPr>
            </a:lvl1pPr>
          </a:lstStyle>
          <a:p>
            <a:r>
              <a:rPr lang="ko-KR" altLang="en-US" sz="1800" spc="0" dirty="0">
                <a:solidFill>
                  <a:schemeClr val="bg1"/>
                </a:solidFill>
                <a:latin typeface="Arial" panose="020B0604020202020204" pitchFamily="34" charset="0"/>
                <a:cs typeface="Arial" panose="020B0604020202020204" pitchFamily="34" charset="0"/>
              </a:rPr>
              <a:t>마이크로 컨트롤러</a:t>
            </a:r>
          </a:p>
        </p:txBody>
      </p:sp>
      <p:sp>
        <p:nvSpPr>
          <p:cNvPr id="19" name="직사각형 18">
            <a:extLst>
              <a:ext uri="{FF2B5EF4-FFF2-40B4-BE49-F238E27FC236}">
                <a16:creationId xmlns:a16="http://schemas.microsoft.com/office/drawing/2014/main" id="{E5D2C758-F5C3-39E0-B845-FE941CB662D3}"/>
              </a:ext>
            </a:extLst>
          </p:cNvPr>
          <p:cNvSpPr/>
          <p:nvPr/>
        </p:nvSpPr>
        <p:spPr>
          <a:xfrm>
            <a:off x="1035193" y="1595304"/>
            <a:ext cx="7291122" cy="3599512"/>
          </a:xfrm>
          <a:prstGeom prst="rect">
            <a:avLst/>
          </a:prstGeom>
        </p:spPr>
        <p:txBody>
          <a:bodyPr wrap="square">
            <a:spAutoFit/>
          </a:bodyPr>
          <a:lstStyle/>
          <a:p>
            <a:pPr marL="171450" indent="-171450">
              <a:lnSpc>
                <a:spcPct val="150000"/>
              </a:lnSpc>
              <a:spcAft>
                <a:spcPts val="277"/>
              </a:spcAft>
              <a:buFont typeface="Arial" panose="020B0604020202020204" pitchFamily="34" charset="0"/>
              <a:buChar char="•"/>
            </a:pPr>
            <a:r>
              <a:rPr lang="ko-KR" altLang="en-US" sz="1600" dirty="0">
                <a:ln>
                  <a:solidFill>
                    <a:srgbClr val="4F81BD">
                      <a:alpha val="0"/>
                    </a:srgbClr>
                  </a:solidFill>
                </a:ln>
                <a:solidFill>
                  <a:schemeClr val="bg1"/>
                </a:solidFill>
                <a:latin typeface="+mn-ea"/>
                <a:cs typeface="Arial" panose="020B0604020202020204" pitchFamily="34" charset="0"/>
              </a:rPr>
              <a:t>다른 시스템의 일부로 사용되는 경우가 흔함</a:t>
            </a:r>
            <a:endParaRPr lang="en-US" altLang="ko-KR" sz="1600" dirty="0">
              <a:ln>
                <a:solidFill>
                  <a:srgbClr val="4F81BD">
                    <a:alpha val="0"/>
                  </a:srgbClr>
                </a:solidFill>
              </a:ln>
              <a:solidFill>
                <a:schemeClr val="bg1"/>
              </a:solidFill>
              <a:latin typeface="+mn-ea"/>
              <a:cs typeface="Arial" panose="020B0604020202020204" pitchFamily="34" charset="0"/>
            </a:endParaRPr>
          </a:p>
          <a:p>
            <a:pPr marL="171450" indent="-171450">
              <a:lnSpc>
                <a:spcPct val="150000"/>
              </a:lnSpc>
              <a:spcAft>
                <a:spcPts val="277"/>
              </a:spcAft>
              <a:buFont typeface="Arial" panose="020B0604020202020204" pitchFamily="34" charset="0"/>
              <a:buChar char="•"/>
            </a:pPr>
            <a:endParaRPr lang="en-US" altLang="ko-KR" sz="1600" dirty="0">
              <a:ln>
                <a:solidFill>
                  <a:srgbClr val="4F81BD">
                    <a:alpha val="0"/>
                  </a:srgbClr>
                </a:solidFill>
              </a:ln>
              <a:solidFill>
                <a:schemeClr val="bg1"/>
              </a:solidFill>
              <a:latin typeface="+mn-ea"/>
              <a:cs typeface="Arial" panose="020B0604020202020204" pitchFamily="34" charset="0"/>
            </a:endParaRPr>
          </a:p>
          <a:p>
            <a:pPr marL="171450" indent="-171450">
              <a:lnSpc>
                <a:spcPct val="150000"/>
              </a:lnSpc>
              <a:spcAft>
                <a:spcPts val="277"/>
              </a:spcAft>
              <a:buFont typeface="Arial" panose="020B0604020202020204" pitchFamily="34" charset="0"/>
              <a:buChar char="•"/>
            </a:pPr>
            <a:r>
              <a:rPr lang="en-US" altLang="ko-KR" sz="1600" dirty="0" err="1">
                <a:ln>
                  <a:solidFill>
                    <a:srgbClr val="4F81BD">
                      <a:alpha val="0"/>
                    </a:srgbClr>
                  </a:solidFill>
                </a:ln>
                <a:solidFill>
                  <a:schemeClr val="bg1"/>
                </a:solidFill>
                <a:latin typeface="+mn-ea"/>
                <a:cs typeface="Arial" panose="020B0604020202020204" pitchFamily="34" charset="0"/>
              </a:rPr>
              <a:t>uC</a:t>
            </a:r>
            <a:r>
              <a:rPr lang="en-US" altLang="ko-KR" sz="1600" dirty="0">
                <a:ln>
                  <a:solidFill>
                    <a:srgbClr val="4F81BD">
                      <a:alpha val="0"/>
                    </a:srgbClr>
                  </a:solidFill>
                </a:ln>
                <a:solidFill>
                  <a:schemeClr val="bg1"/>
                </a:solidFill>
                <a:latin typeface="+mn-ea"/>
                <a:cs typeface="Arial" panose="020B0604020202020204" pitchFamily="34" charset="0"/>
              </a:rPr>
              <a:t> = </a:t>
            </a:r>
            <a:r>
              <a:rPr lang="en-US" altLang="ko-KR" sz="1600" dirty="0" err="1">
                <a:ln>
                  <a:solidFill>
                    <a:srgbClr val="4F81BD">
                      <a:alpha val="0"/>
                    </a:srgbClr>
                  </a:solidFill>
                </a:ln>
                <a:solidFill>
                  <a:schemeClr val="bg1"/>
                </a:solidFill>
                <a:latin typeface="+mn-ea"/>
                <a:cs typeface="Arial" panose="020B0604020202020204" pitchFamily="34" charset="0"/>
              </a:rPr>
              <a:t>uP</a:t>
            </a:r>
            <a:r>
              <a:rPr lang="en-US" altLang="ko-KR" sz="1600" dirty="0">
                <a:ln>
                  <a:solidFill>
                    <a:srgbClr val="4F81BD">
                      <a:alpha val="0"/>
                    </a:srgbClr>
                  </a:solidFill>
                </a:ln>
                <a:solidFill>
                  <a:schemeClr val="bg1"/>
                </a:solidFill>
                <a:latin typeface="+mn-ea"/>
                <a:cs typeface="Arial" panose="020B0604020202020204" pitchFamily="34" charset="0"/>
              </a:rPr>
              <a:t> + </a:t>
            </a:r>
            <a:r>
              <a:rPr lang="ko-KR" altLang="en-US" sz="1600" dirty="0">
                <a:ln>
                  <a:solidFill>
                    <a:srgbClr val="4F81BD">
                      <a:alpha val="0"/>
                    </a:srgbClr>
                  </a:solidFill>
                </a:ln>
                <a:solidFill>
                  <a:schemeClr val="bg1"/>
                </a:solidFill>
                <a:latin typeface="+mn-ea"/>
                <a:cs typeface="Arial" panose="020B0604020202020204" pitchFamily="34" charset="0"/>
              </a:rPr>
              <a:t>메모리 </a:t>
            </a:r>
            <a:r>
              <a:rPr lang="en-US" altLang="ko-KR" sz="1600" dirty="0">
                <a:ln>
                  <a:solidFill>
                    <a:srgbClr val="4F81BD">
                      <a:alpha val="0"/>
                    </a:srgbClr>
                  </a:solidFill>
                </a:ln>
                <a:solidFill>
                  <a:schemeClr val="bg1"/>
                </a:solidFill>
                <a:latin typeface="+mn-ea"/>
                <a:cs typeface="Arial" panose="020B0604020202020204" pitchFamily="34" charset="0"/>
              </a:rPr>
              <a:t>+ </a:t>
            </a:r>
            <a:r>
              <a:rPr lang="ko-KR" altLang="en-US" sz="1600" dirty="0">
                <a:ln>
                  <a:solidFill>
                    <a:srgbClr val="4F81BD">
                      <a:alpha val="0"/>
                    </a:srgbClr>
                  </a:solidFill>
                </a:ln>
                <a:solidFill>
                  <a:schemeClr val="bg1"/>
                </a:solidFill>
                <a:latin typeface="+mn-ea"/>
                <a:cs typeface="Arial" panose="020B0604020202020204" pitchFamily="34" charset="0"/>
              </a:rPr>
              <a:t>입출력 인터페이스</a:t>
            </a:r>
          </a:p>
          <a:p>
            <a:pPr marL="171450" indent="-171450">
              <a:lnSpc>
                <a:spcPct val="150000"/>
              </a:lnSpc>
              <a:spcAft>
                <a:spcPts val="277"/>
              </a:spcAft>
              <a:buFont typeface="Arial" panose="020B0604020202020204" pitchFamily="34" charset="0"/>
              <a:buChar char="•"/>
            </a:pPr>
            <a:endParaRPr lang="en-US" altLang="ko-KR" sz="1600" dirty="0">
              <a:ln>
                <a:solidFill>
                  <a:srgbClr val="4F81BD">
                    <a:alpha val="0"/>
                  </a:srgbClr>
                </a:solidFill>
              </a:ln>
              <a:solidFill>
                <a:schemeClr val="bg1"/>
              </a:solidFill>
              <a:latin typeface="+mn-ea"/>
              <a:cs typeface="Arial" panose="020B0604020202020204" pitchFamily="34" charset="0"/>
            </a:endParaRPr>
          </a:p>
          <a:p>
            <a:pPr marL="171450" indent="-171450">
              <a:lnSpc>
                <a:spcPct val="150000"/>
              </a:lnSpc>
              <a:spcAft>
                <a:spcPts val="277"/>
              </a:spcAft>
              <a:buFont typeface="Arial" panose="020B0604020202020204" pitchFamily="34" charset="0"/>
              <a:buChar char="•"/>
            </a:pPr>
            <a:r>
              <a:rPr lang="ko-KR" altLang="en-US" sz="1600" dirty="0">
                <a:ln>
                  <a:solidFill>
                    <a:srgbClr val="4F81BD">
                      <a:alpha val="0"/>
                    </a:srgbClr>
                  </a:solidFill>
                </a:ln>
                <a:solidFill>
                  <a:schemeClr val="bg1"/>
                </a:solidFill>
                <a:latin typeface="+mn-ea"/>
                <a:cs typeface="Arial" panose="020B0604020202020204" pitchFamily="34" charset="0"/>
              </a:rPr>
              <a:t>컴퓨터의 메인보드와 하드디스크 기능을 하나의 </a:t>
            </a:r>
            <a:r>
              <a:rPr lang="en-US" altLang="ko-KR" sz="1600" dirty="0">
                <a:ln>
                  <a:solidFill>
                    <a:srgbClr val="4F81BD">
                      <a:alpha val="0"/>
                    </a:srgbClr>
                  </a:solidFill>
                </a:ln>
                <a:solidFill>
                  <a:schemeClr val="bg1"/>
                </a:solidFill>
                <a:latin typeface="+mn-ea"/>
                <a:cs typeface="Arial" panose="020B0604020202020204" pitchFamily="34" charset="0"/>
              </a:rPr>
              <a:t>IC </a:t>
            </a:r>
            <a:r>
              <a:rPr lang="ko-KR" altLang="en-US" sz="1600" dirty="0">
                <a:ln>
                  <a:solidFill>
                    <a:srgbClr val="4F81BD">
                      <a:alpha val="0"/>
                    </a:srgbClr>
                  </a:solidFill>
                </a:ln>
                <a:solidFill>
                  <a:schemeClr val="bg1"/>
                </a:solidFill>
                <a:latin typeface="+mn-ea"/>
                <a:cs typeface="Arial" panose="020B0604020202020204" pitchFamily="34" charset="0"/>
              </a:rPr>
              <a:t>칩으로 </a:t>
            </a:r>
            <a:r>
              <a:rPr lang="ko-KR" altLang="en-US" sz="1600" dirty="0" err="1">
                <a:ln>
                  <a:solidFill>
                    <a:srgbClr val="4F81BD">
                      <a:alpha val="0"/>
                    </a:srgbClr>
                  </a:solidFill>
                </a:ln>
                <a:solidFill>
                  <a:schemeClr val="bg1"/>
                </a:solidFill>
                <a:latin typeface="+mn-ea"/>
                <a:cs typeface="Arial" panose="020B0604020202020204" pitchFamily="34" charset="0"/>
              </a:rPr>
              <a:t>집적시켜</a:t>
            </a:r>
            <a:r>
              <a:rPr lang="ko-KR" altLang="en-US" sz="1600" dirty="0">
                <a:ln>
                  <a:solidFill>
                    <a:srgbClr val="4F81BD">
                      <a:alpha val="0"/>
                    </a:srgbClr>
                  </a:solidFill>
                </a:ln>
                <a:solidFill>
                  <a:schemeClr val="bg1"/>
                </a:solidFill>
                <a:latin typeface="+mn-ea"/>
                <a:cs typeface="Arial" panose="020B0604020202020204" pitchFamily="34" charset="0"/>
              </a:rPr>
              <a:t> 만든 반도체 소자</a:t>
            </a:r>
            <a:r>
              <a:rPr lang="en-US" altLang="ko-KR" sz="1600" dirty="0">
                <a:ln>
                  <a:solidFill>
                    <a:srgbClr val="4F81BD">
                      <a:alpha val="0"/>
                    </a:srgbClr>
                  </a:solidFill>
                </a:ln>
                <a:solidFill>
                  <a:schemeClr val="bg1"/>
                </a:solidFill>
                <a:latin typeface="+mn-ea"/>
                <a:cs typeface="Arial" panose="020B0604020202020204" pitchFamily="34" charset="0"/>
              </a:rPr>
              <a:t>(</a:t>
            </a:r>
            <a:r>
              <a:rPr lang="ko-KR" altLang="en-US" sz="1600" dirty="0">
                <a:ln>
                  <a:solidFill>
                    <a:srgbClr val="4F81BD">
                      <a:alpha val="0"/>
                    </a:srgbClr>
                  </a:solidFill>
                </a:ln>
                <a:solidFill>
                  <a:schemeClr val="bg1"/>
                </a:solidFill>
                <a:latin typeface="+mn-ea"/>
                <a:cs typeface="Arial" panose="020B0604020202020204" pitchFamily="34" charset="0"/>
              </a:rPr>
              <a:t>단일 칩 마이크로컴퓨터</a:t>
            </a:r>
            <a:r>
              <a:rPr lang="en-US" altLang="ko-KR" sz="1600" dirty="0">
                <a:ln>
                  <a:solidFill>
                    <a:srgbClr val="4F81BD">
                      <a:alpha val="0"/>
                    </a:srgbClr>
                  </a:solidFill>
                </a:ln>
                <a:solidFill>
                  <a:schemeClr val="bg1"/>
                </a:solidFill>
                <a:latin typeface="+mn-ea"/>
                <a:cs typeface="Arial" panose="020B0604020202020204" pitchFamily="34" charset="0"/>
              </a:rPr>
              <a:t>, </a:t>
            </a:r>
            <a:r>
              <a:rPr lang="ko-KR" altLang="en-US" sz="1600" dirty="0" err="1">
                <a:ln>
                  <a:solidFill>
                    <a:srgbClr val="4F81BD">
                      <a:alpha val="0"/>
                    </a:srgbClr>
                  </a:solidFill>
                </a:ln>
                <a:solidFill>
                  <a:schemeClr val="bg1"/>
                </a:solidFill>
                <a:latin typeface="+mn-ea"/>
                <a:cs typeface="Arial" panose="020B0604020202020204" pitchFamily="34" charset="0"/>
              </a:rPr>
              <a:t>마이컴</a:t>
            </a:r>
            <a:r>
              <a:rPr lang="en-US" altLang="ko-KR" sz="1600" dirty="0">
                <a:ln>
                  <a:solidFill>
                    <a:srgbClr val="4F81BD">
                      <a:alpha val="0"/>
                    </a:srgbClr>
                  </a:solidFill>
                </a:ln>
                <a:solidFill>
                  <a:schemeClr val="bg1"/>
                </a:solidFill>
                <a:latin typeface="+mn-ea"/>
                <a:cs typeface="Arial" panose="020B0604020202020204" pitchFamily="34" charset="0"/>
              </a:rPr>
              <a:t>)</a:t>
            </a:r>
          </a:p>
          <a:p>
            <a:pPr marL="171450" indent="-171450">
              <a:lnSpc>
                <a:spcPct val="150000"/>
              </a:lnSpc>
              <a:spcAft>
                <a:spcPts val="277"/>
              </a:spcAft>
              <a:buFont typeface="Arial" panose="020B0604020202020204" pitchFamily="34" charset="0"/>
              <a:buChar char="•"/>
            </a:pPr>
            <a:endParaRPr lang="ko-KR" altLang="en-US" sz="1600" dirty="0">
              <a:ln>
                <a:solidFill>
                  <a:srgbClr val="4F81BD">
                    <a:alpha val="0"/>
                  </a:srgbClr>
                </a:solidFill>
              </a:ln>
              <a:solidFill>
                <a:schemeClr val="bg1"/>
              </a:solidFill>
              <a:latin typeface="+mn-ea"/>
              <a:cs typeface="Arial" panose="020B0604020202020204" pitchFamily="34" charset="0"/>
            </a:endParaRPr>
          </a:p>
          <a:p>
            <a:pPr marL="171450" indent="-171450">
              <a:lnSpc>
                <a:spcPct val="150000"/>
              </a:lnSpc>
              <a:spcAft>
                <a:spcPts val="277"/>
              </a:spcAft>
              <a:buFont typeface="Arial" panose="020B0604020202020204" pitchFamily="34" charset="0"/>
              <a:buChar char="•"/>
            </a:pPr>
            <a:r>
              <a:rPr lang="ko-KR" altLang="en-US" sz="1600" dirty="0">
                <a:ln>
                  <a:solidFill>
                    <a:srgbClr val="4F81BD">
                      <a:alpha val="0"/>
                    </a:srgbClr>
                  </a:solidFill>
                </a:ln>
                <a:solidFill>
                  <a:schemeClr val="bg1"/>
                </a:solidFill>
                <a:latin typeface="+mn-ea"/>
                <a:cs typeface="Arial" panose="020B0604020202020204" pitchFamily="34" charset="0"/>
              </a:rPr>
              <a:t>작고 간단한</a:t>
            </a:r>
            <a:r>
              <a:rPr lang="en-US" altLang="ko-KR" sz="1600" dirty="0">
                <a:ln>
                  <a:solidFill>
                    <a:srgbClr val="4F81BD">
                      <a:alpha val="0"/>
                    </a:srgbClr>
                  </a:solidFill>
                </a:ln>
                <a:solidFill>
                  <a:schemeClr val="bg1"/>
                </a:solidFill>
                <a:latin typeface="+mn-ea"/>
                <a:cs typeface="Arial" panose="020B0604020202020204" pitchFamily="34" charset="0"/>
              </a:rPr>
              <a:t>(</a:t>
            </a:r>
            <a:r>
              <a:rPr lang="ko-KR" altLang="en-US" sz="1600" dirty="0">
                <a:ln>
                  <a:solidFill>
                    <a:srgbClr val="4F81BD">
                      <a:alpha val="0"/>
                    </a:srgbClr>
                  </a:solidFill>
                </a:ln>
                <a:solidFill>
                  <a:schemeClr val="bg1"/>
                </a:solidFill>
                <a:latin typeface="+mn-ea"/>
                <a:cs typeface="Arial" panose="020B0604020202020204" pitchFamily="34" charset="0"/>
              </a:rPr>
              <a:t>마이크로</a:t>
            </a:r>
            <a:r>
              <a:rPr lang="en-US" altLang="ko-KR" sz="1600" dirty="0">
                <a:ln>
                  <a:solidFill>
                    <a:srgbClr val="4F81BD">
                      <a:alpha val="0"/>
                    </a:srgbClr>
                  </a:solidFill>
                </a:ln>
                <a:solidFill>
                  <a:schemeClr val="bg1"/>
                </a:solidFill>
                <a:latin typeface="+mn-ea"/>
                <a:cs typeface="Arial" panose="020B0604020202020204" pitchFamily="34" charset="0"/>
              </a:rPr>
              <a:t>) </a:t>
            </a:r>
            <a:r>
              <a:rPr lang="ko-KR" altLang="en-US" sz="1600" dirty="0">
                <a:ln>
                  <a:solidFill>
                    <a:srgbClr val="4F81BD">
                      <a:alpha val="0"/>
                    </a:srgbClr>
                  </a:solidFill>
                </a:ln>
                <a:solidFill>
                  <a:schemeClr val="bg1"/>
                </a:solidFill>
                <a:latin typeface="+mn-ea"/>
                <a:cs typeface="Arial" panose="020B0604020202020204" pitchFamily="34" charset="0"/>
              </a:rPr>
              <a:t>제어장치</a:t>
            </a:r>
            <a:r>
              <a:rPr lang="en-US" altLang="ko-KR" sz="1600" dirty="0">
                <a:ln>
                  <a:solidFill>
                    <a:srgbClr val="4F81BD">
                      <a:alpha val="0"/>
                    </a:srgbClr>
                  </a:solidFill>
                </a:ln>
                <a:solidFill>
                  <a:schemeClr val="bg1"/>
                </a:solidFill>
                <a:latin typeface="+mn-ea"/>
                <a:cs typeface="Arial" panose="020B0604020202020204" pitchFamily="34" charset="0"/>
              </a:rPr>
              <a:t>(</a:t>
            </a:r>
            <a:r>
              <a:rPr lang="ko-KR" altLang="en-US" sz="1600" dirty="0">
                <a:ln>
                  <a:solidFill>
                    <a:srgbClr val="4F81BD">
                      <a:alpha val="0"/>
                    </a:srgbClr>
                  </a:solidFill>
                </a:ln>
                <a:solidFill>
                  <a:schemeClr val="bg1"/>
                </a:solidFill>
                <a:latin typeface="+mn-ea"/>
                <a:cs typeface="Arial" panose="020B0604020202020204" pitchFamily="34" charset="0"/>
              </a:rPr>
              <a:t>컨트롤러</a:t>
            </a:r>
            <a:r>
              <a:rPr lang="en-US" altLang="ko-KR" sz="1600" dirty="0">
                <a:ln>
                  <a:solidFill>
                    <a:srgbClr val="4F81BD">
                      <a:alpha val="0"/>
                    </a:srgbClr>
                  </a:solidFill>
                </a:ln>
                <a:solidFill>
                  <a:schemeClr val="bg1"/>
                </a:solidFill>
                <a:latin typeface="+mn-ea"/>
                <a:cs typeface="Arial" panose="020B0604020202020204" pitchFamily="34" charset="0"/>
              </a:rPr>
              <a:t>)</a:t>
            </a:r>
            <a:r>
              <a:rPr lang="ko-KR" altLang="en-US" sz="1600" dirty="0">
                <a:ln>
                  <a:solidFill>
                    <a:srgbClr val="4F81BD">
                      <a:alpha val="0"/>
                    </a:srgbClr>
                  </a:solidFill>
                </a:ln>
                <a:solidFill>
                  <a:schemeClr val="bg1"/>
                </a:solidFill>
                <a:latin typeface="+mn-ea"/>
                <a:cs typeface="Arial" panose="020B0604020202020204" pitchFamily="34" charset="0"/>
              </a:rPr>
              <a:t>를 만들기 위한 목적으로 특화된 마이크로프로세서의 한 종류</a:t>
            </a:r>
          </a:p>
        </p:txBody>
      </p:sp>
    </p:spTree>
    <p:extLst>
      <p:ext uri="{BB962C8B-B14F-4D97-AF65-F5344CB8AC3E}">
        <p14:creationId xmlns:p14="http://schemas.microsoft.com/office/powerpoint/2010/main" val="2744651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5C56B-C428-ABC3-D13A-671AFD266C99}"/>
            </a:ext>
          </a:extLst>
        </p:cNvPr>
        <p:cNvGrpSpPr/>
        <p:nvPr/>
      </p:nvGrpSpPr>
      <p:grpSpPr>
        <a:xfrm>
          <a:off x="0" y="0"/>
          <a:ext cx="0" cy="0"/>
          <a:chOff x="0" y="0"/>
          <a:chExt cx="0" cy="0"/>
        </a:xfrm>
      </p:grpSpPr>
      <p:sp>
        <p:nvSpPr>
          <p:cNvPr id="2" name="Text Box 49">
            <a:extLst>
              <a:ext uri="{FF2B5EF4-FFF2-40B4-BE49-F238E27FC236}">
                <a16:creationId xmlns:a16="http://schemas.microsoft.com/office/drawing/2014/main" id="{AF551BBF-D214-96AC-70E7-CF7C7838C03C}"/>
              </a:ext>
            </a:extLst>
          </p:cNvPr>
          <p:cNvSpPr txBox="1">
            <a:spLocks noChangeArrowheads="1"/>
          </p:cNvSpPr>
          <p:nvPr/>
        </p:nvSpPr>
        <p:spPr bwMode="auto">
          <a:xfrm>
            <a:off x="1147746" y="187674"/>
            <a:ext cx="6436659" cy="518805"/>
          </a:xfrm>
          <a:prstGeom prst="rect">
            <a:avLst/>
          </a:prstGeom>
          <a:noFill/>
          <a:ln w="9525">
            <a:noFill/>
            <a:miter lim="800000"/>
            <a:headEnd/>
            <a:tailEnd/>
          </a:ln>
        </p:spPr>
        <p:txBody>
          <a:bodyPr wrap="square">
            <a:noAutofit/>
          </a:bodyPr>
          <a:lstStyle/>
          <a:p>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강의</a:t>
            </a:r>
            <a:r>
              <a:rPr lang="en-US" altLang="ko-KR" sz="2400" dirty="0">
                <a:solidFill>
                  <a:schemeClr val="bg1"/>
                </a:solidFill>
                <a:latin typeface="Arial" panose="020B0604020202020204" pitchFamily="34" charset="0"/>
                <a:ea typeface="HY헤드라인M" pitchFamily="18" charset="-127"/>
                <a:cs typeface="Arial" panose="020B0604020202020204" pitchFamily="34" charset="0"/>
              </a:rPr>
              <a:t> </a:t>
            </a:r>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개요</a:t>
            </a:r>
            <a:endParaRPr lang="en-US" altLang="ko-KR" sz="2400" dirty="0">
              <a:solidFill>
                <a:schemeClr val="bg1"/>
              </a:solidFill>
              <a:latin typeface="Arial" panose="020B0604020202020204" pitchFamily="34" charset="0"/>
              <a:ea typeface="HY헤드라인M" pitchFamily="18" charset="-127"/>
              <a:cs typeface="Arial" panose="020B0604020202020204" pitchFamily="34" charset="0"/>
            </a:endParaRPr>
          </a:p>
        </p:txBody>
      </p:sp>
      <p:sp>
        <p:nvSpPr>
          <p:cNvPr id="14" name="직사각형 13">
            <a:extLst>
              <a:ext uri="{FF2B5EF4-FFF2-40B4-BE49-F238E27FC236}">
                <a16:creationId xmlns:a16="http://schemas.microsoft.com/office/drawing/2014/main" id="{487D88B9-7299-669B-B7D3-FC808EC6CDA7}"/>
              </a:ext>
            </a:extLst>
          </p:cNvPr>
          <p:cNvSpPr/>
          <p:nvPr/>
        </p:nvSpPr>
        <p:spPr>
          <a:xfrm>
            <a:off x="447675" y="26253"/>
            <a:ext cx="489388" cy="646331"/>
          </a:xfrm>
          <a:prstGeom prst="rect">
            <a:avLst/>
          </a:prstGeom>
        </p:spPr>
        <p:txBody>
          <a:bodyPr wrap="square">
            <a:spAutoFit/>
          </a:bodyPr>
          <a:lstStyle/>
          <a:p>
            <a:pPr lvl="0" algn="ctr"/>
            <a:r>
              <a:rPr lang="en-US" altLang="ko-KR" sz="3600" b="1" spc="-150" dirty="0">
                <a:solidFill>
                  <a:prstClr val="white"/>
                </a:solidFill>
                <a:effectLst>
                  <a:outerShdw blurRad="38100" dist="38100" dir="2700000" algn="tl">
                    <a:srgbClr val="000000">
                      <a:alpha val="43137"/>
                    </a:srgbClr>
                  </a:outerShdw>
                </a:effectLst>
                <a:latin typeface="+mn-ea"/>
              </a:rPr>
              <a:t>1</a:t>
            </a:r>
            <a:endParaRPr lang="en-US" altLang="ko-KR" sz="1400" spc="-150" dirty="0">
              <a:solidFill>
                <a:prstClr val="white"/>
              </a:solidFill>
              <a:effectLst>
                <a:outerShdw blurRad="38100" dist="38100" dir="2700000" algn="tl">
                  <a:srgbClr val="000000">
                    <a:alpha val="43137"/>
                  </a:srgbClr>
                </a:outerShdw>
              </a:effectLst>
              <a:latin typeface="+mn-ea"/>
            </a:endParaRPr>
          </a:p>
        </p:txBody>
      </p:sp>
      <p:sp>
        <p:nvSpPr>
          <p:cNvPr id="8" name="슬라이드 번호 개체 틀 7">
            <a:extLst>
              <a:ext uri="{FF2B5EF4-FFF2-40B4-BE49-F238E27FC236}">
                <a16:creationId xmlns:a16="http://schemas.microsoft.com/office/drawing/2014/main" id="{0C208E72-7671-7D61-95E5-6EFBC0A80F8C}"/>
              </a:ext>
            </a:extLst>
          </p:cNvPr>
          <p:cNvSpPr>
            <a:spLocks noGrp="1"/>
          </p:cNvSpPr>
          <p:nvPr>
            <p:ph type="sldNum" sz="quarter" idx="12"/>
          </p:nvPr>
        </p:nvSpPr>
        <p:spPr/>
        <p:txBody>
          <a:bodyPr/>
          <a:lstStyle/>
          <a:p>
            <a:fld id="{A47A70AC-2310-4CCF-A52F-3F7FEEDBDF91}" type="slidenum">
              <a:rPr lang="ko-KR" altLang="en-US" smtClean="0"/>
              <a:pPr/>
              <a:t>17</a:t>
            </a:fld>
            <a:endParaRPr lang="ko-KR" altLang="en-US"/>
          </a:p>
        </p:txBody>
      </p:sp>
      <p:sp>
        <p:nvSpPr>
          <p:cNvPr id="3" name="직사각형 2">
            <a:extLst>
              <a:ext uri="{FF2B5EF4-FFF2-40B4-BE49-F238E27FC236}">
                <a16:creationId xmlns:a16="http://schemas.microsoft.com/office/drawing/2014/main" id="{C3DA3F0C-EEF5-325B-0BC9-43845F6BF537}"/>
              </a:ext>
            </a:extLst>
          </p:cNvPr>
          <p:cNvSpPr/>
          <p:nvPr/>
        </p:nvSpPr>
        <p:spPr>
          <a:xfrm>
            <a:off x="636504" y="1681205"/>
            <a:ext cx="7870992" cy="2428037"/>
          </a:xfrm>
          <a:prstGeom prst="rect">
            <a:avLst/>
          </a:prstGeom>
        </p:spPr>
        <p:txBody>
          <a:bodyPr wrap="square">
            <a:spAutoFit/>
          </a:bodyPr>
          <a:lstStyle/>
          <a:p>
            <a:pPr marL="171450" indent="-171450">
              <a:lnSpc>
                <a:spcPct val="150000"/>
              </a:lnSpc>
              <a:spcAft>
                <a:spcPts val="277"/>
              </a:spcAft>
              <a:buFont typeface="Arial" panose="020B0604020202020204" pitchFamily="34" charset="0"/>
              <a:buChar char="•"/>
            </a:pP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Personal computers are used as </a:t>
            </a:r>
            <a:r>
              <a:rPr lang="en-US" altLang="ko-KR" sz="1200" u="sng"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development platforms </a:t>
            </a: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for microcontroller projects. </a:t>
            </a:r>
          </a:p>
          <a:p>
            <a:pPr marL="171450" indent="-171450">
              <a:lnSpc>
                <a:spcPct val="150000"/>
              </a:lnSpc>
              <a:spcAft>
                <a:spcPts val="277"/>
              </a:spcAft>
              <a:buFont typeface="Arial" panose="020B0604020202020204" pitchFamily="34" charset="0"/>
              <a:buChar char="•"/>
            </a:pPr>
            <a:endPar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endParaRPr>
          </a:p>
          <a:p>
            <a:pPr marL="171450" indent="-171450">
              <a:lnSpc>
                <a:spcPct val="150000"/>
              </a:lnSpc>
              <a:spcAft>
                <a:spcPts val="277"/>
              </a:spcAft>
              <a:buFont typeface="Arial" panose="020B0604020202020204" pitchFamily="34" charset="0"/>
              <a:buChar char="•"/>
            </a:pP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Development computers, usually personal or workstation computers, use a microprocessor as their principal computing engine. </a:t>
            </a:r>
          </a:p>
          <a:p>
            <a:pPr>
              <a:lnSpc>
                <a:spcPct val="150000"/>
              </a:lnSpc>
              <a:spcAft>
                <a:spcPts val="277"/>
              </a:spcAft>
            </a:pPr>
            <a:endPar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endParaRPr>
          </a:p>
          <a:p>
            <a:pPr marL="171450" indent="-171450">
              <a:lnSpc>
                <a:spcPct val="150000"/>
              </a:lnSpc>
              <a:spcAft>
                <a:spcPts val="277"/>
              </a:spcAft>
              <a:buFont typeface="Arial" panose="020B0604020202020204" pitchFamily="34" charset="0"/>
              <a:buChar char="•"/>
            </a:pP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A development platform is required to run embedded system development software such as assemblers, compilers, editors and simulators which require the processing power and memory capabilities of a desktop personal computer or workstation.</a:t>
            </a:r>
            <a:endParaRPr lang="en-US" altLang="ko-KR" sz="11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endParaRPr>
          </a:p>
        </p:txBody>
      </p:sp>
      <p:grpSp>
        <p:nvGrpSpPr>
          <p:cNvPr id="4" name="그룹 3">
            <a:extLst>
              <a:ext uri="{FF2B5EF4-FFF2-40B4-BE49-F238E27FC236}">
                <a16:creationId xmlns:a16="http://schemas.microsoft.com/office/drawing/2014/main" id="{953F2C2B-1E79-305C-CC22-3A62F054305F}"/>
              </a:ext>
            </a:extLst>
          </p:cNvPr>
          <p:cNvGrpSpPr/>
          <p:nvPr/>
        </p:nvGrpSpPr>
        <p:grpSpPr>
          <a:xfrm>
            <a:off x="549249" y="1299938"/>
            <a:ext cx="174514" cy="222411"/>
            <a:chOff x="865412" y="1669870"/>
            <a:chExt cx="261257" cy="261257"/>
          </a:xfrm>
        </p:grpSpPr>
        <p:sp>
          <p:nvSpPr>
            <p:cNvPr id="5" name="모서리가 둥근 직사각형 72">
              <a:extLst>
                <a:ext uri="{FF2B5EF4-FFF2-40B4-BE49-F238E27FC236}">
                  <a16:creationId xmlns:a16="http://schemas.microsoft.com/office/drawing/2014/main" id="{6D9B4D95-6DE0-9423-32CC-0A9393847668}"/>
                </a:ext>
              </a:extLst>
            </p:cNvPr>
            <p:cNvSpPr/>
            <p:nvPr/>
          </p:nvSpPr>
          <p:spPr>
            <a:xfrm>
              <a:off x="865412" y="1669870"/>
              <a:ext cx="130629" cy="261257"/>
            </a:xfrm>
            <a:prstGeom prst="roundRect">
              <a:avLst/>
            </a:prstGeom>
            <a:solidFill>
              <a:srgbClr val="00A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6" name="모서리가 둥근 직사각형 73">
              <a:extLst>
                <a:ext uri="{FF2B5EF4-FFF2-40B4-BE49-F238E27FC236}">
                  <a16:creationId xmlns:a16="http://schemas.microsoft.com/office/drawing/2014/main" id="{6D2D7486-F780-FC31-D950-41D54FDD7B16}"/>
                </a:ext>
              </a:extLst>
            </p:cNvPr>
            <p:cNvSpPr/>
            <p:nvPr/>
          </p:nvSpPr>
          <p:spPr>
            <a:xfrm>
              <a:off x="930726" y="1669870"/>
              <a:ext cx="130629" cy="261257"/>
            </a:xfrm>
            <a:prstGeom prst="roundRect">
              <a:avLst/>
            </a:prstGeom>
            <a:solidFill>
              <a:srgbClr val="2319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7" name="모서리가 둥근 직사각형 74">
              <a:extLst>
                <a:ext uri="{FF2B5EF4-FFF2-40B4-BE49-F238E27FC236}">
                  <a16:creationId xmlns:a16="http://schemas.microsoft.com/office/drawing/2014/main" id="{DDC80ABD-F8C0-A361-6C9B-A20E0A5AB58C}"/>
                </a:ext>
              </a:extLst>
            </p:cNvPr>
            <p:cNvSpPr/>
            <p:nvPr/>
          </p:nvSpPr>
          <p:spPr>
            <a:xfrm>
              <a:off x="996040" y="1669870"/>
              <a:ext cx="130629" cy="261257"/>
            </a:xfrm>
            <a:prstGeom prst="roundRect">
              <a:avLst/>
            </a:prstGeom>
            <a:solidFill>
              <a:srgbClr val="0E2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9" name="제목 2">
            <a:extLst>
              <a:ext uri="{FF2B5EF4-FFF2-40B4-BE49-F238E27FC236}">
                <a16:creationId xmlns:a16="http://schemas.microsoft.com/office/drawing/2014/main" id="{6EB476B3-881D-095C-4FEF-76A4E21EEFCB}"/>
              </a:ext>
            </a:extLst>
          </p:cNvPr>
          <p:cNvSpPr txBox="1">
            <a:spLocks/>
          </p:cNvSpPr>
          <p:nvPr/>
        </p:nvSpPr>
        <p:spPr>
          <a:xfrm>
            <a:off x="767392" y="1254177"/>
            <a:ext cx="3140081" cy="313932"/>
          </a:xfrm>
          <a:prstGeom prst="rect">
            <a:avLst/>
          </a:prstGeom>
        </p:spPr>
        <p:txBody>
          <a:bodyPr vert="horz" wrap="square" lIns="91440" tIns="45720" rIns="91440" bIns="45720" rtlCol="0" anchor="ctr">
            <a:spAutoFit/>
          </a:bodyPr>
          <a:lstStyle>
            <a:lvl1pPr algn="l" defTabSz="914400" rtl="0" eaLnBrk="1" latinLnBrk="1" hangingPunct="1">
              <a:lnSpc>
                <a:spcPct val="90000"/>
              </a:lnSpc>
              <a:spcBef>
                <a:spcPct val="0"/>
              </a:spcBef>
              <a:buNone/>
              <a:defRPr lang="en-US" sz="2400" kern="1200" spc="-150" dirty="0">
                <a:solidFill>
                  <a:schemeClr val="tx1">
                    <a:lumMod val="75000"/>
                    <a:lumOff val="25000"/>
                  </a:schemeClr>
                </a:solidFill>
                <a:latin typeface="HY헤드라인M" panose="02030600000101010101" pitchFamily="18" charset="-127"/>
                <a:ea typeface="HY헤드라인M" panose="02030600000101010101" pitchFamily="18" charset="-127"/>
                <a:cs typeface="+mn-cs"/>
              </a:defRPr>
            </a:lvl1pPr>
          </a:lstStyle>
          <a:p>
            <a:r>
              <a:rPr lang="en-US" altLang="ko-KR" sz="1600" spc="0" dirty="0">
                <a:solidFill>
                  <a:schemeClr val="bg1"/>
                </a:solidFill>
                <a:latin typeface="Arial" panose="020B0604020202020204" pitchFamily="34" charset="0"/>
                <a:cs typeface="Arial" panose="020B0604020202020204" pitchFamily="34" charset="0"/>
              </a:rPr>
              <a:t>Development Platform</a:t>
            </a:r>
            <a:endParaRPr lang="ko-KR" altLang="en-US" sz="1600" spc="0" dirty="0">
              <a:solidFill>
                <a:schemeClr val="bg1"/>
              </a:solidFill>
              <a:latin typeface="Arial" panose="020B0604020202020204" pitchFamily="34" charset="0"/>
              <a:cs typeface="Arial" panose="020B0604020202020204" pitchFamily="34" charset="0"/>
            </a:endParaRPr>
          </a:p>
        </p:txBody>
      </p:sp>
      <p:pic>
        <p:nvPicPr>
          <p:cNvPr id="10" name="Picture 2">
            <a:extLst>
              <a:ext uri="{FF2B5EF4-FFF2-40B4-BE49-F238E27FC236}">
                <a16:creationId xmlns:a16="http://schemas.microsoft.com/office/drawing/2014/main" id="{C19B0D42-969D-B86B-036E-1E00670F9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2229" y="4386424"/>
            <a:ext cx="3730083" cy="2096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158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91CFA-C44E-BF30-77D5-7ED588806939}"/>
            </a:ext>
          </a:extLst>
        </p:cNvPr>
        <p:cNvGrpSpPr/>
        <p:nvPr/>
      </p:nvGrpSpPr>
      <p:grpSpPr>
        <a:xfrm>
          <a:off x="0" y="0"/>
          <a:ext cx="0" cy="0"/>
          <a:chOff x="0" y="0"/>
          <a:chExt cx="0" cy="0"/>
        </a:xfrm>
      </p:grpSpPr>
      <p:sp>
        <p:nvSpPr>
          <p:cNvPr id="2" name="Text Box 49">
            <a:extLst>
              <a:ext uri="{FF2B5EF4-FFF2-40B4-BE49-F238E27FC236}">
                <a16:creationId xmlns:a16="http://schemas.microsoft.com/office/drawing/2014/main" id="{D8306F80-9D39-1AF0-971D-B7641B45F736}"/>
              </a:ext>
            </a:extLst>
          </p:cNvPr>
          <p:cNvSpPr txBox="1">
            <a:spLocks noChangeArrowheads="1"/>
          </p:cNvSpPr>
          <p:nvPr/>
        </p:nvSpPr>
        <p:spPr bwMode="auto">
          <a:xfrm>
            <a:off x="1147746" y="187674"/>
            <a:ext cx="6436659" cy="518805"/>
          </a:xfrm>
          <a:prstGeom prst="rect">
            <a:avLst/>
          </a:prstGeom>
          <a:noFill/>
          <a:ln w="9525">
            <a:noFill/>
            <a:miter lim="800000"/>
            <a:headEnd/>
            <a:tailEnd/>
          </a:ln>
        </p:spPr>
        <p:txBody>
          <a:bodyPr wrap="square">
            <a:noAutofit/>
          </a:bodyPr>
          <a:lstStyle/>
          <a:p>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강의</a:t>
            </a:r>
            <a:r>
              <a:rPr lang="en-US" altLang="ko-KR" sz="2400" dirty="0">
                <a:solidFill>
                  <a:schemeClr val="bg1"/>
                </a:solidFill>
                <a:latin typeface="Arial" panose="020B0604020202020204" pitchFamily="34" charset="0"/>
                <a:ea typeface="HY헤드라인M" pitchFamily="18" charset="-127"/>
                <a:cs typeface="Arial" panose="020B0604020202020204" pitchFamily="34" charset="0"/>
              </a:rPr>
              <a:t> </a:t>
            </a:r>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개요</a:t>
            </a:r>
            <a:endParaRPr lang="en-US" altLang="ko-KR" sz="2400" dirty="0">
              <a:solidFill>
                <a:schemeClr val="bg1"/>
              </a:solidFill>
              <a:latin typeface="Arial" panose="020B0604020202020204" pitchFamily="34" charset="0"/>
              <a:ea typeface="HY헤드라인M" pitchFamily="18" charset="-127"/>
              <a:cs typeface="Arial" panose="020B0604020202020204" pitchFamily="34" charset="0"/>
            </a:endParaRPr>
          </a:p>
        </p:txBody>
      </p:sp>
      <p:sp>
        <p:nvSpPr>
          <p:cNvPr id="14" name="직사각형 13">
            <a:extLst>
              <a:ext uri="{FF2B5EF4-FFF2-40B4-BE49-F238E27FC236}">
                <a16:creationId xmlns:a16="http://schemas.microsoft.com/office/drawing/2014/main" id="{E8C6D1BE-6276-6A68-F1DD-5C2DAF8C5DEA}"/>
              </a:ext>
            </a:extLst>
          </p:cNvPr>
          <p:cNvSpPr/>
          <p:nvPr/>
        </p:nvSpPr>
        <p:spPr>
          <a:xfrm>
            <a:off x="447675" y="26253"/>
            <a:ext cx="489388" cy="646331"/>
          </a:xfrm>
          <a:prstGeom prst="rect">
            <a:avLst/>
          </a:prstGeom>
        </p:spPr>
        <p:txBody>
          <a:bodyPr wrap="square">
            <a:spAutoFit/>
          </a:bodyPr>
          <a:lstStyle/>
          <a:p>
            <a:pPr lvl="0" algn="ctr"/>
            <a:r>
              <a:rPr lang="en-US" altLang="ko-KR" sz="3600" b="1" spc="-150" dirty="0">
                <a:solidFill>
                  <a:prstClr val="white"/>
                </a:solidFill>
                <a:effectLst>
                  <a:outerShdw blurRad="38100" dist="38100" dir="2700000" algn="tl">
                    <a:srgbClr val="000000">
                      <a:alpha val="43137"/>
                    </a:srgbClr>
                  </a:outerShdw>
                </a:effectLst>
                <a:latin typeface="+mn-ea"/>
              </a:rPr>
              <a:t>1</a:t>
            </a:r>
            <a:endParaRPr lang="en-US" altLang="ko-KR" sz="1400" spc="-150" dirty="0">
              <a:solidFill>
                <a:prstClr val="white"/>
              </a:solidFill>
              <a:effectLst>
                <a:outerShdw blurRad="38100" dist="38100" dir="2700000" algn="tl">
                  <a:srgbClr val="000000">
                    <a:alpha val="43137"/>
                  </a:srgbClr>
                </a:outerShdw>
              </a:effectLst>
              <a:latin typeface="+mn-ea"/>
            </a:endParaRPr>
          </a:p>
        </p:txBody>
      </p:sp>
      <p:sp>
        <p:nvSpPr>
          <p:cNvPr id="8" name="슬라이드 번호 개체 틀 7">
            <a:extLst>
              <a:ext uri="{FF2B5EF4-FFF2-40B4-BE49-F238E27FC236}">
                <a16:creationId xmlns:a16="http://schemas.microsoft.com/office/drawing/2014/main" id="{E647E50C-277E-D3F2-ABC5-29A9771BBCB6}"/>
              </a:ext>
            </a:extLst>
          </p:cNvPr>
          <p:cNvSpPr>
            <a:spLocks noGrp="1"/>
          </p:cNvSpPr>
          <p:nvPr>
            <p:ph type="sldNum" sz="quarter" idx="12"/>
          </p:nvPr>
        </p:nvSpPr>
        <p:spPr/>
        <p:txBody>
          <a:bodyPr/>
          <a:lstStyle/>
          <a:p>
            <a:fld id="{A47A70AC-2310-4CCF-A52F-3F7FEEDBDF91}" type="slidenum">
              <a:rPr lang="ko-KR" altLang="en-US" smtClean="0"/>
              <a:pPr/>
              <a:t>18</a:t>
            </a:fld>
            <a:endParaRPr lang="ko-KR" altLang="en-US"/>
          </a:p>
        </p:txBody>
      </p:sp>
      <p:grpSp>
        <p:nvGrpSpPr>
          <p:cNvPr id="3" name="그룹 2">
            <a:extLst>
              <a:ext uri="{FF2B5EF4-FFF2-40B4-BE49-F238E27FC236}">
                <a16:creationId xmlns:a16="http://schemas.microsoft.com/office/drawing/2014/main" id="{DE48F25E-E0D5-A0C4-6E2B-E2676890D089}"/>
              </a:ext>
            </a:extLst>
          </p:cNvPr>
          <p:cNvGrpSpPr/>
          <p:nvPr/>
        </p:nvGrpSpPr>
        <p:grpSpPr>
          <a:xfrm>
            <a:off x="549249" y="967820"/>
            <a:ext cx="174514" cy="222411"/>
            <a:chOff x="865412" y="1669870"/>
            <a:chExt cx="261257" cy="261257"/>
          </a:xfrm>
        </p:grpSpPr>
        <p:sp>
          <p:nvSpPr>
            <p:cNvPr id="4" name="모서리가 둥근 직사각형 72">
              <a:extLst>
                <a:ext uri="{FF2B5EF4-FFF2-40B4-BE49-F238E27FC236}">
                  <a16:creationId xmlns:a16="http://schemas.microsoft.com/office/drawing/2014/main" id="{9E702BC9-4EB8-BB69-E7DD-F90FBC40ED99}"/>
                </a:ext>
              </a:extLst>
            </p:cNvPr>
            <p:cNvSpPr/>
            <p:nvPr/>
          </p:nvSpPr>
          <p:spPr>
            <a:xfrm>
              <a:off x="865412" y="1669870"/>
              <a:ext cx="130629" cy="261257"/>
            </a:xfrm>
            <a:prstGeom prst="roundRect">
              <a:avLst/>
            </a:prstGeom>
            <a:solidFill>
              <a:srgbClr val="00A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5" name="모서리가 둥근 직사각형 73">
              <a:extLst>
                <a:ext uri="{FF2B5EF4-FFF2-40B4-BE49-F238E27FC236}">
                  <a16:creationId xmlns:a16="http://schemas.microsoft.com/office/drawing/2014/main" id="{C41F5CA9-086E-D673-8A7E-438CF162F0B9}"/>
                </a:ext>
              </a:extLst>
            </p:cNvPr>
            <p:cNvSpPr/>
            <p:nvPr/>
          </p:nvSpPr>
          <p:spPr>
            <a:xfrm>
              <a:off x="930726" y="1669870"/>
              <a:ext cx="130629" cy="261257"/>
            </a:xfrm>
            <a:prstGeom prst="roundRect">
              <a:avLst/>
            </a:prstGeom>
            <a:solidFill>
              <a:srgbClr val="2319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6" name="모서리가 둥근 직사각형 74">
              <a:extLst>
                <a:ext uri="{FF2B5EF4-FFF2-40B4-BE49-F238E27FC236}">
                  <a16:creationId xmlns:a16="http://schemas.microsoft.com/office/drawing/2014/main" id="{35BEDBAB-4006-89B6-B72F-978BE4D097C5}"/>
                </a:ext>
              </a:extLst>
            </p:cNvPr>
            <p:cNvSpPr/>
            <p:nvPr/>
          </p:nvSpPr>
          <p:spPr>
            <a:xfrm>
              <a:off x="996040" y="1669870"/>
              <a:ext cx="130629" cy="261257"/>
            </a:xfrm>
            <a:prstGeom prst="roundRect">
              <a:avLst/>
            </a:prstGeom>
            <a:solidFill>
              <a:srgbClr val="0E2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7" name="제목 2">
            <a:extLst>
              <a:ext uri="{FF2B5EF4-FFF2-40B4-BE49-F238E27FC236}">
                <a16:creationId xmlns:a16="http://schemas.microsoft.com/office/drawing/2014/main" id="{9B15113F-36CF-BD07-ADF7-E026603B4872}"/>
              </a:ext>
            </a:extLst>
          </p:cNvPr>
          <p:cNvSpPr txBox="1">
            <a:spLocks/>
          </p:cNvSpPr>
          <p:nvPr/>
        </p:nvSpPr>
        <p:spPr>
          <a:xfrm>
            <a:off x="767392" y="908209"/>
            <a:ext cx="4304141" cy="341632"/>
          </a:xfrm>
          <a:prstGeom prst="rect">
            <a:avLst/>
          </a:prstGeom>
        </p:spPr>
        <p:txBody>
          <a:bodyPr vert="horz" wrap="square" lIns="91440" tIns="45720" rIns="91440" bIns="45720" rtlCol="0" anchor="ctr">
            <a:spAutoFit/>
          </a:bodyPr>
          <a:lstStyle>
            <a:lvl1pPr algn="l" defTabSz="914400" rtl="0" eaLnBrk="1" latinLnBrk="1" hangingPunct="1">
              <a:lnSpc>
                <a:spcPct val="90000"/>
              </a:lnSpc>
              <a:spcBef>
                <a:spcPct val="0"/>
              </a:spcBef>
              <a:buNone/>
              <a:defRPr lang="en-US" sz="2400" kern="1200" spc="-150" dirty="0">
                <a:solidFill>
                  <a:schemeClr val="tx1">
                    <a:lumMod val="75000"/>
                    <a:lumOff val="25000"/>
                  </a:schemeClr>
                </a:solidFill>
                <a:latin typeface="HY헤드라인M" panose="02030600000101010101" pitchFamily="18" charset="-127"/>
                <a:ea typeface="HY헤드라인M" panose="02030600000101010101" pitchFamily="18" charset="-127"/>
                <a:cs typeface="+mn-cs"/>
              </a:defRPr>
            </a:lvl1pPr>
          </a:lstStyle>
          <a:p>
            <a:r>
              <a:rPr lang="ko-KR" altLang="en-US" sz="1800" spc="0" dirty="0">
                <a:solidFill>
                  <a:schemeClr val="bg1"/>
                </a:solidFill>
                <a:latin typeface="Arial" panose="020B0604020202020204" pitchFamily="34" charset="0"/>
                <a:cs typeface="Arial" panose="020B0604020202020204" pitchFamily="34" charset="0"/>
              </a:rPr>
              <a:t>마이크로 컨트롤러</a:t>
            </a:r>
          </a:p>
        </p:txBody>
      </p:sp>
      <p:sp>
        <p:nvSpPr>
          <p:cNvPr id="19" name="직사각형 18">
            <a:extLst>
              <a:ext uri="{FF2B5EF4-FFF2-40B4-BE49-F238E27FC236}">
                <a16:creationId xmlns:a16="http://schemas.microsoft.com/office/drawing/2014/main" id="{05395B91-A23C-2A4C-5D57-E7EC92B8ED9B}"/>
              </a:ext>
            </a:extLst>
          </p:cNvPr>
          <p:cNvSpPr/>
          <p:nvPr/>
        </p:nvSpPr>
        <p:spPr>
          <a:xfrm>
            <a:off x="1035193" y="4936381"/>
            <a:ext cx="7291122" cy="414024"/>
          </a:xfrm>
          <a:prstGeom prst="rect">
            <a:avLst/>
          </a:prstGeom>
        </p:spPr>
        <p:txBody>
          <a:bodyPr wrap="square">
            <a:spAutoFit/>
          </a:bodyPr>
          <a:lstStyle/>
          <a:p>
            <a:pPr marL="171450" indent="-171450">
              <a:lnSpc>
                <a:spcPct val="150000"/>
              </a:lnSpc>
              <a:spcAft>
                <a:spcPts val="277"/>
              </a:spcAft>
              <a:buFont typeface="Arial" panose="020B0604020202020204" pitchFamily="34" charset="0"/>
              <a:buChar char="•"/>
            </a:pPr>
            <a:r>
              <a:rPr lang="en-US" altLang="ko-KR" sz="1600" dirty="0">
                <a:ln>
                  <a:solidFill>
                    <a:srgbClr val="4F81BD">
                      <a:alpha val="0"/>
                    </a:srgbClr>
                  </a:solidFill>
                </a:ln>
                <a:solidFill>
                  <a:schemeClr val="bg1"/>
                </a:solidFill>
                <a:latin typeface="+mn-ea"/>
                <a:cs typeface="Arial" panose="020B0604020202020204" pitchFamily="34" charset="0"/>
              </a:rPr>
              <a:t>Cross Compiler : Atmel Studio</a:t>
            </a:r>
          </a:p>
        </p:txBody>
      </p:sp>
      <p:pic>
        <p:nvPicPr>
          <p:cNvPr id="9" name="내용 개체 틀 3">
            <a:extLst>
              <a:ext uri="{FF2B5EF4-FFF2-40B4-BE49-F238E27FC236}">
                <a16:creationId xmlns:a16="http://schemas.microsoft.com/office/drawing/2014/main" id="{151C0EDE-03EA-3F2D-0F0C-37B3555BD166}"/>
              </a:ext>
            </a:extLst>
          </p:cNvPr>
          <p:cNvPicPr>
            <a:picLocks noChangeAspect="1"/>
          </p:cNvPicPr>
          <p:nvPr/>
        </p:nvPicPr>
        <p:blipFill>
          <a:blip r:embed="rId2"/>
          <a:stretch>
            <a:fillRect/>
          </a:stretch>
        </p:blipFill>
        <p:spPr>
          <a:xfrm>
            <a:off x="683568" y="2132856"/>
            <a:ext cx="7776864" cy="2716730"/>
          </a:xfrm>
          <a:prstGeom prst="rect">
            <a:avLst/>
          </a:prstGeom>
        </p:spPr>
      </p:pic>
      <p:sp>
        <p:nvSpPr>
          <p:cNvPr id="10" name="직사각형 9">
            <a:extLst>
              <a:ext uri="{FF2B5EF4-FFF2-40B4-BE49-F238E27FC236}">
                <a16:creationId xmlns:a16="http://schemas.microsoft.com/office/drawing/2014/main" id="{65573347-08C5-63F0-9B7F-756CAC4AE403}"/>
              </a:ext>
            </a:extLst>
          </p:cNvPr>
          <p:cNvSpPr/>
          <p:nvPr/>
        </p:nvSpPr>
        <p:spPr>
          <a:xfrm>
            <a:off x="4780716" y="2132856"/>
            <a:ext cx="1074961" cy="414024"/>
          </a:xfrm>
          <a:prstGeom prst="rect">
            <a:avLst/>
          </a:prstGeom>
        </p:spPr>
        <p:txBody>
          <a:bodyPr wrap="square">
            <a:spAutoFit/>
          </a:bodyPr>
          <a:lstStyle/>
          <a:p>
            <a:pPr>
              <a:lnSpc>
                <a:spcPct val="150000"/>
              </a:lnSpc>
              <a:spcAft>
                <a:spcPts val="277"/>
              </a:spcAft>
            </a:pPr>
            <a:r>
              <a:rPr lang="en-US" altLang="ko-KR" sz="1600" b="1" dirty="0">
                <a:ln>
                  <a:solidFill>
                    <a:srgbClr val="4F81BD">
                      <a:alpha val="0"/>
                    </a:srgbClr>
                  </a:solidFill>
                </a:ln>
                <a:solidFill>
                  <a:srgbClr val="0864AD"/>
                </a:solidFill>
                <a:latin typeface="+mn-ea"/>
                <a:cs typeface="Arial" panose="020B0604020202020204" pitchFamily="34" charset="0"/>
              </a:rPr>
              <a:t>*.hex</a:t>
            </a:r>
          </a:p>
        </p:txBody>
      </p:sp>
      <p:sp>
        <p:nvSpPr>
          <p:cNvPr id="11" name="직사각형 10">
            <a:extLst>
              <a:ext uri="{FF2B5EF4-FFF2-40B4-BE49-F238E27FC236}">
                <a16:creationId xmlns:a16="http://schemas.microsoft.com/office/drawing/2014/main" id="{D69F5089-3678-4641-E36D-FBA4491EDDB7}"/>
              </a:ext>
            </a:extLst>
          </p:cNvPr>
          <p:cNvSpPr/>
          <p:nvPr/>
        </p:nvSpPr>
        <p:spPr>
          <a:xfrm>
            <a:off x="3038689" y="3800140"/>
            <a:ext cx="3484053" cy="414024"/>
          </a:xfrm>
          <a:prstGeom prst="rect">
            <a:avLst/>
          </a:prstGeom>
        </p:spPr>
        <p:txBody>
          <a:bodyPr wrap="square">
            <a:spAutoFit/>
          </a:bodyPr>
          <a:lstStyle/>
          <a:p>
            <a:pPr>
              <a:lnSpc>
                <a:spcPct val="150000"/>
              </a:lnSpc>
              <a:spcAft>
                <a:spcPts val="277"/>
              </a:spcAft>
            </a:pPr>
            <a:r>
              <a:rPr lang="en-US" altLang="ko-KR" sz="1600" b="1" dirty="0">
                <a:ln>
                  <a:solidFill>
                    <a:srgbClr val="4F81BD">
                      <a:alpha val="0"/>
                    </a:srgbClr>
                  </a:solidFill>
                </a:ln>
                <a:solidFill>
                  <a:srgbClr val="0864AD"/>
                </a:solidFill>
                <a:latin typeface="+mn-ea"/>
                <a:cs typeface="Arial" panose="020B0604020202020204" pitchFamily="34" charset="0"/>
              </a:rPr>
              <a:t>ISP</a:t>
            </a:r>
            <a:r>
              <a:rPr lang="ko-KR" altLang="en-US" sz="1600" b="1" dirty="0">
                <a:ln>
                  <a:solidFill>
                    <a:srgbClr val="4F81BD">
                      <a:alpha val="0"/>
                    </a:srgbClr>
                  </a:solidFill>
                </a:ln>
                <a:solidFill>
                  <a:srgbClr val="0864AD"/>
                </a:solidFill>
                <a:latin typeface="+mn-ea"/>
                <a:cs typeface="Arial" panose="020B0604020202020204" pitchFamily="34" charset="0"/>
              </a:rPr>
              <a:t> 또는 </a:t>
            </a:r>
            <a:r>
              <a:rPr lang="en-US" altLang="ko-KR" sz="1600" b="1" dirty="0">
                <a:ln>
                  <a:solidFill>
                    <a:srgbClr val="4F81BD">
                      <a:alpha val="0"/>
                    </a:srgbClr>
                  </a:solidFill>
                </a:ln>
                <a:solidFill>
                  <a:srgbClr val="0864AD"/>
                </a:solidFill>
                <a:latin typeface="+mn-ea"/>
                <a:cs typeface="Arial" panose="020B0604020202020204" pitchFamily="34" charset="0"/>
              </a:rPr>
              <a:t>Serial </a:t>
            </a:r>
            <a:r>
              <a:rPr lang="ko-KR" altLang="en-US" sz="1600" b="1" dirty="0">
                <a:ln>
                  <a:solidFill>
                    <a:srgbClr val="4F81BD">
                      <a:alpha val="0"/>
                    </a:srgbClr>
                  </a:solidFill>
                </a:ln>
                <a:solidFill>
                  <a:srgbClr val="0864AD"/>
                </a:solidFill>
                <a:latin typeface="+mn-ea"/>
                <a:cs typeface="Arial" panose="020B0604020202020204" pitchFamily="34" charset="0"/>
              </a:rPr>
              <a:t>방식으로 다운로드</a:t>
            </a:r>
            <a:endParaRPr lang="en-US" altLang="ko-KR" sz="1600" b="1" dirty="0">
              <a:ln>
                <a:solidFill>
                  <a:srgbClr val="4F81BD">
                    <a:alpha val="0"/>
                  </a:srgbClr>
                </a:solidFill>
              </a:ln>
              <a:solidFill>
                <a:srgbClr val="0864AD"/>
              </a:solidFill>
              <a:latin typeface="+mn-ea"/>
              <a:cs typeface="Arial" panose="020B0604020202020204" pitchFamily="34" charset="0"/>
            </a:endParaRPr>
          </a:p>
        </p:txBody>
      </p:sp>
    </p:spTree>
    <p:extLst>
      <p:ext uri="{BB962C8B-B14F-4D97-AF65-F5344CB8AC3E}">
        <p14:creationId xmlns:p14="http://schemas.microsoft.com/office/powerpoint/2010/main" val="41885856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19A18-3152-1A24-51D6-28AB2C87B6BC}"/>
            </a:ext>
          </a:extLst>
        </p:cNvPr>
        <p:cNvGrpSpPr/>
        <p:nvPr/>
      </p:nvGrpSpPr>
      <p:grpSpPr>
        <a:xfrm>
          <a:off x="0" y="0"/>
          <a:ext cx="0" cy="0"/>
          <a:chOff x="0" y="0"/>
          <a:chExt cx="0" cy="0"/>
        </a:xfrm>
      </p:grpSpPr>
      <p:sp>
        <p:nvSpPr>
          <p:cNvPr id="2" name="Text Box 49">
            <a:extLst>
              <a:ext uri="{FF2B5EF4-FFF2-40B4-BE49-F238E27FC236}">
                <a16:creationId xmlns:a16="http://schemas.microsoft.com/office/drawing/2014/main" id="{F744F2CA-47D5-73A6-8A87-A2C57D0AFDB3}"/>
              </a:ext>
            </a:extLst>
          </p:cNvPr>
          <p:cNvSpPr txBox="1">
            <a:spLocks noChangeArrowheads="1"/>
          </p:cNvSpPr>
          <p:nvPr/>
        </p:nvSpPr>
        <p:spPr bwMode="auto">
          <a:xfrm>
            <a:off x="1147746" y="187674"/>
            <a:ext cx="6436659" cy="518805"/>
          </a:xfrm>
          <a:prstGeom prst="rect">
            <a:avLst/>
          </a:prstGeom>
          <a:noFill/>
          <a:ln w="9525">
            <a:noFill/>
            <a:miter lim="800000"/>
            <a:headEnd/>
            <a:tailEnd/>
          </a:ln>
        </p:spPr>
        <p:txBody>
          <a:bodyPr wrap="square">
            <a:noAutofit/>
          </a:bodyPr>
          <a:lstStyle/>
          <a:p>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강의</a:t>
            </a:r>
            <a:r>
              <a:rPr lang="en-US" altLang="ko-KR" sz="2400" dirty="0">
                <a:solidFill>
                  <a:schemeClr val="bg1"/>
                </a:solidFill>
                <a:latin typeface="Arial" panose="020B0604020202020204" pitchFamily="34" charset="0"/>
                <a:ea typeface="HY헤드라인M" pitchFamily="18" charset="-127"/>
                <a:cs typeface="Arial" panose="020B0604020202020204" pitchFamily="34" charset="0"/>
              </a:rPr>
              <a:t> </a:t>
            </a:r>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개요</a:t>
            </a:r>
            <a:endParaRPr lang="en-US" altLang="ko-KR" sz="2400" dirty="0">
              <a:solidFill>
                <a:schemeClr val="bg1"/>
              </a:solidFill>
              <a:latin typeface="Arial" panose="020B0604020202020204" pitchFamily="34" charset="0"/>
              <a:ea typeface="HY헤드라인M" pitchFamily="18" charset="-127"/>
              <a:cs typeface="Arial" panose="020B0604020202020204" pitchFamily="34" charset="0"/>
            </a:endParaRPr>
          </a:p>
        </p:txBody>
      </p:sp>
      <p:sp>
        <p:nvSpPr>
          <p:cNvPr id="14" name="직사각형 13">
            <a:extLst>
              <a:ext uri="{FF2B5EF4-FFF2-40B4-BE49-F238E27FC236}">
                <a16:creationId xmlns:a16="http://schemas.microsoft.com/office/drawing/2014/main" id="{A961A116-34AD-769F-19AE-A6F3EA1E8CA9}"/>
              </a:ext>
            </a:extLst>
          </p:cNvPr>
          <p:cNvSpPr/>
          <p:nvPr/>
        </p:nvSpPr>
        <p:spPr>
          <a:xfrm>
            <a:off x="447675" y="26253"/>
            <a:ext cx="489388" cy="646331"/>
          </a:xfrm>
          <a:prstGeom prst="rect">
            <a:avLst/>
          </a:prstGeom>
        </p:spPr>
        <p:txBody>
          <a:bodyPr wrap="square">
            <a:spAutoFit/>
          </a:bodyPr>
          <a:lstStyle/>
          <a:p>
            <a:pPr lvl="0" algn="ctr"/>
            <a:r>
              <a:rPr lang="en-US" altLang="ko-KR" sz="3600" b="1" spc="-150" dirty="0">
                <a:solidFill>
                  <a:prstClr val="white"/>
                </a:solidFill>
                <a:effectLst>
                  <a:outerShdw blurRad="38100" dist="38100" dir="2700000" algn="tl">
                    <a:srgbClr val="000000">
                      <a:alpha val="43137"/>
                    </a:srgbClr>
                  </a:outerShdw>
                </a:effectLst>
                <a:latin typeface="+mn-ea"/>
              </a:rPr>
              <a:t>1</a:t>
            </a:r>
            <a:endParaRPr lang="en-US" altLang="ko-KR" sz="1400" spc="-150" dirty="0">
              <a:solidFill>
                <a:prstClr val="white"/>
              </a:solidFill>
              <a:effectLst>
                <a:outerShdw blurRad="38100" dist="38100" dir="2700000" algn="tl">
                  <a:srgbClr val="000000">
                    <a:alpha val="43137"/>
                  </a:srgbClr>
                </a:outerShdw>
              </a:effectLst>
              <a:latin typeface="+mn-ea"/>
            </a:endParaRPr>
          </a:p>
        </p:txBody>
      </p:sp>
      <p:sp>
        <p:nvSpPr>
          <p:cNvPr id="8" name="슬라이드 번호 개체 틀 7">
            <a:extLst>
              <a:ext uri="{FF2B5EF4-FFF2-40B4-BE49-F238E27FC236}">
                <a16:creationId xmlns:a16="http://schemas.microsoft.com/office/drawing/2014/main" id="{B06CEF71-E988-9246-B505-6041F5079EEE}"/>
              </a:ext>
            </a:extLst>
          </p:cNvPr>
          <p:cNvSpPr>
            <a:spLocks noGrp="1"/>
          </p:cNvSpPr>
          <p:nvPr>
            <p:ph type="sldNum" sz="quarter" idx="12"/>
          </p:nvPr>
        </p:nvSpPr>
        <p:spPr/>
        <p:txBody>
          <a:bodyPr/>
          <a:lstStyle/>
          <a:p>
            <a:fld id="{A47A70AC-2310-4CCF-A52F-3F7FEEDBDF91}" type="slidenum">
              <a:rPr lang="ko-KR" altLang="en-US" smtClean="0"/>
              <a:pPr/>
              <a:t>19</a:t>
            </a:fld>
            <a:endParaRPr lang="ko-KR" altLang="en-US"/>
          </a:p>
        </p:txBody>
      </p:sp>
      <p:grpSp>
        <p:nvGrpSpPr>
          <p:cNvPr id="3" name="그룹 2">
            <a:extLst>
              <a:ext uri="{FF2B5EF4-FFF2-40B4-BE49-F238E27FC236}">
                <a16:creationId xmlns:a16="http://schemas.microsoft.com/office/drawing/2014/main" id="{1F7EBF3C-1623-1384-EA1A-F2579D2877D9}"/>
              </a:ext>
            </a:extLst>
          </p:cNvPr>
          <p:cNvGrpSpPr/>
          <p:nvPr/>
        </p:nvGrpSpPr>
        <p:grpSpPr>
          <a:xfrm>
            <a:off x="549249" y="967820"/>
            <a:ext cx="174514" cy="222411"/>
            <a:chOff x="865412" y="1669870"/>
            <a:chExt cx="261257" cy="261257"/>
          </a:xfrm>
        </p:grpSpPr>
        <p:sp>
          <p:nvSpPr>
            <p:cNvPr id="4" name="모서리가 둥근 직사각형 72">
              <a:extLst>
                <a:ext uri="{FF2B5EF4-FFF2-40B4-BE49-F238E27FC236}">
                  <a16:creationId xmlns:a16="http://schemas.microsoft.com/office/drawing/2014/main" id="{ED510F46-0EFD-F5DD-086E-A30D49371C07}"/>
                </a:ext>
              </a:extLst>
            </p:cNvPr>
            <p:cNvSpPr/>
            <p:nvPr/>
          </p:nvSpPr>
          <p:spPr>
            <a:xfrm>
              <a:off x="865412" y="1669870"/>
              <a:ext cx="130629" cy="261257"/>
            </a:xfrm>
            <a:prstGeom prst="roundRect">
              <a:avLst/>
            </a:prstGeom>
            <a:solidFill>
              <a:srgbClr val="00A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5" name="모서리가 둥근 직사각형 73">
              <a:extLst>
                <a:ext uri="{FF2B5EF4-FFF2-40B4-BE49-F238E27FC236}">
                  <a16:creationId xmlns:a16="http://schemas.microsoft.com/office/drawing/2014/main" id="{A8C67122-6168-98B7-F781-FF0F7C85A156}"/>
                </a:ext>
              </a:extLst>
            </p:cNvPr>
            <p:cNvSpPr/>
            <p:nvPr/>
          </p:nvSpPr>
          <p:spPr>
            <a:xfrm>
              <a:off x="930726" y="1669870"/>
              <a:ext cx="130629" cy="261257"/>
            </a:xfrm>
            <a:prstGeom prst="roundRect">
              <a:avLst/>
            </a:prstGeom>
            <a:solidFill>
              <a:srgbClr val="2319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6" name="모서리가 둥근 직사각형 74">
              <a:extLst>
                <a:ext uri="{FF2B5EF4-FFF2-40B4-BE49-F238E27FC236}">
                  <a16:creationId xmlns:a16="http://schemas.microsoft.com/office/drawing/2014/main" id="{5D5B4F26-A71A-B3E2-E00A-945BF2796F03}"/>
                </a:ext>
              </a:extLst>
            </p:cNvPr>
            <p:cNvSpPr/>
            <p:nvPr/>
          </p:nvSpPr>
          <p:spPr>
            <a:xfrm>
              <a:off x="996040" y="1669870"/>
              <a:ext cx="130629" cy="261257"/>
            </a:xfrm>
            <a:prstGeom prst="roundRect">
              <a:avLst/>
            </a:prstGeom>
            <a:solidFill>
              <a:srgbClr val="0E2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7" name="제목 2">
            <a:extLst>
              <a:ext uri="{FF2B5EF4-FFF2-40B4-BE49-F238E27FC236}">
                <a16:creationId xmlns:a16="http://schemas.microsoft.com/office/drawing/2014/main" id="{DC9B1D3A-6BC9-80EF-0161-75E6CCED51B6}"/>
              </a:ext>
            </a:extLst>
          </p:cNvPr>
          <p:cNvSpPr txBox="1">
            <a:spLocks/>
          </p:cNvSpPr>
          <p:nvPr/>
        </p:nvSpPr>
        <p:spPr>
          <a:xfrm>
            <a:off x="767392" y="908209"/>
            <a:ext cx="4304141" cy="341632"/>
          </a:xfrm>
          <a:prstGeom prst="rect">
            <a:avLst/>
          </a:prstGeom>
        </p:spPr>
        <p:txBody>
          <a:bodyPr vert="horz" wrap="square" lIns="91440" tIns="45720" rIns="91440" bIns="45720" rtlCol="0" anchor="ctr">
            <a:spAutoFit/>
          </a:bodyPr>
          <a:lstStyle>
            <a:lvl1pPr algn="l" defTabSz="914400" rtl="0" eaLnBrk="1" latinLnBrk="1" hangingPunct="1">
              <a:lnSpc>
                <a:spcPct val="90000"/>
              </a:lnSpc>
              <a:spcBef>
                <a:spcPct val="0"/>
              </a:spcBef>
              <a:buNone/>
              <a:defRPr lang="en-US" sz="2400" kern="1200" spc="-150" dirty="0">
                <a:solidFill>
                  <a:schemeClr val="tx1">
                    <a:lumMod val="75000"/>
                    <a:lumOff val="25000"/>
                  </a:schemeClr>
                </a:solidFill>
                <a:latin typeface="HY헤드라인M" panose="02030600000101010101" pitchFamily="18" charset="-127"/>
                <a:ea typeface="HY헤드라인M" panose="02030600000101010101" pitchFamily="18" charset="-127"/>
                <a:cs typeface="+mn-cs"/>
              </a:defRPr>
            </a:lvl1pPr>
          </a:lstStyle>
          <a:p>
            <a:r>
              <a:rPr lang="ko-KR" altLang="en-US" sz="1800" spc="0" dirty="0">
                <a:solidFill>
                  <a:schemeClr val="bg1"/>
                </a:solidFill>
                <a:latin typeface="Arial" panose="020B0604020202020204" pitchFamily="34" charset="0"/>
                <a:cs typeface="Arial" panose="020B0604020202020204" pitchFamily="34" charset="0"/>
              </a:rPr>
              <a:t>확인 사항</a:t>
            </a:r>
          </a:p>
        </p:txBody>
      </p:sp>
      <p:sp>
        <p:nvSpPr>
          <p:cNvPr id="9" name="직사각형 8">
            <a:extLst>
              <a:ext uri="{FF2B5EF4-FFF2-40B4-BE49-F238E27FC236}">
                <a16:creationId xmlns:a16="http://schemas.microsoft.com/office/drawing/2014/main" id="{9EBE9B7F-AE80-3231-872E-AA1ADE5916FF}"/>
              </a:ext>
            </a:extLst>
          </p:cNvPr>
          <p:cNvSpPr/>
          <p:nvPr/>
        </p:nvSpPr>
        <p:spPr>
          <a:xfrm>
            <a:off x="1035193" y="1595304"/>
            <a:ext cx="5172176" cy="1229632"/>
          </a:xfrm>
          <a:prstGeom prst="rect">
            <a:avLst/>
          </a:prstGeom>
        </p:spPr>
        <p:txBody>
          <a:bodyPr wrap="square">
            <a:spAutoFit/>
          </a:bodyPr>
          <a:lstStyle/>
          <a:p>
            <a:pPr marL="171450" indent="-171450">
              <a:lnSpc>
                <a:spcPct val="150000"/>
              </a:lnSpc>
              <a:spcAft>
                <a:spcPts val="277"/>
              </a:spcAft>
              <a:buFont typeface="Arial" panose="020B0604020202020204" pitchFamily="34" charset="0"/>
              <a:buChar char="•"/>
            </a:pPr>
            <a:r>
              <a:rPr lang="en-US" altLang="ko-KR" sz="1600" dirty="0">
                <a:ln>
                  <a:solidFill>
                    <a:srgbClr val="4F81BD">
                      <a:alpha val="0"/>
                    </a:srgbClr>
                  </a:solidFill>
                </a:ln>
                <a:solidFill>
                  <a:schemeClr val="bg1"/>
                </a:solidFill>
                <a:latin typeface="+mn-ea"/>
                <a:cs typeface="Arial" panose="020B0604020202020204" pitchFamily="34" charset="0"/>
              </a:rPr>
              <a:t>C Programming </a:t>
            </a:r>
            <a:r>
              <a:rPr lang="ko-KR" altLang="en-US" sz="1600" dirty="0">
                <a:ln>
                  <a:solidFill>
                    <a:srgbClr val="4F81BD">
                      <a:alpha val="0"/>
                    </a:srgbClr>
                  </a:solidFill>
                </a:ln>
                <a:solidFill>
                  <a:schemeClr val="bg1"/>
                </a:solidFill>
                <a:latin typeface="+mn-ea"/>
                <a:cs typeface="Arial" panose="020B0604020202020204" pitchFamily="34" charset="0"/>
              </a:rPr>
              <a:t>및 전자회로 배경지식 확인</a:t>
            </a:r>
            <a:endParaRPr lang="en-US" altLang="ko-KR" sz="1600" dirty="0">
              <a:ln>
                <a:solidFill>
                  <a:srgbClr val="4F81BD">
                    <a:alpha val="0"/>
                  </a:srgbClr>
                </a:solidFill>
              </a:ln>
              <a:solidFill>
                <a:schemeClr val="bg1"/>
              </a:solidFill>
              <a:latin typeface="+mn-ea"/>
              <a:cs typeface="Arial" panose="020B0604020202020204" pitchFamily="34" charset="0"/>
            </a:endParaRPr>
          </a:p>
          <a:p>
            <a:pPr marL="171450" indent="-171450">
              <a:lnSpc>
                <a:spcPct val="150000"/>
              </a:lnSpc>
              <a:spcAft>
                <a:spcPts val="277"/>
              </a:spcAft>
              <a:buFont typeface="Arial" panose="020B0604020202020204" pitchFamily="34" charset="0"/>
              <a:buChar char="•"/>
            </a:pPr>
            <a:endParaRPr lang="en-US" altLang="ko-KR" sz="1600" dirty="0">
              <a:ln>
                <a:solidFill>
                  <a:srgbClr val="4F81BD">
                    <a:alpha val="0"/>
                  </a:srgbClr>
                </a:solidFill>
              </a:ln>
              <a:solidFill>
                <a:schemeClr val="bg1"/>
              </a:solidFill>
              <a:latin typeface="+mn-ea"/>
              <a:cs typeface="Arial" panose="020B0604020202020204" pitchFamily="34" charset="0"/>
            </a:endParaRPr>
          </a:p>
          <a:p>
            <a:pPr marL="171450" indent="-171450">
              <a:lnSpc>
                <a:spcPct val="150000"/>
              </a:lnSpc>
              <a:spcAft>
                <a:spcPts val="277"/>
              </a:spcAft>
              <a:buFont typeface="Arial" panose="020B0604020202020204" pitchFamily="34" charset="0"/>
              <a:buChar char="•"/>
            </a:pPr>
            <a:r>
              <a:rPr lang="en-US" altLang="ko-KR" sz="1600" dirty="0">
                <a:ln>
                  <a:solidFill>
                    <a:srgbClr val="4F81BD">
                      <a:alpha val="0"/>
                    </a:srgbClr>
                  </a:solidFill>
                </a:ln>
                <a:solidFill>
                  <a:schemeClr val="bg1"/>
                </a:solidFill>
                <a:latin typeface="+mn-ea"/>
                <a:cs typeface="Arial" panose="020B0604020202020204" pitchFamily="34" charset="0"/>
              </a:rPr>
              <a:t>Test </a:t>
            </a:r>
            <a:r>
              <a:rPr lang="ko-KR" altLang="en-US" sz="1600" dirty="0">
                <a:ln>
                  <a:solidFill>
                    <a:srgbClr val="4F81BD">
                      <a:alpha val="0"/>
                    </a:srgbClr>
                  </a:solidFill>
                </a:ln>
                <a:solidFill>
                  <a:schemeClr val="bg1"/>
                </a:solidFill>
                <a:latin typeface="+mn-ea"/>
                <a:cs typeface="Arial" panose="020B0604020202020204" pitchFamily="34" charset="0"/>
              </a:rPr>
              <a:t>프로그램 작성 및 학습현황 파악</a:t>
            </a:r>
          </a:p>
        </p:txBody>
      </p:sp>
    </p:spTree>
    <p:extLst>
      <p:ext uri="{BB962C8B-B14F-4D97-AF65-F5344CB8AC3E}">
        <p14:creationId xmlns:p14="http://schemas.microsoft.com/office/powerpoint/2010/main" val="1282968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9">
            <a:extLst>
              <a:ext uri="{FF2B5EF4-FFF2-40B4-BE49-F238E27FC236}">
                <a16:creationId xmlns:a16="http://schemas.microsoft.com/office/drawing/2014/main" id="{9F471848-7500-C49E-5053-2C79C52B164B}"/>
              </a:ext>
            </a:extLst>
          </p:cNvPr>
          <p:cNvSpPr txBox="1">
            <a:spLocks noChangeArrowheads="1"/>
          </p:cNvSpPr>
          <p:nvPr/>
        </p:nvSpPr>
        <p:spPr bwMode="auto">
          <a:xfrm>
            <a:off x="1884346" y="2414406"/>
            <a:ext cx="6436659" cy="1708859"/>
          </a:xfrm>
          <a:prstGeom prst="rect">
            <a:avLst/>
          </a:prstGeom>
          <a:noFill/>
          <a:ln w="9525">
            <a:noFill/>
            <a:miter lim="800000"/>
            <a:headEnd/>
            <a:tailEnd/>
          </a:ln>
        </p:spPr>
        <p:txBody>
          <a:bodyPr wrap="square" anchor="ctr">
            <a:noAutofit/>
          </a:bodyPr>
          <a:lstStyle/>
          <a:p>
            <a:r>
              <a:rPr lang="ko-KR" altLang="en-US" sz="4400" dirty="0">
                <a:solidFill>
                  <a:schemeClr val="bg1"/>
                </a:solidFill>
                <a:latin typeface="Arial" panose="020B0604020202020204" pitchFamily="34" charset="0"/>
                <a:ea typeface="HY헤드라인M" pitchFamily="18" charset="-127"/>
                <a:cs typeface="Arial" panose="020B0604020202020204" pitchFamily="34" charset="0"/>
              </a:rPr>
              <a:t>강의</a:t>
            </a:r>
            <a:r>
              <a:rPr lang="en-US" altLang="ko-KR" sz="4400" dirty="0">
                <a:solidFill>
                  <a:schemeClr val="bg1"/>
                </a:solidFill>
                <a:latin typeface="Arial" panose="020B0604020202020204" pitchFamily="34" charset="0"/>
                <a:ea typeface="HY헤드라인M" pitchFamily="18" charset="-127"/>
                <a:cs typeface="Arial" panose="020B0604020202020204" pitchFamily="34" charset="0"/>
              </a:rPr>
              <a:t> </a:t>
            </a:r>
            <a:r>
              <a:rPr lang="ko-KR" altLang="en-US" sz="4400" dirty="0">
                <a:solidFill>
                  <a:schemeClr val="bg1"/>
                </a:solidFill>
                <a:latin typeface="Arial" panose="020B0604020202020204" pitchFamily="34" charset="0"/>
                <a:ea typeface="HY헤드라인M" pitchFamily="18" charset="-127"/>
                <a:cs typeface="Arial" panose="020B0604020202020204" pitchFamily="34" charset="0"/>
              </a:rPr>
              <a:t>개요</a:t>
            </a:r>
            <a:endParaRPr lang="en-US" altLang="ko-KR" sz="4400" dirty="0">
              <a:solidFill>
                <a:schemeClr val="bg1"/>
              </a:solidFill>
              <a:latin typeface="Arial" panose="020B0604020202020204" pitchFamily="34" charset="0"/>
              <a:ea typeface="HY헤드라인M" pitchFamily="18" charset="-127"/>
              <a:cs typeface="Arial" panose="020B0604020202020204" pitchFamily="34" charset="0"/>
            </a:endParaRPr>
          </a:p>
        </p:txBody>
      </p:sp>
      <p:sp>
        <p:nvSpPr>
          <p:cNvPr id="3" name="Text Box 49">
            <a:extLst>
              <a:ext uri="{FF2B5EF4-FFF2-40B4-BE49-F238E27FC236}">
                <a16:creationId xmlns:a16="http://schemas.microsoft.com/office/drawing/2014/main" id="{6CD94E23-542D-644E-6BCC-32DB318B52AE}"/>
              </a:ext>
            </a:extLst>
          </p:cNvPr>
          <p:cNvSpPr txBox="1">
            <a:spLocks noChangeArrowheads="1"/>
          </p:cNvSpPr>
          <p:nvPr/>
        </p:nvSpPr>
        <p:spPr bwMode="auto">
          <a:xfrm>
            <a:off x="106346" y="2414407"/>
            <a:ext cx="1498600" cy="1708859"/>
          </a:xfrm>
          <a:prstGeom prst="rect">
            <a:avLst/>
          </a:prstGeom>
          <a:noFill/>
          <a:ln w="9525">
            <a:noFill/>
            <a:miter lim="800000"/>
            <a:headEnd/>
            <a:tailEnd/>
          </a:ln>
        </p:spPr>
        <p:txBody>
          <a:bodyPr wrap="square" anchor="ctr">
            <a:noAutofit/>
          </a:bodyPr>
          <a:lstStyle/>
          <a:p>
            <a:pPr algn="ctr"/>
            <a:r>
              <a:rPr lang="en-US" altLang="ko-KR" sz="7200" b="1" i="1" dirty="0">
                <a:solidFill>
                  <a:schemeClr val="bg1"/>
                </a:solidFill>
                <a:latin typeface="HY헤드라인M" panose="02030600000101010101" pitchFamily="18" charset="-127"/>
                <a:ea typeface="HY헤드라인M" panose="02030600000101010101" pitchFamily="18" charset="-127"/>
                <a:cs typeface="Arial" panose="020B0604020202020204" pitchFamily="34" charset="0"/>
              </a:rPr>
              <a:t>1</a:t>
            </a:r>
          </a:p>
        </p:txBody>
      </p:sp>
    </p:spTree>
    <p:extLst>
      <p:ext uri="{BB962C8B-B14F-4D97-AF65-F5344CB8AC3E}">
        <p14:creationId xmlns:p14="http://schemas.microsoft.com/office/powerpoint/2010/main" val="2972740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0347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Tmega128로 배우는 마이크로컨트롤러 프로그래밍">
            <a:extLst>
              <a:ext uri="{FF2B5EF4-FFF2-40B4-BE49-F238E27FC236}">
                <a16:creationId xmlns:a16="http://schemas.microsoft.com/office/drawing/2014/main" id="{B2206DCF-0FD2-3B9C-CDFF-8674A12B9B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1477" y="706479"/>
            <a:ext cx="3695038" cy="3695038"/>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49">
            <a:extLst>
              <a:ext uri="{FF2B5EF4-FFF2-40B4-BE49-F238E27FC236}">
                <a16:creationId xmlns:a16="http://schemas.microsoft.com/office/drawing/2014/main" id="{E1F7F88B-E152-4143-DB99-D0EE7240E4B2}"/>
              </a:ext>
            </a:extLst>
          </p:cNvPr>
          <p:cNvSpPr txBox="1">
            <a:spLocks noChangeArrowheads="1"/>
          </p:cNvSpPr>
          <p:nvPr/>
        </p:nvSpPr>
        <p:spPr bwMode="auto">
          <a:xfrm>
            <a:off x="1147746" y="187674"/>
            <a:ext cx="6436659" cy="518805"/>
          </a:xfrm>
          <a:prstGeom prst="rect">
            <a:avLst/>
          </a:prstGeom>
          <a:noFill/>
          <a:ln w="9525">
            <a:noFill/>
            <a:miter lim="800000"/>
            <a:headEnd/>
            <a:tailEnd/>
          </a:ln>
        </p:spPr>
        <p:txBody>
          <a:bodyPr wrap="square">
            <a:noAutofit/>
          </a:bodyPr>
          <a:lstStyle/>
          <a:p>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강의</a:t>
            </a:r>
            <a:r>
              <a:rPr lang="en-US" altLang="ko-KR" sz="2400" dirty="0">
                <a:solidFill>
                  <a:schemeClr val="bg1"/>
                </a:solidFill>
                <a:latin typeface="Arial" panose="020B0604020202020204" pitchFamily="34" charset="0"/>
                <a:ea typeface="HY헤드라인M" pitchFamily="18" charset="-127"/>
                <a:cs typeface="Arial" panose="020B0604020202020204" pitchFamily="34" charset="0"/>
              </a:rPr>
              <a:t> </a:t>
            </a:r>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개요</a:t>
            </a:r>
            <a:endParaRPr lang="en-US" altLang="ko-KR" sz="2400" dirty="0">
              <a:solidFill>
                <a:schemeClr val="bg1"/>
              </a:solidFill>
              <a:latin typeface="Arial" panose="020B0604020202020204" pitchFamily="34" charset="0"/>
              <a:ea typeface="HY헤드라인M" pitchFamily="18" charset="-127"/>
              <a:cs typeface="Arial" panose="020B0604020202020204" pitchFamily="34" charset="0"/>
            </a:endParaRPr>
          </a:p>
        </p:txBody>
      </p:sp>
      <p:sp>
        <p:nvSpPr>
          <p:cNvPr id="14" name="직사각형 13">
            <a:extLst>
              <a:ext uri="{FF2B5EF4-FFF2-40B4-BE49-F238E27FC236}">
                <a16:creationId xmlns:a16="http://schemas.microsoft.com/office/drawing/2014/main" id="{3EC6E8D5-B753-8A7E-7FE9-310B86645AB4}"/>
              </a:ext>
            </a:extLst>
          </p:cNvPr>
          <p:cNvSpPr/>
          <p:nvPr/>
        </p:nvSpPr>
        <p:spPr>
          <a:xfrm>
            <a:off x="447675" y="26253"/>
            <a:ext cx="489388" cy="646331"/>
          </a:xfrm>
          <a:prstGeom prst="rect">
            <a:avLst/>
          </a:prstGeom>
        </p:spPr>
        <p:txBody>
          <a:bodyPr wrap="square">
            <a:spAutoFit/>
          </a:bodyPr>
          <a:lstStyle/>
          <a:p>
            <a:pPr lvl="0" algn="ctr"/>
            <a:r>
              <a:rPr lang="en-US" altLang="ko-KR" sz="3600" b="1" spc="-150" dirty="0">
                <a:solidFill>
                  <a:prstClr val="white"/>
                </a:solidFill>
                <a:effectLst>
                  <a:outerShdw blurRad="38100" dist="38100" dir="2700000" algn="tl">
                    <a:srgbClr val="000000">
                      <a:alpha val="43137"/>
                    </a:srgbClr>
                  </a:outerShdw>
                </a:effectLst>
                <a:latin typeface="+mn-ea"/>
              </a:rPr>
              <a:t>1</a:t>
            </a:r>
            <a:endParaRPr lang="en-US" altLang="ko-KR" sz="1400" spc="-150" dirty="0">
              <a:solidFill>
                <a:prstClr val="white"/>
              </a:solidFill>
              <a:effectLst>
                <a:outerShdw blurRad="38100" dist="38100" dir="2700000" algn="tl">
                  <a:srgbClr val="000000">
                    <a:alpha val="43137"/>
                  </a:srgbClr>
                </a:outerShdw>
              </a:effectLst>
              <a:latin typeface="+mn-ea"/>
            </a:endParaRPr>
          </a:p>
        </p:txBody>
      </p:sp>
      <p:sp>
        <p:nvSpPr>
          <p:cNvPr id="12" name="직사각형 11">
            <a:extLst>
              <a:ext uri="{FF2B5EF4-FFF2-40B4-BE49-F238E27FC236}">
                <a16:creationId xmlns:a16="http://schemas.microsoft.com/office/drawing/2014/main" id="{EA78CFA7-704E-1AA5-6136-DA1113C4B154}"/>
              </a:ext>
            </a:extLst>
          </p:cNvPr>
          <p:cNvSpPr/>
          <p:nvPr/>
        </p:nvSpPr>
        <p:spPr>
          <a:xfrm>
            <a:off x="519748" y="913955"/>
            <a:ext cx="8266767" cy="506036"/>
          </a:xfrm>
          <a:prstGeom prst="rect">
            <a:avLst/>
          </a:prstGeom>
        </p:spPr>
        <p:txBody>
          <a:bodyPr wrap="square">
            <a:spAutoFit/>
          </a:bodyPr>
          <a:lstStyle/>
          <a:p>
            <a:pPr marL="171450" indent="-171450">
              <a:lnSpc>
                <a:spcPct val="150000"/>
              </a:lnSpc>
              <a:spcAft>
                <a:spcPts val="277"/>
              </a:spcAft>
              <a:buClr>
                <a:schemeClr val="accent2"/>
              </a:buClr>
              <a:buFont typeface="Wingdings" panose="05000000000000000000" pitchFamily="2" charset="2"/>
              <a:buChar char="v"/>
            </a:pPr>
            <a:r>
              <a:rPr lang="en-US" altLang="ko-KR" sz="2000" dirty="0">
                <a:ln>
                  <a:solidFill>
                    <a:srgbClr val="4F81BD">
                      <a:alpha val="0"/>
                    </a:srgbClr>
                  </a:solidFill>
                </a:ln>
                <a:solidFill>
                  <a:schemeClr val="bg1"/>
                </a:solidFill>
                <a:latin typeface="+mn-ea"/>
                <a:cs typeface="Arial" panose="020B0604020202020204" pitchFamily="34" charset="0"/>
              </a:rPr>
              <a:t> </a:t>
            </a:r>
            <a:r>
              <a:rPr lang="ko-KR" altLang="en-US" sz="2000" dirty="0">
                <a:ln>
                  <a:solidFill>
                    <a:srgbClr val="4F81BD">
                      <a:alpha val="0"/>
                    </a:srgbClr>
                  </a:solidFill>
                </a:ln>
                <a:solidFill>
                  <a:schemeClr val="bg1"/>
                </a:solidFill>
                <a:latin typeface="+mn-ea"/>
                <a:cs typeface="Arial" panose="020B0604020202020204" pitchFamily="34" charset="0"/>
              </a:rPr>
              <a:t>강의 참고자료</a:t>
            </a:r>
            <a:endParaRPr lang="en-US" altLang="ko-KR" sz="2000" dirty="0">
              <a:ln>
                <a:solidFill>
                  <a:srgbClr val="4F81BD">
                    <a:alpha val="0"/>
                  </a:srgbClr>
                </a:solidFill>
              </a:ln>
              <a:solidFill>
                <a:schemeClr val="bg1"/>
              </a:solidFill>
              <a:latin typeface="+mn-ea"/>
              <a:cs typeface="Arial" panose="020B0604020202020204" pitchFamily="34" charset="0"/>
            </a:endParaRPr>
          </a:p>
        </p:txBody>
      </p:sp>
      <p:sp>
        <p:nvSpPr>
          <p:cNvPr id="8" name="슬라이드 번호 개체 틀 7">
            <a:extLst>
              <a:ext uri="{FF2B5EF4-FFF2-40B4-BE49-F238E27FC236}">
                <a16:creationId xmlns:a16="http://schemas.microsoft.com/office/drawing/2014/main" id="{C9816FE1-9F30-9480-C7A8-B31572CD7C79}"/>
              </a:ext>
            </a:extLst>
          </p:cNvPr>
          <p:cNvSpPr>
            <a:spLocks noGrp="1"/>
          </p:cNvSpPr>
          <p:nvPr>
            <p:ph type="sldNum" sz="quarter" idx="12"/>
          </p:nvPr>
        </p:nvSpPr>
        <p:spPr/>
        <p:txBody>
          <a:bodyPr/>
          <a:lstStyle/>
          <a:p>
            <a:fld id="{A47A70AC-2310-4CCF-A52F-3F7FEEDBDF91}" type="slidenum">
              <a:rPr lang="ko-KR" altLang="en-US" smtClean="0"/>
              <a:pPr/>
              <a:t>3</a:t>
            </a:fld>
            <a:endParaRPr lang="ko-KR" altLang="en-US"/>
          </a:p>
        </p:txBody>
      </p:sp>
      <p:sp>
        <p:nvSpPr>
          <p:cNvPr id="6" name="직사각형 5">
            <a:extLst>
              <a:ext uri="{FF2B5EF4-FFF2-40B4-BE49-F238E27FC236}">
                <a16:creationId xmlns:a16="http://schemas.microsoft.com/office/drawing/2014/main" id="{1F70169F-40A6-7E2F-AEB2-0F7E3FBAC501}"/>
              </a:ext>
            </a:extLst>
          </p:cNvPr>
          <p:cNvSpPr/>
          <p:nvPr/>
        </p:nvSpPr>
        <p:spPr>
          <a:xfrm>
            <a:off x="1035193" y="1595304"/>
            <a:ext cx="4121007" cy="3961149"/>
          </a:xfrm>
          <a:prstGeom prst="rect">
            <a:avLst/>
          </a:prstGeom>
        </p:spPr>
        <p:txBody>
          <a:bodyPr wrap="square">
            <a:spAutoFit/>
          </a:bodyPr>
          <a:lstStyle/>
          <a:p>
            <a:pPr marL="171450" indent="-171450">
              <a:lnSpc>
                <a:spcPct val="150000"/>
              </a:lnSpc>
              <a:spcAft>
                <a:spcPts val="277"/>
              </a:spcAft>
              <a:buFont typeface="Arial" panose="020B0604020202020204" pitchFamily="34" charset="0"/>
              <a:buChar char="•"/>
            </a:pPr>
            <a:r>
              <a:rPr lang="ko-KR" altLang="en-US" sz="1600" dirty="0">
                <a:ln>
                  <a:solidFill>
                    <a:srgbClr val="4F81BD">
                      <a:alpha val="0"/>
                    </a:srgbClr>
                  </a:solidFill>
                </a:ln>
                <a:solidFill>
                  <a:schemeClr val="bg1"/>
                </a:solidFill>
                <a:latin typeface="+mn-ea"/>
                <a:cs typeface="Arial" panose="020B0604020202020204" pitchFamily="34" charset="0"/>
              </a:rPr>
              <a:t>참고 교재는 다음과 같음</a:t>
            </a:r>
            <a:endParaRPr lang="en-US" altLang="ko-KR" sz="1600" dirty="0">
              <a:ln>
                <a:solidFill>
                  <a:srgbClr val="4F81BD">
                    <a:alpha val="0"/>
                  </a:srgbClr>
                </a:solidFill>
              </a:ln>
              <a:solidFill>
                <a:schemeClr val="bg1"/>
              </a:solidFill>
              <a:latin typeface="+mn-ea"/>
              <a:cs typeface="Arial" panose="020B0604020202020204" pitchFamily="34" charset="0"/>
            </a:endParaRPr>
          </a:p>
          <a:p>
            <a:pPr marL="628650" lvl="1" indent="-171450">
              <a:lnSpc>
                <a:spcPct val="150000"/>
              </a:lnSpc>
              <a:spcAft>
                <a:spcPts val="277"/>
              </a:spcAft>
              <a:buFont typeface="Arial" panose="020B0604020202020204" pitchFamily="34" charset="0"/>
              <a:buChar char="•"/>
            </a:pPr>
            <a:r>
              <a:rPr lang="en-US" altLang="ko-KR" sz="1600" dirty="0">
                <a:ln>
                  <a:solidFill>
                    <a:srgbClr val="4F81BD">
                      <a:alpha val="0"/>
                    </a:srgbClr>
                  </a:solidFill>
                </a:ln>
                <a:solidFill>
                  <a:schemeClr val="bg1"/>
                </a:solidFill>
                <a:latin typeface="+mn-ea"/>
                <a:cs typeface="Arial" panose="020B0604020202020204" pitchFamily="34" charset="0"/>
              </a:rPr>
              <a:t>ATmega128</a:t>
            </a:r>
            <a:r>
              <a:rPr lang="ko-KR" altLang="en-US" sz="1600" dirty="0">
                <a:ln>
                  <a:solidFill>
                    <a:srgbClr val="4F81BD">
                      <a:alpha val="0"/>
                    </a:srgbClr>
                  </a:solidFill>
                </a:ln>
                <a:solidFill>
                  <a:schemeClr val="bg1"/>
                </a:solidFill>
                <a:latin typeface="+mn-ea"/>
                <a:cs typeface="Arial" panose="020B0604020202020204" pitchFamily="34" charset="0"/>
              </a:rPr>
              <a:t>로 배우는 </a:t>
            </a:r>
            <a:r>
              <a:rPr lang="ko-KR" altLang="en-US" sz="1600" dirty="0" err="1">
                <a:ln>
                  <a:solidFill>
                    <a:srgbClr val="4F81BD">
                      <a:alpha val="0"/>
                    </a:srgbClr>
                  </a:solidFill>
                </a:ln>
                <a:solidFill>
                  <a:schemeClr val="bg1"/>
                </a:solidFill>
                <a:latin typeface="+mn-ea"/>
                <a:cs typeface="Arial" panose="020B0604020202020204" pitchFamily="34" charset="0"/>
              </a:rPr>
              <a:t>마이크로컨트롤러</a:t>
            </a:r>
            <a:r>
              <a:rPr lang="ko-KR" altLang="en-US" sz="1600" dirty="0">
                <a:ln>
                  <a:solidFill>
                    <a:srgbClr val="4F81BD">
                      <a:alpha val="0"/>
                    </a:srgbClr>
                  </a:solidFill>
                </a:ln>
                <a:solidFill>
                  <a:schemeClr val="bg1"/>
                </a:solidFill>
                <a:latin typeface="+mn-ea"/>
                <a:cs typeface="Arial" panose="020B0604020202020204" pitchFamily="34" charset="0"/>
              </a:rPr>
              <a:t> 프로그래밍</a:t>
            </a:r>
            <a:endParaRPr lang="en-US" altLang="ko-KR" sz="1600" dirty="0">
              <a:ln>
                <a:solidFill>
                  <a:srgbClr val="4F81BD">
                    <a:alpha val="0"/>
                  </a:srgbClr>
                </a:solidFill>
              </a:ln>
              <a:solidFill>
                <a:schemeClr val="bg1"/>
              </a:solidFill>
              <a:latin typeface="+mn-ea"/>
              <a:cs typeface="Arial" panose="020B0604020202020204" pitchFamily="34" charset="0"/>
            </a:endParaRPr>
          </a:p>
          <a:p>
            <a:pPr marL="628650" lvl="1" indent="-171450">
              <a:lnSpc>
                <a:spcPct val="150000"/>
              </a:lnSpc>
              <a:spcAft>
                <a:spcPts val="277"/>
              </a:spcAft>
              <a:buFont typeface="Arial" panose="020B0604020202020204" pitchFamily="34" charset="0"/>
              <a:buChar char="•"/>
            </a:pPr>
            <a:r>
              <a:rPr lang="ko-KR" altLang="en-US" sz="1600" dirty="0">
                <a:ln>
                  <a:solidFill>
                    <a:srgbClr val="4F81BD">
                      <a:alpha val="0"/>
                    </a:srgbClr>
                  </a:solidFill>
                </a:ln>
                <a:solidFill>
                  <a:schemeClr val="bg1"/>
                </a:solidFill>
                <a:latin typeface="+mn-ea"/>
                <a:cs typeface="Arial" panose="020B0604020202020204" pitchFamily="34" charset="0"/>
              </a:rPr>
              <a:t>출판사 </a:t>
            </a:r>
            <a:r>
              <a:rPr lang="en-US" altLang="ko-KR" sz="1600" dirty="0">
                <a:ln>
                  <a:solidFill>
                    <a:srgbClr val="4F81BD">
                      <a:alpha val="0"/>
                    </a:srgbClr>
                  </a:solidFill>
                </a:ln>
                <a:solidFill>
                  <a:schemeClr val="bg1"/>
                </a:solidFill>
                <a:latin typeface="+mn-ea"/>
                <a:cs typeface="Arial" panose="020B0604020202020204" pitchFamily="34" charset="0"/>
              </a:rPr>
              <a:t>: </a:t>
            </a:r>
            <a:r>
              <a:rPr lang="ko-KR" altLang="en-US" sz="1600" dirty="0" err="1">
                <a:ln>
                  <a:solidFill>
                    <a:srgbClr val="4F81BD">
                      <a:alpha val="0"/>
                    </a:srgbClr>
                  </a:solidFill>
                </a:ln>
                <a:solidFill>
                  <a:schemeClr val="bg1"/>
                </a:solidFill>
                <a:latin typeface="+mn-ea"/>
                <a:cs typeface="Arial" panose="020B0604020202020204" pitchFamily="34" charset="0"/>
              </a:rPr>
              <a:t>제이펍</a:t>
            </a:r>
            <a:endParaRPr lang="en-US" altLang="ko-KR" sz="1600" dirty="0">
              <a:ln>
                <a:solidFill>
                  <a:srgbClr val="4F81BD">
                    <a:alpha val="0"/>
                  </a:srgbClr>
                </a:solidFill>
              </a:ln>
              <a:solidFill>
                <a:schemeClr val="bg1"/>
              </a:solidFill>
              <a:latin typeface="+mn-ea"/>
              <a:cs typeface="Arial" panose="020B0604020202020204" pitchFamily="34" charset="0"/>
            </a:endParaRPr>
          </a:p>
          <a:p>
            <a:pPr marL="628650" lvl="1" indent="-171450">
              <a:lnSpc>
                <a:spcPct val="150000"/>
              </a:lnSpc>
              <a:spcAft>
                <a:spcPts val="277"/>
              </a:spcAft>
              <a:buFont typeface="Arial" panose="020B0604020202020204" pitchFamily="34" charset="0"/>
              <a:buChar char="•"/>
            </a:pPr>
            <a:r>
              <a:rPr lang="ko-KR" altLang="en-US" sz="1600" dirty="0">
                <a:ln>
                  <a:solidFill>
                    <a:srgbClr val="4F81BD">
                      <a:alpha val="0"/>
                    </a:srgbClr>
                  </a:solidFill>
                </a:ln>
                <a:solidFill>
                  <a:schemeClr val="bg1"/>
                </a:solidFill>
                <a:latin typeface="+mn-ea"/>
                <a:cs typeface="Arial" panose="020B0604020202020204" pitchFamily="34" charset="0"/>
              </a:rPr>
              <a:t>저   자 </a:t>
            </a:r>
            <a:r>
              <a:rPr lang="en-US" altLang="ko-KR" sz="1600" dirty="0">
                <a:ln>
                  <a:solidFill>
                    <a:srgbClr val="4F81BD">
                      <a:alpha val="0"/>
                    </a:srgbClr>
                  </a:solidFill>
                </a:ln>
                <a:solidFill>
                  <a:schemeClr val="bg1"/>
                </a:solidFill>
                <a:latin typeface="+mn-ea"/>
                <a:cs typeface="Arial" panose="020B0604020202020204" pitchFamily="34" charset="0"/>
              </a:rPr>
              <a:t>: </a:t>
            </a:r>
            <a:r>
              <a:rPr lang="ko-KR" altLang="en-US" sz="1600" dirty="0" err="1">
                <a:ln>
                  <a:solidFill>
                    <a:srgbClr val="4F81BD">
                      <a:alpha val="0"/>
                    </a:srgbClr>
                  </a:solidFill>
                </a:ln>
                <a:solidFill>
                  <a:schemeClr val="bg1"/>
                </a:solidFill>
                <a:latin typeface="+mn-ea"/>
                <a:cs typeface="Arial" panose="020B0604020202020204" pitchFamily="34" charset="0"/>
              </a:rPr>
              <a:t>허경용</a:t>
            </a:r>
            <a:endParaRPr lang="en-US" altLang="ko-KR" sz="1600" dirty="0">
              <a:ln>
                <a:solidFill>
                  <a:srgbClr val="4F81BD">
                    <a:alpha val="0"/>
                  </a:srgbClr>
                </a:solidFill>
              </a:ln>
              <a:solidFill>
                <a:schemeClr val="bg1"/>
              </a:solidFill>
              <a:latin typeface="+mn-ea"/>
              <a:cs typeface="Arial" panose="020B0604020202020204" pitchFamily="34" charset="0"/>
            </a:endParaRPr>
          </a:p>
          <a:p>
            <a:pPr marL="171450" indent="-171450">
              <a:lnSpc>
                <a:spcPct val="150000"/>
              </a:lnSpc>
              <a:spcAft>
                <a:spcPts val="277"/>
              </a:spcAft>
              <a:buFont typeface="Arial" panose="020B0604020202020204" pitchFamily="34" charset="0"/>
              <a:buChar char="•"/>
            </a:pPr>
            <a:endParaRPr lang="en-US" altLang="ko-KR" sz="1400" dirty="0">
              <a:ln>
                <a:solidFill>
                  <a:srgbClr val="4F81BD">
                    <a:alpha val="0"/>
                  </a:srgbClr>
                </a:solidFill>
              </a:ln>
              <a:solidFill>
                <a:schemeClr val="bg1"/>
              </a:solidFill>
              <a:latin typeface="+mn-ea"/>
              <a:cs typeface="Arial" panose="020B0604020202020204" pitchFamily="34" charset="0"/>
            </a:endParaRPr>
          </a:p>
          <a:p>
            <a:pPr marL="171450" indent="-171450">
              <a:lnSpc>
                <a:spcPct val="150000"/>
              </a:lnSpc>
              <a:spcAft>
                <a:spcPts val="277"/>
              </a:spcAft>
              <a:buFont typeface="Arial" panose="020B0604020202020204" pitchFamily="34" charset="0"/>
              <a:buChar char="•"/>
            </a:pPr>
            <a:r>
              <a:rPr lang="ko-KR" altLang="en-US" sz="1600" dirty="0">
                <a:ln>
                  <a:solidFill>
                    <a:srgbClr val="4F81BD">
                      <a:alpha val="0"/>
                    </a:srgbClr>
                  </a:solidFill>
                </a:ln>
                <a:solidFill>
                  <a:schemeClr val="bg1"/>
                </a:solidFill>
                <a:latin typeface="+mn-ea"/>
                <a:cs typeface="Arial" panose="020B0604020202020204" pitchFamily="34" charset="0"/>
              </a:rPr>
              <a:t>실습 관련 자료</a:t>
            </a:r>
            <a:endParaRPr lang="en-US" altLang="ko-KR" sz="1600" dirty="0">
              <a:ln>
                <a:solidFill>
                  <a:srgbClr val="4F81BD">
                    <a:alpha val="0"/>
                  </a:srgbClr>
                </a:solidFill>
              </a:ln>
              <a:solidFill>
                <a:schemeClr val="bg1"/>
              </a:solidFill>
              <a:latin typeface="+mn-ea"/>
              <a:cs typeface="Arial" panose="020B0604020202020204" pitchFamily="34" charset="0"/>
            </a:endParaRPr>
          </a:p>
          <a:p>
            <a:pPr marL="628650" lvl="1" indent="-171450">
              <a:lnSpc>
                <a:spcPct val="150000"/>
              </a:lnSpc>
              <a:spcAft>
                <a:spcPts val="277"/>
              </a:spcAft>
              <a:buFont typeface="Arial" panose="020B0604020202020204" pitchFamily="34" charset="0"/>
              <a:buChar char="•"/>
            </a:pPr>
            <a:r>
              <a:rPr lang="en-US" altLang="ko-KR" sz="1600" dirty="0">
                <a:ln>
                  <a:solidFill>
                    <a:srgbClr val="4F81BD">
                      <a:alpha val="0"/>
                    </a:srgbClr>
                  </a:solidFill>
                </a:ln>
                <a:solidFill>
                  <a:schemeClr val="bg1"/>
                </a:solidFill>
                <a:latin typeface="+mn-ea"/>
                <a:cs typeface="Arial" panose="020B0604020202020204" pitchFamily="34" charset="0"/>
              </a:rPr>
              <a:t>PAMS - AER V9.1 </a:t>
            </a:r>
            <a:r>
              <a:rPr lang="ko-KR" altLang="en-US" sz="1600" dirty="0" err="1">
                <a:ln>
                  <a:solidFill>
                    <a:srgbClr val="4F81BD">
                      <a:alpha val="0"/>
                    </a:srgbClr>
                  </a:solidFill>
                </a:ln>
                <a:solidFill>
                  <a:schemeClr val="bg1"/>
                </a:solidFill>
                <a:latin typeface="+mn-ea"/>
                <a:cs typeface="Arial" panose="020B0604020202020204" pitchFamily="34" charset="0"/>
              </a:rPr>
              <a:t>아두이노</a:t>
            </a:r>
            <a:r>
              <a:rPr lang="ko-KR" altLang="en-US" sz="1600" dirty="0">
                <a:ln>
                  <a:solidFill>
                    <a:srgbClr val="4F81BD">
                      <a:alpha val="0"/>
                    </a:srgbClr>
                  </a:solidFill>
                </a:ln>
                <a:solidFill>
                  <a:schemeClr val="bg1"/>
                </a:solidFill>
                <a:latin typeface="+mn-ea"/>
                <a:cs typeface="Arial" panose="020B0604020202020204" pitchFamily="34" charset="0"/>
              </a:rPr>
              <a:t> </a:t>
            </a:r>
            <a:r>
              <a:rPr lang="en-US" altLang="ko-KR" sz="1600" dirty="0">
                <a:ln>
                  <a:solidFill>
                    <a:srgbClr val="4F81BD">
                      <a:alpha val="0"/>
                    </a:srgbClr>
                  </a:solidFill>
                </a:ln>
                <a:solidFill>
                  <a:schemeClr val="bg1"/>
                </a:solidFill>
                <a:latin typeface="+mn-ea"/>
                <a:cs typeface="Arial" panose="020B0604020202020204" pitchFamily="34" charset="0"/>
              </a:rPr>
              <a:t>&amp; MCU </a:t>
            </a:r>
            <a:r>
              <a:rPr lang="ko-KR" altLang="en-US" sz="1600" dirty="0">
                <a:ln>
                  <a:solidFill>
                    <a:srgbClr val="4F81BD">
                      <a:alpha val="0"/>
                    </a:srgbClr>
                  </a:solidFill>
                </a:ln>
                <a:solidFill>
                  <a:schemeClr val="bg1"/>
                </a:solidFill>
                <a:latin typeface="+mn-ea"/>
                <a:cs typeface="Arial" panose="020B0604020202020204" pitchFamily="34" charset="0"/>
              </a:rPr>
              <a:t>실습 장비</a:t>
            </a:r>
            <a:endParaRPr lang="en-US" altLang="ko-KR" sz="1600" dirty="0">
              <a:ln>
                <a:solidFill>
                  <a:srgbClr val="4F81BD">
                    <a:alpha val="0"/>
                  </a:srgbClr>
                </a:solidFill>
              </a:ln>
              <a:solidFill>
                <a:schemeClr val="bg1"/>
              </a:solidFill>
              <a:latin typeface="+mn-ea"/>
              <a:cs typeface="Arial" panose="020B0604020202020204" pitchFamily="34" charset="0"/>
            </a:endParaRPr>
          </a:p>
          <a:p>
            <a:pPr marL="628650" lvl="1" indent="-171450">
              <a:lnSpc>
                <a:spcPct val="150000"/>
              </a:lnSpc>
              <a:spcAft>
                <a:spcPts val="277"/>
              </a:spcAft>
              <a:buFont typeface="Arial" panose="020B0604020202020204" pitchFamily="34" charset="0"/>
              <a:buChar char="•"/>
            </a:pPr>
            <a:r>
              <a:rPr lang="ko-KR" altLang="en-US" sz="1600" dirty="0">
                <a:ln>
                  <a:solidFill>
                    <a:srgbClr val="4F81BD">
                      <a:alpha val="0"/>
                    </a:srgbClr>
                  </a:solidFill>
                </a:ln>
                <a:solidFill>
                  <a:schemeClr val="bg1"/>
                </a:solidFill>
                <a:latin typeface="+mn-ea"/>
                <a:cs typeface="Arial" panose="020B0604020202020204" pitchFamily="34" charset="0"/>
              </a:rPr>
              <a:t>관련 </a:t>
            </a:r>
            <a:r>
              <a:rPr lang="en-US" altLang="ko-KR" sz="1600" dirty="0">
                <a:ln>
                  <a:solidFill>
                    <a:srgbClr val="4F81BD">
                      <a:alpha val="0"/>
                    </a:srgbClr>
                  </a:solidFill>
                </a:ln>
                <a:solidFill>
                  <a:schemeClr val="bg1"/>
                </a:solidFill>
                <a:latin typeface="+mn-ea"/>
                <a:cs typeface="Arial" panose="020B0604020202020204" pitchFamily="34" charset="0"/>
              </a:rPr>
              <a:t>PDF</a:t>
            </a:r>
            <a:r>
              <a:rPr lang="ko-KR" altLang="en-US" sz="1600" dirty="0">
                <a:ln>
                  <a:solidFill>
                    <a:srgbClr val="4F81BD">
                      <a:alpha val="0"/>
                    </a:srgbClr>
                  </a:solidFill>
                </a:ln>
                <a:solidFill>
                  <a:schemeClr val="bg1"/>
                </a:solidFill>
                <a:latin typeface="+mn-ea"/>
                <a:cs typeface="Arial" panose="020B0604020202020204" pitchFamily="34" charset="0"/>
              </a:rPr>
              <a:t>자료 제공</a:t>
            </a:r>
          </a:p>
        </p:txBody>
      </p:sp>
      <p:pic>
        <p:nvPicPr>
          <p:cNvPr id="9" name="그림 8">
            <a:extLst>
              <a:ext uri="{FF2B5EF4-FFF2-40B4-BE49-F238E27FC236}">
                <a16:creationId xmlns:a16="http://schemas.microsoft.com/office/drawing/2014/main" id="{F9FCC5C2-CBC8-A6A2-276F-59D59A060889}"/>
              </a:ext>
            </a:extLst>
          </p:cNvPr>
          <p:cNvPicPr>
            <a:picLocks noChangeAspect="1"/>
          </p:cNvPicPr>
          <p:nvPr/>
        </p:nvPicPr>
        <p:blipFill>
          <a:blip r:embed="rId3"/>
          <a:stretch>
            <a:fillRect/>
          </a:stretch>
        </p:blipFill>
        <p:spPr>
          <a:xfrm>
            <a:off x="5710686" y="4401517"/>
            <a:ext cx="2839752" cy="2122311"/>
          </a:xfrm>
          <a:prstGeom prst="rect">
            <a:avLst/>
          </a:prstGeom>
        </p:spPr>
      </p:pic>
    </p:spTree>
    <p:extLst>
      <p:ext uri="{BB962C8B-B14F-4D97-AF65-F5344CB8AC3E}">
        <p14:creationId xmlns:p14="http://schemas.microsoft.com/office/powerpoint/2010/main" val="3333955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F911D-253C-4F5A-BB47-63901F963E60}"/>
            </a:ext>
          </a:extLst>
        </p:cNvPr>
        <p:cNvGrpSpPr/>
        <p:nvPr/>
      </p:nvGrpSpPr>
      <p:grpSpPr>
        <a:xfrm>
          <a:off x="0" y="0"/>
          <a:ext cx="0" cy="0"/>
          <a:chOff x="0" y="0"/>
          <a:chExt cx="0" cy="0"/>
        </a:xfrm>
      </p:grpSpPr>
      <p:sp>
        <p:nvSpPr>
          <p:cNvPr id="2" name="Text Box 49">
            <a:extLst>
              <a:ext uri="{FF2B5EF4-FFF2-40B4-BE49-F238E27FC236}">
                <a16:creationId xmlns:a16="http://schemas.microsoft.com/office/drawing/2014/main" id="{06C381E4-BA75-7BDF-2A8F-80C5945F7E37}"/>
              </a:ext>
            </a:extLst>
          </p:cNvPr>
          <p:cNvSpPr txBox="1">
            <a:spLocks noChangeArrowheads="1"/>
          </p:cNvSpPr>
          <p:nvPr/>
        </p:nvSpPr>
        <p:spPr bwMode="auto">
          <a:xfrm>
            <a:off x="1147746" y="187674"/>
            <a:ext cx="6436659" cy="518805"/>
          </a:xfrm>
          <a:prstGeom prst="rect">
            <a:avLst/>
          </a:prstGeom>
          <a:noFill/>
          <a:ln w="9525">
            <a:noFill/>
            <a:miter lim="800000"/>
            <a:headEnd/>
            <a:tailEnd/>
          </a:ln>
        </p:spPr>
        <p:txBody>
          <a:bodyPr wrap="square">
            <a:noAutofit/>
          </a:bodyPr>
          <a:lstStyle/>
          <a:p>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강의</a:t>
            </a:r>
            <a:r>
              <a:rPr lang="en-US" altLang="ko-KR" sz="2400" dirty="0">
                <a:solidFill>
                  <a:schemeClr val="bg1"/>
                </a:solidFill>
                <a:latin typeface="Arial" panose="020B0604020202020204" pitchFamily="34" charset="0"/>
                <a:ea typeface="HY헤드라인M" pitchFamily="18" charset="-127"/>
                <a:cs typeface="Arial" panose="020B0604020202020204" pitchFamily="34" charset="0"/>
              </a:rPr>
              <a:t> </a:t>
            </a:r>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개요</a:t>
            </a:r>
            <a:endParaRPr lang="en-US" altLang="ko-KR" sz="2400" dirty="0">
              <a:solidFill>
                <a:schemeClr val="bg1"/>
              </a:solidFill>
              <a:latin typeface="Arial" panose="020B0604020202020204" pitchFamily="34" charset="0"/>
              <a:ea typeface="HY헤드라인M" pitchFamily="18" charset="-127"/>
              <a:cs typeface="Arial" panose="020B0604020202020204" pitchFamily="34" charset="0"/>
            </a:endParaRPr>
          </a:p>
        </p:txBody>
      </p:sp>
      <p:sp>
        <p:nvSpPr>
          <p:cNvPr id="14" name="직사각형 13">
            <a:extLst>
              <a:ext uri="{FF2B5EF4-FFF2-40B4-BE49-F238E27FC236}">
                <a16:creationId xmlns:a16="http://schemas.microsoft.com/office/drawing/2014/main" id="{906A2BA2-A5C4-8C49-3FD5-E84B8B8A47D4}"/>
              </a:ext>
            </a:extLst>
          </p:cNvPr>
          <p:cNvSpPr/>
          <p:nvPr/>
        </p:nvSpPr>
        <p:spPr>
          <a:xfrm>
            <a:off x="447675" y="26253"/>
            <a:ext cx="489388" cy="646331"/>
          </a:xfrm>
          <a:prstGeom prst="rect">
            <a:avLst/>
          </a:prstGeom>
        </p:spPr>
        <p:txBody>
          <a:bodyPr wrap="square">
            <a:spAutoFit/>
          </a:bodyPr>
          <a:lstStyle/>
          <a:p>
            <a:pPr lvl="0" algn="ctr"/>
            <a:r>
              <a:rPr lang="en-US" altLang="ko-KR" sz="3600" b="1" spc="-150" dirty="0">
                <a:solidFill>
                  <a:prstClr val="white"/>
                </a:solidFill>
                <a:effectLst>
                  <a:outerShdw blurRad="38100" dist="38100" dir="2700000" algn="tl">
                    <a:srgbClr val="000000">
                      <a:alpha val="43137"/>
                    </a:srgbClr>
                  </a:outerShdw>
                </a:effectLst>
                <a:latin typeface="+mn-ea"/>
              </a:rPr>
              <a:t>1</a:t>
            </a:r>
            <a:endParaRPr lang="en-US" altLang="ko-KR" sz="1400" spc="-150" dirty="0">
              <a:solidFill>
                <a:prstClr val="white"/>
              </a:solidFill>
              <a:effectLst>
                <a:outerShdw blurRad="38100" dist="38100" dir="2700000" algn="tl">
                  <a:srgbClr val="000000">
                    <a:alpha val="43137"/>
                  </a:srgbClr>
                </a:outerShdw>
              </a:effectLst>
              <a:latin typeface="+mn-ea"/>
            </a:endParaRPr>
          </a:p>
        </p:txBody>
      </p:sp>
      <p:sp>
        <p:nvSpPr>
          <p:cNvPr id="8" name="슬라이드 번호 개체 틀 7">
            <a:extLst>
              <a:ext uri="{FF2B5EF4-FFF2-40B4-BE49-F238E27FC236}">
                <a16:creationId xmlns:a16="http://schemas.microsoft.com/office/drawing/2014/main" id="{1E56B76E-B944-574D-7831-9B31B4DBDE12}"/>
              </a:ext>
            </a:extLst>
          </p:cNvPr>
          <p:cNvSpPr>
            <a:spLocks noGrp="1"/>
          </p:cNvSpPr>
          <p:nvPr>
            <p:ph type="sldNum" sz="quarter" idx="12"/>
          </p:nvPr>
        </p:nvSpPr>
        <p:spPr/>
        <p:txBody>
          <a:bodyPr/>
          <a:lstStyle/>
          <a:p>
            <a:fld id="{A47A70AC-2310-4CCF-A52F-3F7FEEDBDF91}" type="slidenum">
              <a:rPr lang="ko-KR" altLang="en-US" smtClean="0"/>
              <a:pPr/>
              <a:t>4</a:t>
            </a:fld>
            <a:endParaRPr lang="ko-KR" altLang="en-US"/>
          </a:p>
        </p:txBody>
      </p:sp>
      <p:sp>
        <p:nvSpPr>
          <p:cNvPr id="3" name="직사각형 2">
            <a:extLst>
              <a:ext uri="{FF2B5EF4-FFF2-40B4-BE49-F238E27FC236}">
                <a16:creationId xmlns:a16="http://schemas.microsoft.com/office/drawing/2014/main" id="{5EED6AE6-5D31-B5FF-BA2D-E6B8009C78EF}"/>
              </a:ext>
            </a:extLst>
          </p:cNvPr>
          <p:cNvSpPr/>
          <p:nvPr/>
        </p:nvSpPr>
        <p:spPr>
          <a:xfrm>
            <a:off x="857935" y="1534328"/>
            <a:ext cx="7623511" cy="650627"/>
          </a:xfrm>
          <a:prstGeom prst="rect">
            <a:avLst/>
          </a:prstGeom>
        </p:spPr>
        <p:txBody>
          <a:bodyPr wrap="square">
            <a:spAutoFit/>
          </a:bodyPr>
          <a:lstStyle/>
          <a:p>
            <a:pPr marL="171450" indent="-171450">
              <a:lnSpc>
                <a:spcPct val="150000"/>
              </a:lnSpc>
              <a:spcAft>
                <a:spcPts val="277"/>
              </a:spcAft>
              <a:buFont typeface="Arial" panose="020B0604020202020204" pitchFamily="34" charset="0"/>
              <a:buChar char="•"/>
            </a:pP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The basic unit of a digital system is the bit, which is based on a switching device.</a:t>
            </a:r>
          </a:p>
          <a:p>
            <a:pPr marL="628650" lvl="1" indent="-171450">
              <a:lnSpc>
                <a:spcPct val="150000"/>
              </a:lnSpc>
              <a:spcAft>
                <a:spcPts val="277"/>
              </a:spcAft>
              <a:buFont typeface="Wingdings" panose="05000000000000000000" pitchFamily="2" charset="2"/>
              <a:buChar char="ü"/>
            </a:pP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Switching device can control a signal flows and represent the state(0 or 1).</a:t>
            </a:r>
          </a:p>
        </p:txBody>
      </p:sp>
      <p:grpSp>
        <p:nvGrpSpPr>
          <p:cNvPr id="4" name="그룹 3">
            <a:extLst>
              <a:ext uri="{FF2B5EF4-FFF2-40B4-BE49-F238E27FC236}">
                <a16:creationId xmlns:a16="http://schemas.microsoft.com/office/drawing/2014/main" id="{39E0FF6E-48DE-1755-284E-A8B12D88BAD7}"/>
              </a:ext>
            </a:extLst>
          </p:cNvPr>
          <p:cNvGrpSpPr/>
          <p:nvPr/>
        </p:nvGrpSpPr>
        <p:grpSpPr>
          <a:xfrm>
            <a:off x="549249" y="967820"/>
            <a:ext cx="174514" cy="222411"/>
            <a:chOff x="865412" y="1669870"/>
            <a:chExt cx="261257" cy="261257"/>
          </a:xfrm>
        </p:grpSpPr>
        <p:sp>
          <p:nvSpPr>
            <p:cNvPr id="5" name="모서리가 둥근 직사각형 72">
              <a:extLst>
                <a:ext uri="{FF2B5EF4-FFF2-40B4-BE49-F238E27FC236}">
                  <a16:creationId xmlns:a16="http://schemas.microsoft.com/office/drawing/2014/main" id="{B09D3176-AFFF-1768-C77F-D1F96171761A}"/>
                </a:ext>
              </a:extLst>
            </p:cNvPr>
            <p:cNvSpPr/>
            <p:nvPr/>
          </p:nvSpPr>
          <p:spPr>
            <a:xfrm>
              <a:off x="865412" y="1669870"/>
              <a:ext cx="130629" cy="261257"/>
            </a:xfrm>
            <a:prstGeom prst="roundRect">
              <a:avLst/>
            </a:prstGeom>
            <a:solidFill>
              <a:srgbClr val="00A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7" name="모서리가 둥근 직사각형 73">
              <a:extLst>
                <a:ext uri="{FF2B5EF4-FFF2-40B4-BE49-F238E27FC236}">
                  <a16:creationId xmlns:a16="http://schemas.microsoft.com/office/drawing/2014/main" id="{5E5CC70D-F2F6-F8E2-3F1B-074544D17B11}"/>
                </a:ext>
              </a:extLst>
            </p:cNvPr>
            <p:cNvSpPr/>
            <p:nvPr/>
          </p:nvSpPr>
          <p:spPr>
            <a:xfrm>
              <a:off x="930726" y="1669870"/>
              <a:ext cx="130629" cy="261257"/>
            </a:xfrm>
            <a:prstGeom prst="roundRect">
              <a:avLst/>
            </a:prstGeom>
            <a:solidFill>
              <a:srgbClr val="2319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0" name="모서리가 둥근 직사각형 74">
              <a:extLst>
                <a:ext uri="{FF2B5EF4-FFF2-40B4-BE49-F238E27FC236}">
                  <a16:creationId xmlns:a16="http://schemas.microsoft.com/office/drawing/2014/main" id="{058D9326-2ABB-890C-66ED-B9CE3241320A}"/>
                </a:ext>
              </a:extLst>
            </p:cNvPr>
            <p:cNvSpPr/>
            <p:nvPr/>
          </p:nvSpPr>
          <p:spPr>
            <a:xfrm>
              <a:off x="996040" y="1669870"/>
              <a:ext cx="130629" cy="261257"/>
            </a:xfrm>
            <a:prstGeom prst="roundRect">
              <a:avLst/>
            </a:prstGeom>
            <a:solidFill>
              <a:srgbClr val="0E2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11" name="제목 2">
            <a:extLst>
              <a:ext uri="{FF2B5EF4-FFF2-40B4-BE49-F238E27FC236}">
                <a16:creationId xmlns:a16="http://schemas.microsoft.com/office/drawing/2014/main" id="{EAE531F3-2A93-2D44-ABBA-16B945887BE1}"/>
              </a:ext>
            </a:extLst>
          </p:cNvPr>
          <p:cNvSpPr txBox="1">
            <a:spLocks/>
          </p:cNvSpPr>
          <p:nvPr/>
        </p:nvSpPr>
        <p:spPr>
          <a:xfrm>
            <a:off x="767392" y="908209"/>
            <a:ext cx="4304141" cy="341632"/>
          </a:xfrm>
          <a:prstGeom prst="rect">
            <a:avLst/>
          </a:prstGeom>
        </p:spPr>
        <p:txBody>
          <a:bodyPr vert="horz" wrap="square" lIns="91440" tIns="45720" rIns="91440" bIns="45720" rtlCol="0" anchor="ctr">
            <a:spAutoFit/>
          </a:bodyPr>
          <a:lstStyle>
            <a:lvl1pPr algn="l" defTabSz="914400" rtl="0" eaLnBrk="1" latinLnBrk="1" hangingPunct="1">
              <a:lnSpc>
                <a:spcPct val="90000"/>
              </a:lnSpc>
              <a:spcBef>
                <a:spcPct val="0"/>
              </a:spcBef>
              <a:buNone/>
              <a:defRPr lang="en-US" sz="2400" kern="1200" spc="-150" dirty="0">
                <a:solidFill>
                  <a:schemeClr val="tx1">
                    <a:lumMod val="75000"/>
                    <a:lumOff val="25000"/>
                  </a:schemeClr>
                </a:solidFill>
                <a:latin typeface="HY헤드라인M" panose="02030600000101010101" pitchFamily="18" charset="-127"/>
                <a:ea typeface="HY헤드라인M" panose="02030600000101010101" pitchFamily="18" charset="-127"/>
                <a:cs typeface="+mn-cs"/>
              </a:defRPr>
            </a:lvl1pPr>
          </a:lstStyle>
          <a:p>
            <a:r>
              <a:rPr lang="en-US" altLang="ko-KR" sz="1800" spc="0" dirty="0">
                <a:solidFill>
                  <a:schemeClr val="bg1"/>
                </a:solidFill>
                <a:latin typeface="Arial" panose="020B0604020202020204" pitchFamily="34" charset="0"/>
                <a:cs typeface="Arial" panose="020B0604020202020204" pitchFamily="34" charset="0"/>
              </a:rPr>
              <a:t>Basic</a:t>
            </a:r>
            <a:r>
              <a:rPr lang="ko-KR" altLang="en-US" sz="1800" spc="0" dirty="0">
                <a:solidFill>
                  <a:schemeClr val="bg1"/>
                </a:solidFill>
                <a:latin typeface="Arial" panose="020B0604020202020204" pitchFamily="34" charset="0"/>
                <a:cs typeface="Arial" panose="020B0604020202020204" pitchFamily="34" charset="0"/>
              </a:rPr>
              <a:t> </a:t>
            </a:r>
            <a:r>
              <a:rPr lang="en-US" altLang="ko-KR" sz="1800" spc="0" dirty="0">
                <a:solidFill>
                  <a:schemeClr val="bg1"/>
                </a:solidFill>
                <a:latin typeface="Arial" panose="020B0604020202020204" pitchFamily="34" charset="0"/>
                <a:cs typeface="Arial" panose="020B0604020202020204" pitchFamily="34" charset="0"/>
              </a:rPr>
              <a:t>unit</a:t>
            </a:r>
            <a:endParaRPr lang="ko-KR" altLang="en-US" sz="1800" spc="0" dirty="0">
              <a:solidFill>
                <a:schemeClr val="bg1"/>
              </a:solidFill>
              <a:latin typeface="Arial" panose="020B0604020202020204" pitchFamily="34" charset="0"/>
              <a:cs typeface="Arial" panose="020B0604020202020204" pitchFamily="34" charset="0"/>
            </a:endParaRPr>
          </a:p>
        </p:txBody>
      </p:sp>
      <p:pic>
        <p:nvPicPr>
          <p:cNvPr id="13" name="Picture 1" descr="Part ay: p channel. The structure has three terminals along its top face. On the left and right, the drain and source contacts are joined to separate p regions set into the n type substrate. In the middle, the gate contact is joined to the segment of the substrate between the p regions. The drain and gate are negatively charged, and the n region at the gate is positively charged. Part b: n channel. In this M O S structure, the drain and source contacts are joined to separate n regions set into a p type substrate, and the middle gate contact is joined to the segment of the substrate between the n regions. The drain and gate contact are positively charged, and the p region at the gate is negatively charged.">
            <a:extLst>
              <a:ext uri="{FF2B5EF4-FFF2-40B4-BE49-F238E27FC236}">
                <a16:creationId xmlns:a16="http://schemas.microsoft.com/office/drawing/2014/main" id="{9299E3DC-F3E7-FCEE-A029-597F5F6D8176}"/>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058638" y="2619213"/>
            <a:ext cx="4533697" cy="1658468"/>
          </a:xfrm>
          <a:prstGeom prst="rect">
            <a:avLst/>
          </a:prstGeom>
          <a:noFill/>
          <a:ln>
            <a:noFill/>
          </a:ln>
        </p:spPr>
      </p:pic>
      <p:pic>
        <p:nvPicPr>
          <p:cNvPr id="15" name="Picture 2" descr="The signal range for logic 0 extends from 0 to 1 volt, and the signal range for logic 1 extends from 2 to 3 volts. A transition occurs between 1 and 2 volts.">
            <a:extLst>
              <a:ext uri="{FF2B5EF4-FFF2-40B4-BE49-F238E27FC236}">
                <a16:creationId xmlns:a16="http://schemas.microsoft.com/office/drawing/2014/main" id="{ACBF21F9-BAC9-9469-3831-B977EA521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1027" y="2775750"/>
            <a:ext cx="1817780" cy="27876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 descr="Part ay: p channel. Two symbols represent the p-channel M O S. First symbol: A horizontal line segment extends rightward from the word, gate, to the midpoint of a vertical line segment. The vertical line segment is centered to the left of a column of 3 shorter vertical segments separated by gaps. L shapes connect the midpoints of the top and bottom segments to the other terminals. The top L extends rightward and then upward to the word drain. The bottom L extends rightward and then downward to the word source. An arrow extends rightward from the middle segment to the word substrate, and a line segment descends downward from the head of the arrow to the source. Second symbol: This symbol is the first symbol with the following alterations. The labels are changed as follows: gate = G, drain = D and source = S. The three right segments are joined. The arrow and segment connected to the substrate are removed, and an arrow points from S along the attached L toward G. Part b: n channel. First symbol: This symbol is the same as the first symbol for the p channel M O S, with the arrow pointing away from the substrate. Second symbol: This symbol is the same as the second symbol for the p channel M O S, with the arrow pointing toward S.">
            <a:extLst>
              <a:ext uri="{FF2B5EF4-FFF2-40B4-BE49-F238E27FC236}">
                <a16:creationId xmlns:a16="http://schemas.microsoft.com/office/drawing/2014/main" id="{2A402E63-D979-5F8E-3DE1-0B83BBECB8B6}"/>
              </a:ext>
            </a:extLst>
          </p:cNvPr>
          <p:cNvPicPr>
            <a:picLocks noGrp="1" noChangeAspect="1"/>
          </p:cNvPicPr>
          <p:nvPr isPhoto="1"/>
        </p:nvPicPr>
        <p:blipFill>
          <a:blip r:embed="rId4">
            <a:lum/>
            <a:extLst>
              <a:ext uri="{28A0092B-C50C-407E-A947-70E740481C1C}">
                <a14:useLocalDpi xmlns:a14="http://schemas.microsoft.com/office/drawing/2010/main" val="0"/>
              </a:ext>
            </a:extLst>
          </a:blip>
          <a:stretch>
            <a:fillRect/>
          </a:stretch>
        </p:blipFill>
        <p:spPr>
          <a:xfrm>
            <a:off x="663407" y="4787066"/>
            <a:ext cx="5135470" cy="1012199"/>
          </a:xfrm>
          <a:prstGeom prst="rect">
            <a:avLst/>
          </a:prstGeom>
          <a:noFill/>
          <a:ln>
            <a:noFill/>
          </a:ln>
        </p:spPr>
      </p:pic>
    </p:spTree>
    <p:extLst>
      <p:ext uri="{BB962C8B-B14F-4D97-AF65-F5344CB8AC3E}">
        <p14:creationId xmlns:p14="http://schemas.microsoft.com/office/powerpoint/2010/main" val="2436168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8AA6C-5881-851D-C1CE-0645FFFF16F5}"/>
            </a:ext>
          </a:extLst>
        </p:cNvPr>
        <p:cNvGrpSpPr/>
        <p:nvPr/>
      </p:nvGrpSpPr>
      <p:grpSpPr>
        <a:xfrm>
          <a:off x="0" y="0"/>
          <a:ext cx="0" cy="0"/>
          <a:chOff x="0" y="0"/>
          <a:chExt cx="0" cy="0"/>
        </a:xfrm>
      </p:grpSpPr>
      <p:sp>
        <p:nvSpPr>
          <p:cNvPr id="2" name="Text Box 49">
            <a:extLst>
              <a:ext uri="{FF2B5EF4-FFF2-40B4-BE49-F238E27FC236}">
                <a16:creationId xmlns:a16="http://schemas.microsoft.com/office/drawing/2014/main" id="{DAB95098-1BEA-BADE-2BB6-B567C0F89BF6}"/>
              </a:ext>
            </a:extLst>
          </p:cNvPr>
          <p:cNvSpPr txBox="1">
            <a:spLocks noChangeArrowheads="1"/>
          </p:cNvSpPr>
          <p:nvPr/>
        </p:nvSpPr>
        <p:spPr bwMode="auto">
          <a:xfrm>
            <a:off x="1147746" y="187674"/>
            <a:ext cx="6436659" cy="518805"/>
          </a:xfrm>
          <a:prstGeom prst="rect">
            <a:avLst/>
          </a:prstGeom>
          <a:noFill/>
          <a:ln w="9525">
            <a:noFill/>
            <a:miter lim="800000"/>
            <a:headEnd/>
            <a:tailEnd/>
          </a:ln>
        </p:spPr>
        <p:txBody>
          <a:bodyPr wrap="square">
            <a:noAutofit/>
          </a:bodyPr>
          <a:lstStyle/>
          <a:p>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강의</a:t>
            </a:r>
            <a:r>
              <a:rPr lang="en-US" altLang="ko-KR" sz="2400" dirty="0">
                <a:solidFill>
                  <a:schemeClr val="bg1"/>
                </a:solidFill>
                <a:latin typeface="Arial" panose="020B0604020202020204" pitchFamily="34" charset="0"/>
                <a:ea typeface="HY헤드라인M" pitchFamily="18" charset="-127"/>
                <a:cs typeface="Arial" panose="020B0604020202020204" pitchFamily="34" charset="0"/>
              </a:rPr>
              <a:t> </a:t>
            </a:r>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개요</a:t>
            </a:r>
            <a:endParaRPr lang="en-US" altLang="ko-KR" sz="2400" dirty="0">
              <a:solidFill>
                <a:schemeClr val="bg1"/>
              </a:solidFill>
              <a:latin typeface="Arial" panose="020B0604020202020204" pitchFamily="34" charset="0"/>
              <a:ea typeface="HY헤드라인M" pitchFamily="18" charset="-127"/>
              <a:cs typeface="Arial" panose="020B0604020202020204" pitchFamily="34" charset="0"/>
            </a:endParaRPr>
          </a:p>
        </p:txBody>
      </p:sp>
      <p:sp>
        <p:nvSpPr>
          <p:cNvPr id="14" name="직사각형 13">
            <a:extLst>
              <a:ext uri="{FF2B5EF4-FFF2-40B4-BE49-F238E27FC236}">
                <a16:creationId xmlns:a16="http://schemas.microsoft.com/office/drawing/2014/main" id="{F7FC243D-8FED-31DF-A262-22DEC3567E62}"/>
              </a:ext>
            </a:extLst>
          </p:cNvPr>
          <p:cNvSpPr/>
          <p:nvPr/>
        </p:nvSpPr>
        <p:spPr>
          <a:xfrm>
            <a:off x="447675" y="26253"/>
            <a:ext cx="489388" cy="646331"/>
          </a:xfrm>
          <a:prstGeom prst="rect">
            <a:avLst/>
          </a:prstGeom>
        </p:spPr>
        <p:txBody>
          <a:bodyPr wrap="square">
            <a:spAutoFit/>
          </a:bodyPr>
          <a:lstStyle/>
          <a:p>
            <a:pPr lvl="0" algn="ctr"/>
            <a:r>
              <a:rPr lang="en-US" altLang="ko-KR" sz="3600" b="1" spc="-150" dirty="0">
                <a:solidFill>
                  <a:prstClr val="white"/>
                </a:solidFill>
                <a:effectLst>
                  <a:outerShdw blurRad="38100" dist="38100" dir="2700000" algn="tl">
                    <a:srgbClr val="000000">
                      <a:alpha val="43137"/>
                    </a:srgbClr>
                  </a:outerShdw>
                </a:effectLst>
                <a:latin typeface="+mn-ea"/>
              </a:rPr>
              <a:t>1</a:t>
            </a:r>
            <a:endParaRPr lang="en-US" altLang="ko-KR" sz="1400" spc="-150" dirty="0">
              <a:solidFill>
                <a:prstClr val="white"/>
              </a:solidFill>
              <a:effectLst>
                <a:outerShdw blurRad="38100" dist="38100" dir="2700000" algn="tl">
                  <a:srgbClr val="000000">
                    <a:alpha val="43137"/>
                  </a:srgbClr>
                </a:outerShdw>
              </a:effectLst>
              <a:latin typeface="+mn-ea"/>
            </a:endParaRPr>
          </a:p>
        </p:txBody>
      </p:sp>
      <p:sp>
        <p:nvSpPr>
          <p:cNvPr id="8" name="슬라이드 번호 개체 틀 7">
            <a:extLst>
              <a:ext uri="{FF2B5EF4-FFF2-40B4-BE49-F238E27FC236}">
                <a16:creationId xmlns:a16="http://schemas.microsoft.com/office/drawing/2014/main" id="{922ADA52-43E2-1255-B06B-AB3F77AF02FD}"/>
              </a:ext>
            </a:extLst>
          </p:cNvPr>
          <p:cNvSpPr>
            <a:spLocks noGrp="1"/>
          </p:cNvSpPr>
          <p:nvPr>
            <p:ph type="sldNum" sz="quarter" idx="12"/>
          </p:nvPr>
        </p:nvSpPr>
        <p:spPr/>
        <p:txBody>
          <a:bodyPr/>
          <a:lstStyle/>
          <a:p>
            <a:fld id="{A47A70AC-2310-4CCF-A52F-3F7FEEDBDF91}" type="slidenum">
              <a:rPr lang="ko-KR" altLang="en-US" smtClean="0"/>
              <a:pPr/>
              <a:t>5</a:t>
            </a:fld>
            <a:endParaRPr lang="ko-KR" altLang="en-US"/>
          </a:p>
        </p:txBody>
      </p:sp>
      <p:grpSp>
        <p:nvGrpSpPr>
          <p:cNvPr id="3" name="그룹 2">
            <a:extLst>
              <a:ext uri="{FF2B5EF4-FFF2-40B4-BE49-F238E27FC236}">
                <a16:creationId xmlns:a16="http://schemas.microsoft.com/office/drawing/2014/main" id="{CF5C729F-C126-6B1C-3E8B-42A2B0C191ED}"/>
              </a:ext>
            </a:extLst>
          </p:cNvPr>
          <p:cNvGrpSpPr/>
          <p:nvPr/>
        </p:nvGrpSpPr>
        <p:grpSpPr>
          <a:xfrm>
            <a:off x="549249" y="1058735"/>
            <a:ext cx="174514" cy="222411"/>
            <a:chOff x="865412" y="1669870"/>
            <a:chExt cx="261257" cy="261257"/>
          </a:xfrm>
        </p:grpSpPr>
        <p:sp>
          <p:nvSpPr>
            <p:cNvPr id="4" name="모서리가 둥근 직사각형 72">
              <a:extLst>
                <a:ext uri="{FF2B5EF4-FFF2-40B4-BE49-F238E27FC236}">
                  <a16:creationId xmlns:a16="http://schemas.microsoft.com/office/drawing/2014/main" id="{FDE1F038-F485-729A-0F63-29A44405D05C}"/>
                </a:ext>
              </a:extLst>
            </p:cNvPr>
            <p:cNvSpPr/>
            <p:nvPr/>
          </p:nvSpPr>
          <p:spPr>
            <a:xfrm>
              <a:off x="865412" y="1669870"/>
              <a:ext cx="130629" cy="261257"/>
            </a:xfrm>
            <a:prstGeom prst="roundRect">
              <a:avLst/>
            </a:prstGeom>
            <a:solidFill>
              <a:srgbClr val="00A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5" name="모서리가 둥근 직사각형 73">
              <a:extLst>
                <a:ext uri="{FF2B5EF4-FFF2-40B4-BE49-F238E27FC236}">
                  <a16:creationId xmlns:a16="http://schemas.microsoft.com/office/drawing/2014/main" id="{AB438ED2-5F62-DC8C-9252-AB930AACE799}"/>
                </a:ext>
              </a:extLst>
            </p:cNvPr>
            <p:cNvSpPr/>
            <p:nvPr/>
          </p:nvSpPr>
          <p:spPr>
            <a:xfrm>
              <a:off x="930726" y="1669870"/>
              <a:ext cx="130629" cy="261257"/>
            </a:xfrm>
            <a:prstGeom prst="roundRect">
              <a:avLst/>
            </a:prstGeom>
            <a:solidFill>
              <a:srgbClr val="2319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6" name="모서리가 둥근 직사각형 74">
              <a:extLst>
                <a:ext uri="{FF2B5EF4-FFF2-40B4-BE49-F238E27FC236}">
                  <a16:creationId xmlns:a16="http://schemas.microsoft.com/office/drawing/2014/main" id="{CAF542B0-E55C-D798-BBCC-E201BDF8252E}"/>
                </a:ext>
              </a:extLst>
            </p:cNvPr>
            <p:cNvSpPr/>
            <p:nvPr/>
          </p:nvSpPr>
          <p:spPr>
            <a:xfrm>
              <a:off x="996040" y="1669870"/>
              <a:ext cx="130629" cy="261257"/>
            </a:xfrm>
            <a:prstGeom prst="roundRect">
              <a:avLst/>
            </a:prstGeom>
            <a:solidFill>
              <a:srgbClr val="0E2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7" name="제목 2">
            <a:extLst>
              <a:ext uri="{FF2B5EF4-FFF2-40B4-BE49-F238E27FC236}">
                <a16:creationId xmlns:a16="http://schemas.microsoft.com/office/drawing/2014/main" id="{BAE50D99-73B9-7534-23A2-A7F48DA1B7F5}"/>
              </a:ext>
            </a:extLst>
          </p:cNvPr>
          <p:cNvSpPr txBox="1">
            <a:spLocks/>
          </p:cNvSpPr>
          <p:nvPr/>
        </p:nvSpPr>
        <p:spPr>
          <a:xfrm>
            <a:off x="767392" y="1012974"/>
            <a:ext cx="3140081" cy="313932"/>
          </a:xfrm>
          <a:prstGeom prst="rect">
            <a:avLst/>
          </a:prstGeom>
        </p:spPr>
        <p:txBody>
          <a:bodyPr vert="horz" wrap="square" lIns="91440" tIns="45720" rIns="91440" bIns="45720" rtlCol="0" anchor="ctr">
            <a:spAutoFit/>
          </a:bodyPr>
          <a:lstStyle>
            <a:lvl1pPr algn="l" defTabSz="914400" rtl="0" eaLnBrk="1" latinLnBrk="1" hangingPunct="1">
              <a:lnSpc>
                <a:spcPct val="90000"/>
              </a:lnSpc>
              <a:spcBef>
                <a:spcPct val="0"/>
              </a:spcBef>
              <a:buNone/>
              <a:defRPr lang="en-US" sz="2400" kern="1200" spc="-150" dirty="0">
                <a:solidFill>
                  <a:schemeClr val="tx1">
                    <a:lumMod val="75000"/>
                    <a:lumOff val="25000"/>
                  </a:schemeClr>
                </a:solidFill>
                <a:latin typeface="HY헤드라인M" panose="02030600000101010101" pitchFamily="18" charset="-127"/>
                <a:ea typeface="HY헤드라인M" panose="02030600000101010101" pitchFamily="18" charset="-127"/>
                <a:cs typeface="+mn-cs"/>
              </a:defRPr>
            </a:lvl1pPr>
          </a:lstStyle>
          <a:p>
            <a:r>
              <a:rPr lang="en-US" altLang="ko-KR" sz="1600" spc="0" dirty="0">
                <a:solidFill>
                  <a:schemeClr val="bg1"/>
                </a:solidFill>
                <a:latin typeface="Arial" panose="020B0604020202020204" pitchFamily="34" charset="0"/>
                <a:cs typeface="Arial" panose="020B0604020202020204" pitchFamily="34" charset="0"/>
              </a:rPr>
              <a:t>Gate device</a:t>
            </a:r>
            <a:endParaRPr lang="ko-KR" altLang="en-US" sz="1600" spc="0" dirty="0">
              <a:solidFill>
                <a:schemeClr val="bg1"/>
              </a:solidFill>
              <a:latin typeface="Arial" panose="020B0604020202020204" pitchFamily="34" charset="0"/>
              <a:cs typeface="Arial" panose="020B0604020202020204" pitchFamily="34" charset="0"/>
            </a:endParaRPr>
          </a:p>
        </p:txBody>
      </p:sp>
      <p:sp>
        <p:nvSpPr>
          <p:cNvPr id="9" name="직사각형 8">
            <a:extLst>
              <a:ext uri="{FF2B5EF4-FFF2-40B4-BE49-F238E27FC236}">
                <a16:creationId xmlns:a16="http://schemas.microsoft.com/office/drawing/2014/main" id="{7A80F522-E100-D8AA-155C-C5690F2D0584}"/>
              </a:ext>
            </a:extLst>
          </p:cNvPr>
          <p:cNvSpPr/>
          <p:nvPr/>
        </p:nvSpPr>
        <p:spPr>
          <a:xfrm>
            <a:off x="636506" y="1497210"/>
            <a:ext cx="7870992" cy="340542"/>
          </a:xfrm>
          <a:prstGeom prst="rect">
            <a:avLst/>
          </a:prstGeom>
        </p:spPr>
        <p:txBody>
          <a:bodyPr wrap="square">
            <a:spAutoFit/>
          </a:bodyPr>
          <a:lstStyle/>
          <a:p>
            <a:pPr marL="171450" indent="-171450">
              <a:lnSpc>
                <a:spcPct val="150000"/>
              </a:lnSpc>
              <a:spcAft>
                <a:spcPts val="277"/>
              </a:spcAft>
              <a:buFont typeface="Arial" panose="020B0604020202020204" pitchFamily="34" charset="0"/>
              <a:buChar char="•"/>
            </a:pP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The gate elements are defined by the combination of switching elements and wiring.</a:t>
            </a:r>
          </a:p>
        </p:txBody>
      </p:sp>
      <p:pic>
        <p:nvPicPr>
          <p:cNvPr id="10" name="Picture 1" descr="Each diagram employs symbols for n channel transistors. Part ay: inverter. The configuration has 2 transistors. For each transistor, the following list provides the terminal connects. First transistor, Q 1: G, V sub D D; D, V sub D D; S, Y = Ay prime. Second transistor, Q 2: G, Ay; D, Y = Ay prime; S, ground. Part b: n and gate. The configuration has 3 transistors. For each transistor, the following list provides the terminal connections. First transistor: G, V sub D D; D, V sub D D; S, Y = Ay B, prime. Second transistor: G, Ay; D, Y = Ay B, prime; S, D of third transistor. Third transistor: G, B; D, S from second transistor; D, ground. Part c: n or gate. The first transistor has V sub D D at D and G, and its S terminal lies on a line between the D terminals of the remaining 2 transistors. The S terminals of the second and third transistors are also connected, and they have gate connections Ay and B, respectively.">
            <a:extLst>
              <a:ext uri="{FF2B5EF4-FFF2-40B4-BE49-F238E27FC236}">
                <a16:creationId xmlns:a16="http://schemas.microsoft.com/office/drawing/2014/main" id="{67D35629-51F0-3DAF-B0A3-F62908E2083F}"/>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1482840" y="3070011"/>
            <a:ext cx="6582088" cy="3258778"/>
          </a:xfrm>
          <a:prstGeom prst="rect">
            <a:avLst/>
          </a:prstGeom>
          <a:noFill/>
          <a:ln>
            <a:noFill/>
          </a:ln>
        </p:spPr>
      </p:pic>
      <p:pic>
        <p:nvPicPr>
          <p:cNvPr id="11" name="그림 10">
            <a:extLst>
              <a:ext uri="{FF2B5EF4-FFF2-40B4-BE49-F238E27FC236}">
                <a16:creationId xmlns:a16="http://schemas.microsoft.com/office/drawing/2014/main" id="{C08A1ED9-061A-F519-CC7E-953152DB6D92}"/>
              </a:ext>
            </a:extLst>
          </p:cNvPr>
          <p:cNvPicPr>
            <a:picLocks noChangeAspect="1"/>
          </p:cNvPicPr>
          <p:nvPr/>
        </p:nvPicPr>
        <p:blipFill>
          <a:blip r:embed="rId3"/>
          <a:stretch>
            <a:fillRect/>
          </a:stretch>
        </p:blipFill>
        <p:spPr>
          <a:xfrm>
            <a:off x="1783252" y="2157537"/>
            <a:ext cx="1002347" cy="698063"/>
          </a:xfrm>
          <a:prstGeom prst="rect">
            <a:avLst/>
          </a:prstGeom>
        </p:spPr>
      </p:pic>
      <p:pic>
        <p:nvPicPr>
          <p:cNvPr id="13" name="그림 12">
            <a:extLst>
              <a:ext uri="{FF2B5EF4-FFF2-40B4-BE49-F238E27FC236}">
                <a16:creationId xmlns:a16="http://schemas.microsoft.com/office/drawing/2014/main" id="{E49C3731-184F-48F3-4C1B-4E7F1DB70DDD}"/>
              </a:ext>
            </a:extLst>
          </p:cNvPr>
          <p:cNvPicPr>
            <a:picLocks noChangeAspect="1"/>
          </p:cNvPicPr>
          <p:nvPr/>
        </p:nvPicPr>
        <p:blipFill>
          <a:blip r:embed="rId4"/>
          <a:stretch>
            <a:fillRect/>
          </a:stretch>
        </p:blipFill>
        <p:spPr>
          <a:xfrm>
            <a:off x="3533660" y="2073594"/>
            <a:ext cx="1149854" cy="832410"/>
          </a:xfrm>
          <a:prstGeom prst="rect">
            <a:avLst/>
          </a:prstGeom>
        </p:spPr>
      </p:pic>
      <p:pic>
        <p:nvPicPr>
          <p:cNvPr id="15" name="그림 14">
            <a:extLst>
              <a:ext uri="{FF2B5EF4-FFF2-40B4-BE49-F238E27FC236}">
                <a16:creationId xmlns:a16="http://schemas.microsoft.com/office/drawing/2014/main" id="{63FC08EA-C96B-8117-051E-D22DDD43B235}"/>
              </a:ext>
            </a:extLst>
          </p:cNvPr>
          <p:cNvPicPr>
            <a:picLocks noChangeAspect="1"/>
          </p:cNvPicPr>
          <p:nvPr/>
        </p:nvPicPr>
        <p:blipFill>
          <a:blip r:embed="rId5"/>
          <a:stretch>
            <a:fillRect/>
          </a:stretch>
        </p:blipFill>
        <p:spPr>
          <a:xfrm>
            <a:off x="5793640" y="2036359"/>
            <a:ext cx="1281810" cy="830670"/>
          </a:xfrm>
          <a:prstGeom prst="rect">
            <a:avLst/>
          </a:prstGeom>
        </p:spPr>
      </p:pic>
    </p:spTree>
    <p:extLst>
      <p:ext uri="{BB962C8B-B14F-4D97-AF65-F5344CB8AC3E}">
        <p14:creationId xmlns:p14="http://schemas.microsoft.com/office/powerpoint/2010/main" val="688838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F204E-7DA2-060D-495B-12815D95C0E7}"/>
            </a:ext>
          </a:extLst>
        </p:cNvPr>
        <p:cNvGrpSpPr/>
        <p:nvPr/>
      </p:nvGrpSpPr>
      <p:grpSpPr>
        <a:xfrm>
          <a:off x="0" y="0"/>
          <a:ext cx="0" cy="0"/>
          <a:chOff x="0" y="0"/>
          <a:chExt cx="0" cy="0"/>
        </a:xfrm>
      </p:grpSpPr>
      <p:sp>
        <p:nvSpPr>
          <p:cNvPr id="2" name="Text Box 49">
            <a:extLst>
              <a:ext uri="{FF2B5EF4-FFF2-40B4-BE49-F238E27FC236}">
                <a16:creationId xmlns:a16="http://schemas.microsoft.com/office/drawing/2014/main" id="{F45DD390-B4D8-9498-990E-5812D175FBD0}"/>
              </a:ext>
            </a:extLst>
          </p:cNvPr>
          <p:cNvSpPr txBox="1">
            <a:spLocks noChangeArrowheads="1"/>
          </p:cNvSpPr>
          <p:nvPr/>
        </p:nvSpPr>
        <p:spPr bwMode="auto">
          <a:xfrm>
            <a:off x="1147746" y="187674"/>
            <a:ext cx="6436659" cy="518805"/>
          </a:xfrm>
          <a:prstGeom prst="rect">
            <a:avLst/>
          </a:prstGeom>
          <a:noFill/>
          <a:ln w="9525">
            <a:noFill/>
            <a:miter lim="800000"/>
            <a:headEnd/>
            <a:tailEnd/>
          </a:ln>
        </p:spPr>
        <p:txBody>
          <a:bodyPr wrap="square">
            <a:noAutofit/>
          </a:bodyPr>
          <a:lstStyle/>
          <a:p>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강의</a:t>
            </a:r>
            <a:r>
              <a:rPr lang="en-US" altLang="ko-KR" sz="2400" dirty="0">
                <a:solidFill>
                  <a:schemeClr val="bg1"/>
                </a:solidFill>
                <a:latin typeface="Arial" panose="020B0604020202020204" pitchFamily="34" charset="0"/>
                <a:ea typeface="HY헤드라인M" pitchFamily="18" charset="-127"/>
                <a:cs typeface="Arial" panose="020B0604020202020204" pitchFamily="34" charset="0"/>
              </a:rPr>
              <a:t> </a:t>
            </a:r>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개요</a:t>
            </a:r>
            <a:endParaRPr lang="en-US" altLang="ko-KR" sz="2400" dirty="0">
              <a:solidFill>
                <a:schemeClr val="bg1"/>
              </a:solidFill>
              <a:latin typeface="Arial" panose="020B0604020202020204" pitchFamily="34" charset="0"/>
              <a:ea typeface="HY헤드라인M" pitchFamily="18" charset="-127"/>
              <a:cs typeface="Arial" panose="020B0604020202020204" pitchFamily="34" charset="0"/>
            </a:endParaRPr>
          </a:p>
        </p:txBody>
      </p:sp>
      <p:sp>
        <p:nvSpPr>
          <p:cNvPr id="14" name="직사각형 13">
            <a:extLst>
              <a:ext uri="{FF2B5EF4-FFF2-40B4-BE49-F238E27FC236}">
                <a16:creationId xmlns:a16="http://schemas.microsoft.com/office/drawing/2014/main" id="{B2B05B2D-D6F5-402F-029B-89F1BD67D2CA}"/>
              </a:ext>
            </a:extLst>
          </p:cNvPr>
          <p:cNvSpPr/>
          <p:nvPr/>
        </p:nvSpPr>
        <p:spPr>
          <a:xfrm>
            <a:off x="447675" y="26253"/>
            <a:ext cx="489388" cy="646331"/>
          </a:xfrm>
          <a:prstGeom prst="rect">
            <a:avLst/>
          </a:prstGeom>
        </p:spPr>
        <p:txBody>
          <a:bodyPr wrap="square">
            <a:spAutoFit/>
          </a:bodyPr>
          <a:lstStyle/>
          <a:p>
            <a:pPr lvl="0" algn="ctr"/>
            <a:r>
              <a:rPr lang="en-US" altLang="ko-KR" sz="3600" b="1" spc="-150" dirty="0">
                <a:solidFill>
                  <a:prstClr val="white"/>
                </a:solidFill>
                <a:effectLst>
                  <a:outerShdw blurRad="38100" dist="38100" dir="2700000" algn="tl">
                    <a:srgbClr val="000000">
                      <a:alpha val="43137"/>
                    </a:srgbClr>
                  </a:outerShdw>
                </a:effectLst>
                <a:latin typeface="+mn-ea"/>
              </a:rPr>
              <a:t>1</a:t>
            </a:r>
            <a:endParaRPr lang="en-US" altLang="ko-KR" sz="1400" spc="-150" dirty="0">
              <a:solidFill>
                <a:prstClr val="white"/>
              </a:solidFill>
              <a:effectLst>
                <a:outerShdw blurRad="38100" dist="38100" dir="2700000" algn="tl">
                  <a:srgbClr val="000000">
                    <a:alpha val="43137"/>
                  </a:srgbClr>
                </a:outerShdw>
              </a:effectLst>
              <a:latin typeface="+mn-ea"/>
            </a:endParaRPr>
          </a:p>
        </p:txBody>
      </p:sp>
      <p:sp>
        <p:nvSpPr>
          <p:cNvPr id="8" name="슬라이드 번호 개체 틀 7">
            <a:extLst>
              <a:ext uri="{FF2B5EF4-FFF2-40B4-BE49-F238E27FC236}">
                <a16:creationId xmlns:a16="http://schemas.microsoft.com/office/drawing/2014/main" id="{0C043E05-36CD-4B68-D63F-D331EAB91C7E}"/>
              </a:ext>
            </a:extLst>
          </p:cNvPr>
          <p:cNvSpPr>
            <a:spLocks noGrp="1"/>
          </p:cNvSpPr>
          <p:nvPr>
            <p:ph type="sldNum" sz="quarter" idx="12"/>
          </p:nvPr>
        </p:nvSpPr>
        <p:spPr/>
        <p:txBody>
          <a:bodyPr/>
          <a:lstStyle/>
          <a:p>
            <a:fld id="{A47A70AC-2310-4CCF-A52F-3F7FEEDBDF91}" type="slidenum">
              <a:rPr lang="ko-KR" altLang="en-US" smtClean="0"/>
              <a:pPr/>
              <a:t>6</a:t>
            </a:fld>
            <a:endParaRPr lang="ko-KR" altLang="en-US"/>
          </a:p>
        </p:txBody>
      </p:sp>
      <p:grpSp>
        <p:nvGrpSpPr>
          <p:cNvPr id="3" name="그룹 2">
            <a:extLst>
              <a:ext uri="{FF2B5EF4-FFF2-40B4-BE49-F238E27FC236}">
                <a16:creationId xmlns:a16="http://schemas.microsoft.com/office/drawing/2014/main" id="{BCF68907-6CC8-03AF-B791-1AE482171451}"/>
              </a:ext>
            </a:extLst>
          </p:cNvPr>
          <p:cNvGrpSpPr/>
          <p:nvPr/>
        </p:nvGrpSpPr>
        <p:grpSpPr>
          <a:xfrm>
            <a:off x="549249" y="1058735"/>
            <a:ext cx="174514" cy="222411"/>
            <a:chOff x="865412" y="1669870"/>
            <a:chExt cx="261257" cy="261257"/>
          </a:xfrm>
        </p:grpSpPr>
        <p:sp>
          <p:nvSpPr>
            <p:cNvPr id="4" name="모서리가 둥근 직사각형 72">
              <a:extLst>
                <a:ext uri="{FF2B5EF4-FFF2-40B4-BE49-F238E27FC236}">
                  <a16:creationId xmlns:a16="http://schemas.microsoft.com/office/drawing/2014/main" id="{1B469A64-5EE8-6EB7-7CD5-25E9F48046B7}"/>
                </a:ext>
              </a:extLst>
            </p:cNvPr>
            <p:cNvSpPr/>
            <p:nvPr/>
          </p:nvSpPr>
          <p:spPr>
            <a:xfrm>
              <a:off x="865412" y="1669870"/>
              <a:ext cx="130629" cy="261257"/>
            </a:xfrm>
            <a:prstGeom prst="roundRect">
              <a:avLst/>
            </a:prstGeom>
            <a:solidFill>
              <a:srgbClr val="00A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5" name="모서리가 둥근 직사각형 73">
              <a:extLst>
                <a:ext uri="{FF2B5EF4-FFF2-40B4-BE49-F238E27FC236}">
                  <a16:creationId xmlns:a16="http://schemas.microsoft.com/office/drawing/2014/main" id="{0C77A8DE-92E9-26D0-4722-253DF02D9E55}"/>
                </a:ext>
              </a:extLst>
            </p:cNvPr>
            <p:cNvSpPr/>
            <p:nvPr/>
          </p:nvSpPr>
          <p:spPr>
            <a:xfrm>
              <a:off x="930726" y="1669870"/>
              <a:ext cx="130629" cy="261257"/>
            </a:xfrm>
            <a:prstGeom prst="roundRect">
              <a:avLst/>
            </a:prstGeom>
            <a:solidFill>
              <a:srgbClr val="2319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6" name="모서리가 둥근 직사각형 74">
              <a:extLst>
                <a:ext uri="{FF2B5EF4-FFF2-40B4-BE49-F238E27FC236}">
                  <a16:creationId xmlns:a16="http://schemas.microsoft.com/office/drawing/2014/main" id="{E3B60DA1-2651-0757-42E2-7FF03CDCDEE1}"/>
                </a:ext>
              </a:extLst>
            </p:cNvPr>
            <p:cNvSpPr/>
            <p:nvPr/>
          </p:nvSpPr>
          <p:spPr>
            <a:xfrm>
              <a:off x="996040" y="1669870"/>
              <a:ext cx="130629" cy="261257"/>
            </a:xfrm>
            <a:prstGeom prst="roundRect">
              <a:avLst/>
            </a:prstGeom>
            <a:solidFill>
              <a:srgbClr val="0E2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7" name="제목 2">
            <a:extLst>
              <a:ext uri="{FF2B5EF4-FFF2-40B4-BE49-F238E27FC236}">
                <a16:creationId xmlns:a16="http://schemas.microsoft.com/office/drawing/2014/main" id="{C311BA02-7EF8-6CEE-A718-1329AE917078}"/>
              </a:ext>
            </a:extLst>
          </p:cNvPr>
          <p:cNvSpPr txBox="1">
            <a:spLocks/>
          </p:cNvSpPr>
          <p:nvPr/>
        </p:nvSpPr>
        <p:spPr>
          <a:xfrm>
            <a:off x="767392" y="1012974"/>
            <a:ext cx="4863788" cy="313932"/>
          </a:xfrm>
          <a:prstGeom prst="rect">
            <a:avLst/>
          </a:prstGeom>
        </p:spPr>
        <p:txBody>
          <a:bodyPr vert="horz" wrap="square" lIns="91440" tIns="45720" rIns="91440" bIns="45720" rtlCol="0" anchor="ctr">
            <a:spAutoFit/>
          </a:bodyPr>
          <a:lstStyle>
            <a:lvl1pPr algn="l" defTabSz="914400" rtl="0" eaLnBrk="1" latinLnBrk="1" hangingPunct="1">
              <a:lnSpc>
                <a:spcPct val="90000"/>
              </a:lnSpc>
              <a:spcBef>
                <a:spcPct val="0"/>
              </a:spcBef>
              <a:buNone/>
              <a:defRPr lang="en-US" sz="2400" kern="1200" spc="-150" dirty="0">
                <a:solidFill>
                  <a:schemeClr val="tx1">
                    <a:lumMod val="75000"/>
                    <a:lumOff val="25000"/>
                  </a:schemeClr>
                </a:solidFill>
                <a:latin typeface="HY헤드라인M" panose="02030600000101010101" pitchFamily="18" charset="-127"/>
                <a:ea typeface="HY헤드라인M" panose="02030600000101010101" pitchFamily="18" charset="-127"/>
                <a:cs typeface="+mn-cs"/>
              </a:defRPr>
            </a:lvl1pPr>
          </a:lstStyle>
          <a:p>
            <a:r>
              <a:rPr lang="en-US" altLang="ko-KR" sz="1600" spc="0" dirty="0">
                <a:solidFill>
                  <a:schemeClr val="bg1"/>
                </a:solidFill>
                <a:latin typeface="Arial" panose="020B0604020202020204" pitchFamily="34" charset="0"/>
                <a:cs typeface="Arial" panose="020B0604020202020204" pitchFamily="34" charset="0"/>
              </a:rPr>
              <a:t>Design Logic Circuit</a:t>
            </a:r>
            <a:r>
              <a:rPr lang="ko-KR" altLang="en-US" sz="1600" spc="0" dirty="0">
                <a:solidFill>
                  <a:schemeClr val="bg1"/>
                </a:solidFill>
                <a:latin typeface="Arial" panose="020B0604020202020204" pitchFamily="34" charset="0"/>
                <a:cs typeface="Arial" panose="020B0604020202020204" pitchFamily="34" charset="0"/>
              </a:rPr>
              <a:t> </a:t>
            </a:r>
            <a:r>
              <a:rPr lang="en-US" altLang="ko-KR" sz="1600" spc="0" dirty="0">
                <a:solidFill>
                  <a:schemeClr val="bg1"/>
                </a:solidFill>
                <a:latin typeface="Arial" panose="020B0604020202020204" pitchFamily="34" charset="0"/>
                <a:cs typeface="Arial" panose="020B0604020202020204" pitchFamily="34" charset="0"/>
              </a:rPr>
              <a:t>with</a:t>
            </a:r>
            <a:r>
              <a:rPr lang="ko-KR" altLang="en-US" sz="1600" spc="0" dirty="0">
                <a:solidFill>
                  <a:schemeClr val="bg1"/>
                </a:solidFill>
                <a:latin typeface="Arial" panose="020B0604020202020204" pitchFamily="34" charset="0"/>
                <a:cs typeface="Arial" panose="020B0604020202020204" pitchFamily="34" charset="0"/>
              </a:rPr>
              <a:t> </a:t>
            </a:r>
            <a:r>
              <a:rPr lang="en-US" altLang="ko-KR" sz="1600" spc="0" dirty="0">
                <a:solidFill>
                  <a:schemeClr val="bg1"/>
                </a:solidFill>
                <a:latin typeface="Arial" panose="020B0604020202020204" pitchFamily="34" charset="0"/>
                <a:cs typeface="Arial" panose="020B0604020202020204" pitchFamily="34" charset="0"/>
              </a:rPr>
              <a:t>Boolean Algebra</a:t>
            </a:r>
            <a:endParaRPr lang="ko-KR" altLang="en-US" sz="1600" spc="0" dirty="0">
              <a:solidFill>
                <a:schemeClr val="bg1"/>
              </a:solidFill>
              <a:latin typeface="Arial" panose="020B0604020202020204" pitchFamily="34" charset="0"/>
              <a:cs typeface="Arial" panose="020B0604020202020204" pitchFamily="34" charset="0"/>
            </a:endParaRPr>
          </a:p>
        </p:txBody>
      </p:sp>
      <p:sp>
        <p:nvSpPr>
          <p:cNvPr id="9" name="직사각형 8">
            <a:extLst>
              <a:ext uri="{FF2B5EF4-FFF2-40B4-BE49-F238E27FC236}">
                <a16:creationId xmlns:a16="http://schemas.microsoft.com/office/drawing/2014/main" id="{94C8D7FB-3E4D-CA68-6CAC-D99A0296BE1B}"/>
              </a:ext>
            </a:extLst>
          </p:cNvPr>
          <p:cNvSpPr/>
          <p:nvPr/>
        </p:nvSpPr>
        <p:spPr>
          <a:xfrm>
            <a:off x="636506" y="1497210"/>
            <a:ext cx="7870992" cy="1243097"/>
          </a:xfrm>
          <a:prstGeom prst="rect">
            <a:avLst/>
          </a:prstGeom>
        </p:spPr>
        <p:txBody>
          <a:bodyPr wrap="square">
            <a:spAutoFit/>
          </a:bodyPr>
          <a:lstStyle/>
          <a:p>
            <a:pPr marL="171450" indent="-171450">
              <a:lnSpc>
                <a:spcPct val="150000"/>
              </a:lnSpc>
              <a:spcAft>
                <a:spcPts val="277"/>
              </a:spcAft>
              <a:buFont typeface="Arial" panose="020B0604020202020204" pitchFamily="34" charset="0"/>
              <a:buChar char="•"/>
            </a:pP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It</a:t>
            </a:r>
            <a:r>
              <a:rPr lang="ko-KR" altLang="en-US"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 </a:t>
            </a: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is</a:t>
            </a:r>
            <a:r>
              <a:rPr lang="ko-KR" altLang="en-US"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 </a:t>
            </a: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possible</a:t>
            </a:r>
            <a:r>
              <a:rPr lang="ko-KR" altLang="en-US"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 </a:t>
            </a: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to</a:t>
            </a:r>
            <a:r>
              <a:rPr lang="ko-KR" altLang="en-US"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 </a:t>
            </a: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design</a:t>
            </a:r>
            <a:r>
              <a:rPr lang="ko-KR" altLang="en-US"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 </a:t>
            </a: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a</a:t>
            </a:r>
            <a:r>
              <a:rPr lang="ko-KR" altLang="en-US"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 </a:t>
            </a: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logic</a:t>
            </a:r>
            <a:r>
              <a:rPr lang="ko-KR" altLang="en-US"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 </a:t>
            </a: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circuit</a:t>
            </a:r>
            <a:r>
              <a:rPr lang="ko-KR" altLang="en-US"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 </a:t>
            </a: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that</a:t>
            </a:r>
            <a:r>
              <a:rPr lang="ko-KR" altLang="en-US"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 </a:t>
            </a: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can perform a desired function through a combination of basic gate elements.</a:t>
            </a:r>
          </a:p>
          <a:p>
            <a:pPr marL="628650" lvl="1" indent="-171450">
              <a:lnSpc>
                <a:spcPct val="150000"/>
              </a:lnSpc>
              <a:spcAft>
                <a:spcPts val="277"/>
              </a:spcAft>
              <a:buFont typeface="Arial" panose="020B0604020202020204" pitchFamily="34" charset="0"/>
              <a:buChar char="•"/>
            </a:pP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Combinational Logic Circuit (Adder,</a:t>
            </a:r>
            <a:r>
              <a:rPr lang="ko-KR" altLang="en-US"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 </a:t>
            </a: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Mux,</a:t>
            </a:r>
            <a:r>
              <a:rPr lang="ko-KR" altLang="en-US"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 </a:t>
            </a: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Encoder,</a:t>
            </a:r>
            <a:r>
              <a:rPr lang="ko-KR" altLang="en-US"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 </a:t>
            </a: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Decoder</a:t>
            </a:r>
            <a:r>
              <a:rPr lang="ko-KR" altLang="en-US"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 </a:t>
            </a: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etc.)</a:t>
            </a:r>
          </a:p>
          <a:p>
            <a:pPr marL="628650" lvl="1" indent="-171450">
              <a:lnSpc>
                <a:spcPct val="150000"/>
              </a:lnSpc>
              <a:spcAft>
                <a:spcPts val="277"/>
              </a:spcAft>
              <a:buFont typeface="Arial" panose="020B0604020202020204" pitchFamily="34" charset="0"/>
              <a:buChar char="•"/>
            </a:pPr>
            <a:r>
              <a:rPr lang="en-US" altLang="ko-KR" sz="1200" dirty="0">
                <a:ln>
                  <a:solidFill>
                    <a:srgbClr val="4F81BD">
                      <a:alpha val="0"/>
                    </a:srgbClr>
                  </a:solidFill>
                </a:ln>
                <a:solidFill>
                  <a:schemeClr val="bg1"/>
                </a:solidFill>
                <a:latin typeface="Arial" panose="020B0604020202020204" pitchFamily="34" charset="0"/>
                <a:ea typeface="KoPub돋움체 Medium" panose="02020603020101020101" pitchFamily="18" charset="-127"/>
                <a:cs typeface="Arial" panose="020B0604020202020204" pitchFamily="34" charset="0"/>
              </a:rPr>
              <a:t>Sequential Logic Circuit ( Register, Counter, Timer etc. )</a:t>
            </a:r>
          </a:p>
        </p:txBody>
      </p:sp>
      <p:pic>
        <p:nvPicPr>
          <p:cNvPr id="10" name="Picture 2" descr="The structure includes a series of two units, with each unit containing an and gate and an x or gate. Inputs x and y enter each gate in the first unit. The x or gate produces x exclusive or y, and the and gate produces x y. The signal for x exclusive or y and input z then enter each gate in the second unit. The x or gate in the second unit produces x exclusive or y, exclusive or z, leading to S. The and gate produces x exclusive or y, times z, which enters an or gate, along with input z. The or gate produces x exclusive or y, times z + x y, leading to C.">
            <a:extLst>
              <a:ext uri="{FF2B5EF4-FFF2-40B4-BE49-F238E27FC236}">
                <a16:creationId xmlns:a16="http://schemas.microsoft.com/office/drawing/2014/main" id="{ED10B0C1-6B19-90FC-704F-739BF93D007F}"/>
              </a:ext>
            </a:extLst>
          </p:cNvPr>
          <p:cNvPicPr>
            <a:picLocks noChangeAspect="1" noChangeArrowheads="1"/>
          </p:cNvPicPr>
          <p:nvPr/>
        </p:nvPicPr>
        <p:blipFill>
          <a:blip r:embed="rId2"/>
          <a:srcRect/>
          <a:stretch>
            <a:fillRect/>
          </a:stretch>
        </p:blipFill>
        <p:spPr bwMode="auto">
          <a:xfrm>
            <a:off x="1031849" y="3026871"/>
            <a:ext cx="4672000" cy="1479118"/>
          </a:xfrm>
          <a:prstGeom prst="rect">
            <a:avLst/>
          </a:prstGeom>
          <a:noFill/>
        </p:spPr>
      </p:pic>
      <p:pic>
        <p:nvPicPr>
          <p:cNvPr id="11" name="그림 10">
            <a:extLst>
              <a:ext uri="{FF2B5EF4-FFF2-40B4-BE49-F238E27FC236}">
                <a16:creationId xmlns:a16="http://schemas.microsoft.com/office/drawing/2014/main" id="{C1083080-50A0-018C-A01A-CED81A2B9883}"/>
              </a:ext>
            </a:extLst>
          </p:cNvPr>
          <p:cNvPicPr>
            <a:picLocks noChangeAspect="1"/>
          </p:cNvPicPr>
          <p:nvPr/>
        </p:nvPicPr>
        <p:blipFill>
          <a:blip r:embed="rId3"/>
          <a:stretch>
            <a:fillRect/>
          </a:stretch>
        </p:blipFill>
        <p:spPr>
          <a:xfrm>
            <a:off x="6232196" y="3026871"/>
            <a:ext cx="1933575" cy="1162050"/>
          </a:xfrm>
          <a:prstGeom prst="rect">
            <a:avLst/>
          </a:prstGeom>
        </p:spPr>
      </p:pic>
      <p:pic>
        <p:nvPicPr>
          <p:cNvPr id="13" name="Picture 2" descr="A sub 0, B sub 0, and C sub 0 enter the first F Ay, leading to output S sub 0, and sending C sub 1 to the second F Ay, which also receives Ay sub 1 and B sub 1. The second F Ay produces output S sub 1 and sends C sub 2 to the third F Ay. The third F Ay also receives Ay sub 2 and B sub 2, before producing S sub 2 and sending C sub 3 to the fourth F Ay. The fourth F Ay receives Ay sub 3 and B sub 3, before producing S sub 3 and sending C sub 4 to the next unit.">
            <a:extLst>
              <a:ext uri="{FF2B5EF4-FFF2-40B4-BE49-F238E27FC236}">
                <a16:creationId xmlns:a16="http://schemas.microsoft.com/office/drawing/2014/main" id="{3D6CD7BB-57FD-63C6-59C4-97D444EF53C2}"/>
              </a:ext>
            </a:extLst>
          </p:cNvPr>
          <p:cNvPicPr>
            <a:picLocks noChangeAspect="1" noChangeArrowheads="1"/>
          </p:cNvPicPr>
          <p:nvPr/>
        </p:nvPicPr>
        <p:blipFill>
          <a:blip r:embed="rId4" cstate="print"/>
          <a:srcRect/>
          <a:stretch>
            <a:fillRect/>
          </a:stretch>
        </p:blipFill>
        <p:spPr bwMode="auto">
          <a:xfrm>
            <a:off x="2511040" y="4631310"/>
            <a:ext cx="4263326" cy="1394145"/>
          </a:xfrm>
          <a:prstGeom prst="rect">
            <a:avLst/>
          </a:prstGeom>
          <a:noFill/>
        </p:spPr>
      </p:pic>
    </p:spTree>
    <p:extLst>
      <p:ext uri="{BB962C8B-B14F-4D97-AF65-F5344CB8AC3E}">
        <p14:creationId xmlns:p14="http://schemas.microsoft.com/office/powerpoint/2010/main" val="92365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8B6C4-6B27-CBD1-2276-A8C8733B5659}"/>
            </a:ext>
          </a:extLst>
        </p:cNvPr>
        <p:cNvGrpSpPr/>
        <p:nvPr/>
      </p:nvGrpSpPr>
      <p:grpSpPr>
        <a:xfrm>
          <a:off x="0" y="0"/>
          <a:ext cx="0" cy="0"/>
          <a:chOff x="0" y="0"/>
          <a:chExt cx="0" cy="0"/>
        </a:xfrm>
      </p:grpSpPr>
      <p:sp>
        <p:nvSpPr>
          <p:cNvPr id="2" name="Text Box 49">
            <a:extLst>
              <a:ext uri="{FF2B5EF4-FFF2-40B4-BE49-F238E27FC236}">
                <a16:creationId xmlns:a16="http://schemas.microsoft.com/office/drawing/2014/main" id="{C98D369F-C387-37A2-4141-77A0101E870E}"/>
              </a:ext>
            </a:extLst>
          </p:cNvPr>
          <p:cNvSpPr txBox="1">
            <a:spLocks noChangeArrowheads="1"/>
          </p:cNvSpPr>
          <p:nvPr/>
        </p:nvSpPr>
        <p:spPr bwMode="auto">
          <a:xfrm>
            <a:off x="1147746" y="187674"/>
            <a:ext cx="6436659" cy="518805"/>
          </a:xfrm>
          <a:prstGeom prst="rect">
            <a:avLst/>
          </a:prstGeom>
          <a:noFill/>
          <a:ln w="9525">
            <a:noFill/>
            <a:miter lim="800000"/>
            <a:headEnd/>
            <a:tailEnd/>
          </a:ln>
        </p:spPr>
        <p:txBody>
          <a:bodyPr wrap="square">
            <a:noAutofit/>
          </a:bodyPr>
          <a:lstStyle/>
          <a:p>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강의</a:t>
            </a:r>
            <a:r>
              <a:rPr lang="en-US" altLang="ko-KR" sz="2400" dirty="0">
                <a:solidFill>
                  <a:schemeClr val="bg1"/>
                </a:solidFill>
                <a:latin typeface="Arial" panose="020B0604020202020204" pitchFamily="34" charset="0"/>
                <a:ea typeface="HY헤드라인M" pitchFamily="18" charset="-127"/>
                <a:cs typeface="Arial" panose="020B0604020202020204" pitchFamily="34" charset="0"/>
              </a:rPr>
              <a:t> </a:t>
            </a:r>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개요</a:t>
            </a:r>
            <a:endParaRPr lang="en-US" altLang="ko-KR" sz="2400" dirty="0">
              <a:solidFill>
                <a:schemeClr val="bg1"/>
              </a:solidFill>
              <a:latin typeface="Arial" panose="020B0604020202020204" pitchFamily="34" charset="0"/>
              <a:ea typeface="HY헤드라인M" pitchFamily="18" charset="-127"/>
              <a:cs typeface="Arial" panose="020B0604020202020204" pitchFamily="34" charset="0"/>
            </a:endParaRPr>
          </a:p>
        </p:txBody>
      </p:sp>
      <p:sp>
        <p:nvSpPr>
          <p:cNvPr id="14" name="직사각형 13">
            <a:extLst>
              <a:ext uri="{FF2B5EF4-FFF2-40B4-BE49-F238E27FC236}">
                <a16:creationId xmlns:a16="http://schemas.microsoft.com/office/drawing/2014/main" id="{B7CBB673-72CD-0841-F8B9-934C7FA77A56}"/>
              </a:ext>
            </a:extLst>
          </p:cNvPr>
          <p:cNvSpPr/>
          <p:nvPr/>
        </p:nvSpPr>
        <p:spPr>
          <a:xfrm>
            <a:off x="447675" y="26253"/>
            <a:ext cx="489388" cy="646331"/>
          </a:xfrm>
          <a:prstGeom prst="rect">
            <a:avLst/>
          </a:prstGeom>
        </p:spPr>
        <p:txBody>
          <a:bodyPr wrap="square">
            <a:spAutoFit/>
          </a:bodyPr>
          <a:lstStyle/>
          <a:p>
            <a:pPr lvl="0" algn="ctr"/>
            <a:r>
              <a:rPr lang="en-US" altLang="ko-KR" sz="3600" b="1" spc="-150" dirty="0">
                <a:solidFill>
                  <a:prstClr val="white"/>
                </a:solidFill>
                <a:effectLst>
                  <a:outerShdw blurRad="38100" dist="38100" dir="2700000" algn="tl">
                    <a:srgbClr val="000000">
                      <a:alpha val="43137"/>
                    </a:srgbClr>
                  </a:outerShdw>
                </a:effectLst>
                <a:latin typeface="+mn-ea"/>
              </a:rPr>
              <a:t>1</a:t>
            </a:r>
            <a:endParaRPr lang="en-US" altLang="ko-KR" sz="1400" spc="-150" dirty="0">
              <a:solidFill>
                <a:prstClr val="white"/>
              </a:solidFill>
              <a:effectLst>
                <a:outerShdw blurRad="38100" dist="38100" dir="2700000" algn="tl">
                  <a:srgbClr val="000000">
                    <a:alpha val="43137"/>
                  </a:srgbClr>
                </a:outerShdw>
              </a:effectLst>
              <a:latin typeface="+mn-ea"/>
            </a:endParaRPr>
          </a:p>
        </p:txBody>
      </p:sp>
      <p:sp>
        <p:nvSpPr>
          <p:cNvPr id="8" name="슬라이드 번호 개체 틀 7">
            <a:extLst>
              <a:ext uri="{FF2B5EF4-FFF2-40B4-BE49-F238E27FC236}">
                <a16:creationId xmlns:a16="http://schemas.microsoft.com/office/drawing/2014/main" id="{7656CC73-0FC8-27D4-35F4-657C4AEFD457}"/>
              </a:ext>
            </a:extLst>
          </p:cNvPr>
          <p:cNvSpPr>
            <a:spLocks noGrp="1"/>
          </p:cNvSpPr>
          <p:nvPr>
            <p:ph type="sldNum" sz="quarter" idx="12"/>
          </p:nvPr>
        </p:nvSpPr>
        <p:spPr/>
        <p:txBody>
          <a:bodyPr/>
          <a:lstStyle/>
          <a:p>
            <a:fld id="{A47A70AC-2310-4CCF-A52F-3F7FEEDBDF91}" type="slidenum">
              <a:rPr lang="ko-KR" altLang="en-US" smtClean="0"/>
              <a:pPr/>
              <a:t>7</a:t>
            </a:fld>
            <a:endParaRPr lang="ko-KR" altLang="en-US"/>
          </a:p>
        </p:txBody>
      </p:sp>
      <p:pic>
        <p:nvPicPr>
          <p:cNvPr id="3" name="Picture 4" descr="A 2 by 4 decoder receives address inputs and memory enable input at E N. The decoder has outputs for words 0, 1, 2, and 3. A 4 by 4 array of B C units is arranged with 1 row for each word. Each B C unit receives input data, the corresponding word, and read write input. Within each column of the array, the B C units output to a common or gate, and the or gates produce output data.">
            <a:extLst>
              <a:ext uri="{FF2B5EF4-FFF2-40B4-BE49-F238E27FC236}">
                <a16:creationId xmlns:a16="http://schemas.microsoft.com/office/drawing/2014/main" id="{F07AD846-C959-3C90-6045-9C0B478D3EF1}"/>
              </a:ext>
            </a:extLst>
          </p:cNvPr>
          <p:cNvPicPr>
            <a:picLocks noChangeAspect="1"/>
          </p:cNvPicPr>
          <p:nvPr/>
        </p:nvPicPr>
        <p:blipFill>
          <a:blip r:embed="rId2" cstate="print"/>
          <a:stretch>
            <a:fillRect/>
          </a:stretch>
        </p:blipFill>
        <p:spPr>
          <a:xfrm>
            <a:off x="648298" y="3233276"/>
            <a:ext cx="4015003" cy="3139174"/>
          </a:xfrm>
          <a:prstGeom prst="rect">
            <a:avLst/>
          </a:prstGeom>
        </p:spPr>
      </p:pic>
      <p:pic>
        <p:nvPicPr>
          <p:cNvPr id="4" name="Picture 4" descr="Part ay: logic diagram. Two and gates feed to S and R on the main unit. The first and gate receives select, read write complemented, and input. The second and gate receives read write complemented, select, and input complemented. The unit sends output to a third and gate, which also receives select and read write signals. The third and gate generates output. Part b: The B C receives input, select, and read write. The B C produces output.">
            <a:extLst>
              <a:ext uri="{FF2B5EF4-FFF2-40B4-BE49-F238E27FC236}">
                <a16:creationId xmlns:a16="http://schemas.microsoft.com/office/drawing/2014/main" id="{80980BEA-61F3-0C46-E5FE-ABAF19392FB5}"/>
              </a:ext>
            </a:extLst>
          </p:cNvPr>
          <p:cNvPicPr>
            <a:picLocks noChangeAspect="1"/>
          </p:cNvPicPr>
          <p:nvPr/>
        </p:nvPicPr>
        <p:blipFill>
          <a:blip r:embed="rId3" cstate="print"/>
          <a:stretch>
            <a:fillRect/>
          </a:stretch>
        </p:blipFill>
        <p:spPr>
          <a:xfrm>
            <a:off x="3881931" y="1081669"/>
            <a:ext cx="4537521" cy="1688607"/>
          </a:xfrm>
          <a:prstGeom prst="rect">
            <a:avLst/>
          </a:prstGeom>
        </p:spPr>
      </p:pic>
      <p:pic>
        <p:nvPicPr>
          <p:cNvPr id="5" name="Picture 2" descr="SR Flip-Flop - Truth Table and Characteristic Equation">
            <a:extLst>
              <a:ext uri="{FF2B5EF4-FFF2-40B4-BE49-F238E27FC236}">
                <a16:creationId xmlns:a16="http://schemas.microsoft.com/office/drawing/2014/main" id="{84055DA3-1D1D-50A7-4B17-4D10005809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730" y="1323080"/>
            <a:ext cx="2843909" cy="14471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레지스터(Register) 종류와 특징 (MAR, MBR, PC, IR, AC, SCR, FR, DR) : 네이버 블로그">
            <a:extLst>
              <a:ext uri="{FF2B5EF4-FFF2-40B4-BE49-F238E27FC236}">
                <a16:creationId xmlns:a16="http://schemas.microsoft.com/office/drawing/2014/main" id="{2E280739-F552-E931-5BEE-01BCDB4286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0654" y="3160448"/>
            <a:ext cx="4015003" cy="3212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6590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D5C58-66A8-8B0A-D360-FC13618C0522}"/>
            </a:ext>
          </a:extLst>
        </p:cNvPr>
        <p:cNvGrpSpPr/>
        <p:nvPr/>
      </p:nvGrpSpPr>
      <p:grpSpPr>
        <a:xfrm>
          <a:off x="0" y="0"/>
          <a:ext cx="0" cy="0"/>
          <a:chOff x="0" y="0"/>
          <a:chExt cx="0" cy="0"/>
        </a:xfrm>
      </p:grpSpPr>
      <p:sp>
        <p:nvSpPr>
          <p:cNvPr id="2" name="Text Box 49">
            <a:extLst>
              <a:ext uri="{FF2B5EF4-FFF2-40B4-BE49-F238E27FC236}">
                <a16:creationId xmlns:a16="http://schemas.microsoft.com/office/drawing/2014/main" id="{F91F36DA-E3B9-E39C-82BD-7478EB14399D}"/>
              </a:ext>
            </a:extLst>
          </p:cNvPr>
          <p:cNvSpPr txBox="1">
            <a:spLocks noChangeArrowheads="1"/>
          </p:cNvSpPr>
          <p:nvPr/>
        </p:nvSpPr>
        <p:spPr bwMode="auto">
          <a:xfrm>
            <a:off x="1147746" y="187674"/>
            <a:ext cx="6436659" cy="518805"/>
          </a:xfrm>
          <a:prstGeom prst="rect">
            <a:avLst/>
          </a:prstGeom>
          <a:noFill/>
          <a:ln w="9525">
            <a:noFill/>
            <a:miter lim="800000"/>
            <a:headEnd/>
            <a:tailEnd/>
          </a:ln>
        </p:spPr>
        <p:txBody>
          <a:bodyPr wrap="square">
            <a:noAutofit/>
          </a:bodyPr>
          <a:lstStyle/>
          <a:p>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강의</a:t>
            </a:r>
            <a:r>
              <a:rPr lang="en-US" altLang="ko-KR" sz="2400" dirty="0">
                <a:solidFill>
                  <a:schemeClr val="bg1"/>
                </a:solidFill>
                <a:latin typeface="Arial" panose="020B0604020202020204" pitchFamily="34" charset="0"/>
                <a:ea typeface="HY헤드라인M" pitchFamily="18" charset="-127"/>
                <a:cs typeface="Arial" panose="020B0604020202020204" pitchFamily="34" charset="0"/>
              </a:rPr>
              <a:t> </a:t>
            </a:r>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개요</a:t>
            </a:r>
            <a:endParaRPr lang="en-US" altLang="ko-KR" sz="2400" dirty="0">
              <a:solidFill>
                <a:schemeClr val="bg1"/>
              </a:solidFill>
              <a:latin typeface="Arial" panose="020B0604020202020204" pitchFamily="34" charset="0"/>
              <a:ea typeface="HY헤드라인M" pitchFamily="18" charset="-127"/>
              <a:cs typeface="Arial" panose="020B0604020202020204" pitchFamily="34" charset="0"/>
            </a:endParaRPr>
          </a:p>
        </p:txBody>
      </p:sp>
      <p:sp>
        <p:nvSpPr>
          <p:cNvPr id="14" name="직사각형 13">
            <a:extLst>
              <a:ext uri="{FF2B5EF4-FFF2-40B4-BE49-F238E27FC236}">
                <a16:creationId xmlns:a16="http://schemas.microsoft.com/office/drawing/2014/main" id="{2AE442CF-2344-77F1-D20C-D648C531F416}"/>
              </a:ext>
            </a:extLst>
          </p:cNvPr>
          <p:cNvSpPr/>
          <p:nvPr/>
        </p:nvSpPr>
        <p:spPr>
          <a:xfrm>
            <a:off x="447675" y="26253"/>
            <a:ext cx="489388" cy="646331"/>
          </a:xfrm>
          <a:prstGeom prst="rect">
            <a:avLst/>
          </a:prstGeom>
        </p:spPr>
        <p:txBody>
          <a:bodyPr wrap="square">
            <a:spAutoFit/>
          </a:bodyPr>
          <a:lstStyle/>
          <a:p>
            <a:pPr lvl="0" algn="ctr"/>
            <a:r>
              <a:rPr lang="en-US" altLang="ko-KR" sz="3600" b="1" spc="-150" dirty="0">
                <a:solidFill>
                  <a:prstClr val="white"/>
                </a:solidFill>
                <a:effectLst>
                  <a:outerShdw blurRad="38100" dist="38100" dir="2700000" algn="tl">
                    <a:srgbClr val="000000">
                      <a:alpha val="43137"/>
                    </a:srgbClr>
                  </a:outerShdw>
                </a:effectLst>
                <a:latin typeface="+mn-ea"/>
              </a:rPr>
              <a:t>1</a:t>
            </a:r>
            <a:endParaRPr lang="en-US" altLang="ko-KR" sz="1400" spc="-150" dirty="0">
              <a:solidFill>
                <a:prstClr val="white"/>
              </a:solidFill>
              <a:effectLst>
                <a:outerShdw blurRad="38100" dist="38100" dir="2700000" algn="tl">
                  <a:srgbClr val="000000">
                    <a:alpha val="43137"/>
                  </a:srgbClr>
                </a:outerShdw>
              </a:effectLst>
              <a:latin typeface="+mn-ea"/>
            </a:endParaRPr>
          </a:p>
        </p:txBody>
      </p:sp>
      <p:sp>
        <p:nvSpPr>
          <p:cNvPr id="8" name="슬라이드 번호 개체 틀 7">
            <a:extLst>
              <a:ext uri="{FF2B5EF4-FFF2-40B4-BE49-F238E27FC236}">
                <a16:creationId xmlns:a16="http://schemas.microsoft.com/office/drawing/2014/main" id="{FEFC45D4-4B63-C574-3891-329819CA4852}"/>
              </a:ext>
            </a:extLst>
          </p:cNvPr>
          <p:cNvSpPr>
            <a:spLocks noGrp="1"/>
          </p:cNvSpPr>
          <p:nvPr>
            <p:ph type="sldNum" sz="quarter" idx="12"/>
          </p:nvPr>
        </p:nvSpPr>
        <p:spPr/>
        <p:txBody>
          <a:bodyPr/>
          <a:lstStyle/>
          <a:p>
            <a:fld id="{A47A70AC-2310-4CCF-A52F-3F7FEEDBDF91}" type="slidenum">
              <a:rPr lang="ko-KR" altLang="en-US" smtClean="0"/>
              <a:pPr/>
              <a:t>8</a:t>
            </a:fld>
            <a:endParaRPr lang="ko-KR" altLang="en-US"/>
          </a:p>
        </p:txBody>
      </p:sp>
      <p:grpSp>
        <p:nvGrpSpPr>
          <p:cNvPr id="3" name="그룹 2">
            <a:extLst>
              <a:ext uri="{FF2B5EF4-FFF2-40B4-BE49-F238E27FC236}">
                <a16:creationId xmlns:a16="http://schemas.microsoft.com/office/drawing/2014/main" id="{8ABADA91-9C5C-75C3-4F0D-84284644CF80}"/>
              </a:ext>
            </a:extLst>
          </p:cNvPr>
          <p:cNvGrpSpPr/>
          <p:nvPr/>
        </p:nvGrpSpPr>
        <p:grpSpPr>
          <a:xfrm>
            <a:off x="549249" y="1058735"/>
            <a:ext cx="174514" cy="222411"/>
            <a:chOff x="865412" y="1669870"/>
            <a:chExt cx="261257" cy="261257"/>
          </a:xfrm>
        </p:grpSpPr>
        <p:sp>
          <p:nvSpPr>
            <p:cNvPr id="4" name="모서리가 둥근 직사각형 72">
              <a:extLst>
                <a:ext uri="{FF2B5EF4-FFF2-40B4-BE49-F238E27FC236}">
                  <a16:creationId xmlns:a16="http://schemas.microsoft.com/office/drawing/2014/main" id="{1B6BAB83-A0B8-7029-BBD3-5F1FDBEC660D}"/>
                </a:ext>
              </a:extLst>
            </p:cNvPr>
            <p:cNvSpPr/>
            <p:nvPr/>
          </p:nvSpPr>
          <p:spPr>
            <a:xfrm>
              <a:off x="865412" y="1669870"/>
              <a:ext cx="130629" cy="261257"/>
            </a:xfrm>
            <a:prstGeom prst="roundRect">
              <a:avLst/>
            </a:prstGeom>
            <a:solidFill>
              <a:srgbClr val="00A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5" name="모서리가 둥근 직사각형 73">
              <a:extLst>
                <a:ext uri="{FF2B5EF4-FFF2-40B4-BE49-F238E27FC236}">
                  <a16:creationId xmlns:a16="http://schemas.microsoft.com/office/drawing/2014/main" id="{9BE22336-2F02-C200-5AFA-6529FB438A2D}"/>
                </a:ext>
              </a:extLst>
            </p:cNvPr>
            <p:cNvSpPr/>
            <p:nvPr/>
          </p:nvSpPr>
          <p:spPr>
            <a:xfrm>
              <a:off x="930726" y="1669870"/>
              <a:ext cx="130629" cy="261257"/>
            </a:xfrm>
            <a:prstGeom prst="roundRect">
              <a:avLst/>
            </a:prstGeom>
            <a:solidFill>
              <a:srgbClr val="2319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6" name="모서리가 둥근 직사각형 74">
              <a:extLst>
                <a:ext uri="{FF2B5EF4-FFF2-40B4-BE49-F238E27FC236}">
                  <a16:creationId xmlns:a16="http://schemas.microsoft.com/office/drawing/2014/main" id="{F79666B8-3A83-3B42-FDDF-EE4D2B7E7563}"/>
                </a:ext>
              </a:extLst>
            </p:cNvPr>
            <p:cNvSpPr/>
            <p:nvPr/>
          </p:nvSpPr>
          <p:spPr>
            <a:xfrm>
              <a:off x="996040" y="1669870"/>
              <a:ext cx="130629" cy="261257"/>
            </a:xfrm>
            <a:prstGeom prst="roundRect">
              <a:avLst/>
            </a:prstGeom>
            <a:solidFill>
              <a:srgbClr val="0E2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7" name="제목 2">
            <a:extLst>
              <a:ext uri="{FF2B5EF4-FFF2-40B4-BE49-F238E27FC236}">
                <a16:creationId xmlns:a16="http://schemas.microsoft.com/office/drawing/2014/main" id="{F5FC5BE0-1E49-3367-1497-7DEB66AB6399}"/>
              </a:ext>
            </a:extLst>
          </p:cNvPr>
          <p:cNvSpPr txBox="1">
            <a:spLocks/>
          </p:cNvSpPr>
          <p:nvPr/>
        </p:nvSpPr>
        <p:spPr>
          <a:xfrm>
            <a:off x="767392" y="1012974"/>
            <a:ext cx="3871515" cy="313932"/>
          </a:xfrm>
          <a:prstGeom prst="rect">
            <a:avLst/>
          </a:prstGeom>
        </p:spPr>
        <p:txBody>
          <a:bodyPr vert="horz" wrap="square" lIns="91440" tIns="45720" rIns="91440" bIns="45720" rtlCol="0" anchor="ctr">
            <a:spAutoFit/>
          </a:bodyPr>
          <a:lstStyle>
            <a:lvl1pPr algn="l" defTabSz="914400" rtl="0" eaLnBrk="1" latinLnBrk="1" hangingPunct="1">
              <a:lnSpc>
                <a:spcPct val="90000"/>
              </a:lnSpc>
              <a:spcBef>
                <a:spcPct val="0"/>
              </a:spcBef>
              <a:buNone/>
              <a:defRPr lang="en-US" sz="2400" kern="1200" spc="-150" dirty="0">
                <a:solidFill>
                  <a:schemeClr val="tx1">
                    <a:lumMod val="75000"/>
                    <a:lumOff val="25000"/>
                  </a:schemeClr>
                </a:solidFill>
                <a:latin typeface="HY헤드라인M" panose="02030600000101010101" pitchFamily="18" charset="-127"/>
                <a:ea typeface="HY헤드라인M" panose="02030600000101010101" pitchFamily="18" charset="-127"/>
                <a:cs typeface="+mn-cs"/>
              </a:defRPr>
            </a:lvl1pPr>
          </a:lstStyle>
          <a:p>
            <a:r>
              <a:rPr lang="en-US" altLang="ko-KR" sz="1600" spc="0" dirty="0">
                <a:solidFill>
                  <a:schemeClr val="bg1"/>
                </a:solidFill>
                <a:latin typeface="Arial" panose="020B0604020202020204" pitchFamily="34" charset="0"/>
                <a:cs typeface="Arial" panose="020B0604020202020204" pitchFamily="34" charset="0"/>
              </a:rPr>
              <a:t>Digital IC(Integrated Circuit)</a:t>
            </a:r>
            <a:endParaRPr lang="ko-KR" altLang="en-US" sz="1600" spc="0" dirty="0">
              <a:solidFill>
                <a:schemeClr val="bg1"/>
              </a:solidFill>
              <a:latin typeface="Arial" panose="020B0604020202020204" pitchFamily="34" charset="0"/>
              <a:cs typeface="Arial" panose="020B0604020202020204" pitchFamily="34" charset="0"/>
            </a:endParaRPr>
          </a:p>
        </p:txBody>
      </p:sp>
      <p:pic>
        <p:nvPicPr>
          <p:cNvPr id="9" name="Picture 4">
            <a:extLst>
              <a:ext uri="{FF2B5EF4-FFF2-40B4-BE49-F238E27FC236}">
                <a16:creationId xmlns:a16="http://schemas.microsoft.com/office/drawing/2014/main" id="{D4C3D753-CD71-F245-7188-75B13B00A5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5632" y="3487198"/>
            <a:ext cx="5533386" cy="307794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논리회로 - Encoder, Decoder, Mux, Demux">
            <a:extLst>
              <a:ext uri="{FF2B5EF4-FFF2-40B4-BE49-F238E27FC236}">
                <a16:creationId xmlns:a16="http://schemas.microsoft.com/office/drawing/2014/main" id="{011748B9-21D9-D35A-C2C7-CECDC06707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9107" y="1451947"/>
            <a:ext cx="2743200" cy="1666875"/>
          </a:xfrm>
          <a:prstGeom prst="rect">
            <a:avLst/>
          </a:prstGeom>
          <a:noFill/>
          <a:extLst>
            <a:ext uri="{909E8E84-426E-40DD-AFC4-6F175D3DCCD1}">
              <a14:hiddenFill xmlns:a14="http://schemas.microsoft.com/office/drawing/2010/main">
                <a:solidFill>
                  <a:srgbClr val="FFFFFF"/>
                </a:solidFill>
              </a14:hiddenFill>
            </a:ext>
          </a:extLst>
        </p:spPr>
      </p:pic>
      <p:pic>
        <p:nvPicPr>
          <p:cNvPr id="11" name="그림 10">
            <a:extLst>
              <a:ext uri="{FF2B5EF4-FFF2-40B4-BE49-F238E27FC236}">
                <a16:creationId xmlns:a16="http://schemas.microsoft.com/office/drawing/2014/main" id="{75F53367-9953-1572-76AA-B14458EDF331}"/>
              </a:ext>
            </a:extLst>
          </p:cNvPr>
          <p:cNvPicPr>
            <a:picLocks noChangeAspect="1"/>
          </p:cNvPicPr>
          <p:nvPr/>
        </p:nvPicPr>
        <p:blipFill>
          <a:blip r:embed="rId4"/>
          <a:stretch>
            <a:fillRect/>
          </a:stretch>
        </p:blipFill>
        <p:spPr>
          <a:xfrm>
            <a:off x="624400" y="1346223"/>
            <a:ext cx="2083428" cy="1878323"/>
          </a:xfrm>
          <a:prstGeom prst="rect">
            <a:avLst/>
          </a:prstGeom>
        </p:spPr>
      </p:pic>
      <p:pic>
        <p:nvPicPr>
          <p:cNvPr id="13" name="그림 12">
            <a:extLst>
              <a:ext uri="{FF2B5EF4-FFF2-40B4-BE49-F238E27FC236}">
                <a16:creationId xmlns:a16="http://schemas.microsoft.com/office/drawing/2014/main" id="{EEA7BBA8-4F2C-392D-86FB-41B17D17CE5D}"/>
              </a:ext>
            </a:extLst>
          </p:cNvPr>
          <p:cNvPicPr>
            <a:picLocks noChangeAspect="1"/>
          </p:cNvPicPr>
          <p:nvPr/>
        </p:nvPicPr>
        <p:blipFill>
          <a:blip r:embed="rId5"/>
          <a:stretch>
            <a:fillRect/>
          </a:stretch>
        </p:blipFill>
        <p:spPr>
          <a:xfrm>
            <a:off x="3243869" y="1370200"/>
            <a:ext cx="2009197" cy="1830368"/>
          </a:xfrm>
          <a:prstGeom prst="rect">
            <a:avLst/>
          </a:prstGeom>
        </p:spPr>
      </p:pic>
    </p:spTree>
    <p:extLst>
      <p:ext uri="{BB962C8B-B14F-4D97-AF65-F5344CB8AC3E}">
        <p14:creationId xmlns:p14="http://schemas.microsoft.com/office/powerpoint/2010/main" val="2377977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AE6F5-B7BC-0981-784C-E134A5BEAAB3}"/>
            </a:ext>
          </a:extLst>
        </p:cNvPr>
        <p:cNvGrpSpPr/>
        <p:nvPr/>
      </p:nvGrpSpPr>
      <p:grpSpPr>
        <a:xfrm>
          <a:off x="0" y="0"/>
          <a:ext cx="0" cy="0"/>
          <a:chOff x="0" y="0"/>
          <a:chExt cx="0" cy="0"/>
        </a:xfrm>
      </p:grpSpPr>
      <p:sp>
        <p:nvSpPr>
          <p:cNvPr id="2" name="Text Box 49">
            <a:extLst>
              <a:ext uri="{FF2B5EF4-FFF2-40B4-BE49-F238E27FC236}">
                <a16:creationId xmlns:a16="http://schemas.microsoft.com/office/drawing/2014/main" id="{D45B0D3F-F8C9-B8FE-8CA7-EE4A8282CACE}"/>
              </a:ext>
            </a:extLst>
          </p:cNvPr>
          <p:cNvSpPr txBox="1">
            <a:spLocks noChangeArrowheads="1"/>
          </p:cNvSpPr>
          <p:nvPr/>
        </p:nvSpPr>
        <p:spPr bwMode="auto">
          <a:xfrm>
            <a:off x="1147746" y="187674"/>
            <a:ext cx="6436659" cy="518805"/>
          </a:xfrm>
          <a:prstGeom prst="rect">
            <a:avLst/>
          </a:prstGeom>
          <a:noFill/>
          <a:ln w="9525">
            <a:noFill/>
            <a:miter lim="800000"/>
            <a:headEnd/>
            <a:tailEnd/>
          </a:ln>
        </p:spPr>
        <p:txBody>
          <a:bodyPr wrap="square">
            <a:noAutofit/>
          </a:bodyPr>
          <a:lstStyle/>
          <a:p>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강의</a:t>
            </a:r>
            <a:r>
              <a:rPr lang="en-US" altLang="ko-KR" sz="2400" dirty="0">
                <a:solidFill>
                  <a:schemeClr val="bg1"/>
                </a:solidFill>
                <a:latin typeface="Arial" panose="020B0604020202020204" pitchFamily="34" charset="0"/>
                <a:ea typeface="HY헤드라인M" pitchFamily="18" charset="-127"/>
                <a:cs typeface="Arial" panose="020B0604020202020204" pitchFamily="34" charset="0"/>
              </a:rPr>
              <a:t> </a:t>
            </a:r>
            <a:r>
              <a:rPr lang="ko-KR" altLang="en-US" sz="2400" dirty="0">
                <a:solidFill>
                  <a:schemeClr val="bg1"/>
                </a:solidFill>
                <a:latin typeface="Arial" panose="020B0604020202020204" pitchFamily="34" charset="0"/>
                <a:ea typeface="HY헤드라인M" pitchFamily="18" charset="-127"/>
                <a:cs typeface="Arial" panose="020B0604020202020204" pitchFamily="34" charset="0"/>
              </a:rPr>
              <a:t>개요</a:t>
            </a:r>
            <a:endParaRPr lang="en-US" altLang="ko-KR" sz="2400" dirty="0">
              <a:solidFill>
                <a:schemeClr val="bg1"/>
              </a:solidFill>
              <a:latin typeface="Arial" panose="020B0604020202020204" pitchFamily="34" charset="0"/>
              <a:ea typeface="HY헤드라인M" pitchFamily="18" charset="-127"/>
              <a:cs typeface="Arial" panose="020B0604020202020204" pitchFamily="34" charset="0"/>
            </a:endParaRPr>
          </a:p>
        </p:txBody>
      </p:sp>
      <p:sp>
        <p:nvSpPr>
          <p:cNvPr id="14" name="직사각형 13">
            <a:extLst>
              <a:ext uri="{FF2B5EF4-FFF2-40B4-BE49-F238E27FC236}">
                <a16:creationId xmlns:a16="http://schemas.microsoft.com/office/drawing/2014/main" id="{0CCB525E-23E8-983F-6014-030A8BFC8EC4}"/>
              </a:ext>
            </a:extLst>
          </p:cNvPr>
          <p:cNvSpPr/>
          <p:nvPr/>
        </p:nvSpPr>
        <p:spPr>
          <a:xfrm>
            <a:off x="447675" y="26253"/>
            <a:ext cx="489388" cy="646331"/>
          </a:xfrm>
          <a:prstGeom prst="rect">
            <a:avLst/>
          </a:prstGeom>
        </p:spPr>
        <p:txBody>
          <a:bodyPr wrap="square">
            <a:spAutoFit/>
          </a:bodyPr>
          <a:lstStyle/>
          <a:p>
            <a:pPr lvl="0" algn="ctr"/>
            <a:r>
              <a:rPr lang="en-US" altLang="ko-KR" sz="3600" b="1" spc="-150" dirty="0">
                <a:solidFill>
                  <a:prstClr val="white"/>
                </a:solidFill>
                <a:effectLst>
                  <a:outerShdw blurRad="38100" dist="38100" dir="2700000" algn="tl">
                    <a:srgbClr val="000000">
                      <a:alpha val="43137"/>
                    </a:srgbClr>
                  </a:outerShdw>
                </a:effectLst>
                <a:latin typeface="+mn-ea"/>
              </a:rPr>
              <a:t>1</a:t>
            </a:r>
            <a:endParaRPr lang="en-US" altLang="ko-KR" sz="1400" spc="-150" dirty="0">
              <a:solidFill>
                <a:prstClr val="white"/>
              </a:solidFill>
              <a:effectLst>
                <a:outerShdw blurRad="38100" dist="38100" dir="2700000" algn="tl">
                  <a:srgbClr val="000000">
                    <a:alpha val="43137"/>
                  </a:srgbClr>
                </a:outerShdw>
              </a:effectLst>
              <a:latin typeface="+mn-ea"/>
            </a:endParaRPr>
          </a:p>
        </p:txBody>
      </p:sp>
      <p:sp>
        <p:nvSpPr>
          <p:cNvPr id="8" name="슬라이드 번호 개체 틀 7">
            <a:extLst>
              <a:ext uri="{FF2B5EF4-FFF2-40B4-BE49-F238E27FC236}">
                <a16:creationId xmlns:a16="http://schemas.microsoft.com/office/drawing/2014/main" id="{098C41DB-657A-D0A9-2A83-07B03D196698}"/>
              </a:ext>
            </a:extLst>
          </p:cNvPr>
          <p:cNvSpPr>
            <a:spLocks noGrp="1"/>
          </p:cNvSpPr>
          <p:nvPr>
            <p:ph type="sldNum" sz="quarter" idx="12"/>
          </p:nvPr>
        </p:nvSpPr>
        <p:spPr/>
        <p:txBody>
          <a:bodyPr/>
          <a:lstStyle/>
          <a:p>
            <a:fld id="{A47A70AC-2310-4CCF-A52F-3F7FEEDBDF91}" type="slidenum">
              <a:rPr lang="ko-KR" altLang="en-US" smtClean="0"/>
              <a:pPr/>
              <a:t>9</a:t>
            </a:fld>
            <a:endParaRPr lang="ko-KR" altLang="en-US"/>
          </a:p>
        </p:txBody>
      </p:sp>
      <p:pic>
        <p:nvPicPr>
          <p:cNvPr id="3" name="Picture 6">
            <a:extLst>
              <a:ext uri="{FF2B5EF4-FFF2-40B4-BE49-F238E27FC236}">
                <a16:creationId xmlns:a16="http://schemas.microsoft.com/office/drawing/2014/main" id="{5E2761F0-BFD8-C419-3B78-B5E9AE8B05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66075" y="1836289"/>
            <a:ext cx="2144736" cy="1643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4" name="Picture 7">
            <a:extLst>
              <a:ext uri="{FF2B5EF4-FFF2-40B4-BE49-F238E27FC236}">
                <a16:creationId xmlns:a16="http://schemas.microsoft.com/office/drawing/2014/main" id="{30EF791F-72C5-18C0-D039-99D2E81035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84232" y="3479352"/>
            <a:ext cx="7021513" cy="24249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nvGrpSpPr>
          <p:cNvPr id="5" name="그룹 4">
            <a:extLst>
              <a:ext uri="{FF2B5EF4-FFF2-40B4-BE49-F238E27FC236}">
                <a16:creationId xmlns:a16="http://schemas.microsoft.com/office/drawing/2014/main" id="{AC88AE80-6ED9-C04C-5178-02F1268889A0}"/>
              </a:ext>
            </a:extLst>
          </p:cNvPr>
          <p:cNvGrpSpPr/>
          <p:nvPr/>
        </p:nvGrpSpPr>
        <p:grpSpPr>
          <a:xfrm>
            <a:off x="549249" y="1058735"/>
            <a:ext cx="174514" cy="222411"/>
            <a:chOff x="865412" y="1669870"/>
            <a:chExt cx="261257" cy="261257"/>
          </a:xfrm>
        </p:grpSpPr>
        <p:sp>
          <p:nvSpPr>
            <p:cNvPr id="6" name="모서리가 둥근 직사각형 72">
              <a:extLst>
                <a:ext uri="{FF2B5EF4-FFF2-40B4-BE49-F238E27FC236}">
                  <a16:creationId xmlns:a16="http://schemas.microsoft.com/office/drawing/2014/main" id="{F7E6A116-13D3-3709-5144-D0BBAB8E20F3}"/>
                </a:ext>
              </a:extLst>
            </p:cNvPr>
            <p:cNvSpPr/>
            <p:nvPr/>
          </p:nvSpPr>
          <p:spPr>
            <a:xfrm>
              <a:off x="865412" y="1669870"/>
              <a:ext cx="130629" cy="261257"/>
            </a:xfrm>
            <a:prstGeom prst="roundRect">
              <a:avLst/>
            </a:prstGeom>
            <a:solidFill>
              <a:srgbClr val="00A1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7" name="모서리가 둥근 직사각형 73">
              <a:extLst>
                <a:ext uri="{FF2B5EF4-FFF2-40B4-BE49-F238E27FC236}">
                  <a16:creationId xmlns:a16="http://schemas.microsoft.com/office/drawing/2014/main" id="{72AA39E3-CF69-4155-ED23-0070533749F1}"/>
                </a:ext>
              </a:extLst>
            </p:cNvPr>
            <p:cNvSpPr/>
            <p:nvPr/>
          </p:nvSpPr>
          <p:spPr>
            <a:xfrm>
              <a:off x="930726" y="1669870"/>
              <a:ext cx="130629" cy="261257"/>
            </a:xfrm>
            <a:prstGeom prst="roundRect">
              <a:avLst/>
            </a:prstGeom>
            <a:solidFill>
              <a:srgbClr val="2319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9" name="모서리가 둥근 직사각형 74">
              <a:extLst>
                <a:ext uri="{FF2B5EF4-FFF2-40B4-BE49-F238E27FC236}">
                  <a16:creationId xmlns:a16="http://schemas.microsoft.com/office/drawing/2014/main" id="{27338BBE-D143-C586-EDCC-B110D05A489D}"/>
                </a:ext>
              </a:extLst>
            </p:cNvPr>
            <p:cNvSpPr/>
            <p:nvPr/>
          </p:nvSpPr>
          <p:spPr>
            <a:xfrm>
              <a:off x="996040" y="1669870"/>
              <a:ext cx="130629" cy="261257"/>
            </a:xfrm>
            <a:prstGeom prst="roundRect">
              <a:avLst/>
            </a:prstGeom>
            <a:solidFill>
              <a:srgbClr val="0E2F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grpSp>
      <p:sp>
        <p:nvSpPr>
          <p:cNvPr id="10" name="제목 2">
            <a:extLst>
              <a:ext uri="{FF2B5EF4-FFF2-40B4-BE49-F238E27FC236}">
                <a16:creationId xmlns:a16="http://schemas.microsoft.com/office/drawing/2014/main" id="{1E4EE2E3-4DAF-149F-0D68-93E0126C9B03}"/>
              </a:ext>
            </a:extLst>
          </p:cNvPr>
          <p:cNvSpPr txBox="1">
            <a:spLocks/>
          </p:cNvSpPr>
          <p:nvPr/>
        </p:nvSpPr>
        <p:spPr>
          <a:xfrm>
            <a:off x="767392" y="1012974"/>
            <a:ext cx="3871515" cy="313932"/>
          </a:xfrm>
          <a:prstGeom prst="rect">
            <a:avLst/>
          </a:prstGeom>
        </p:spPr>
        <p:txBody>
          <a:bodyPr vert="horz" wrap="square" lIns="91440" tIns="45720" rIns="91440" bIns="45720" rtlCol="0" anchor="ctr">
            <a:spAutoFit/>
          </a:bodyPr>
          <a:lstStyle>
            <a:lvl1pPr algn="l" defTabSz="914400" rtl="0" eaLnBrk="1" latinLnBrk="1" hangingPunct="1">
              <a:lnSpc>
                <a:spcPct val="90000"/>
              </a:lnSpc>
              <a:spcBef>
                <a:spcPct val="0"/>
              </a:spcBef>
              <a:buNone/>
              <a:defRPr lang="en-US" sz="2400" kern="1200" spc="-150" dirty="0">
                <a:solidFill>
                  <a:schemeClr val="tx1">
                    <a:lumMod val="75000"/>
                    <a:lumOff val="25000"/>
                  </a:schemeClr>
                </a:solidFill>
                <a:latin typeface="HY헤드라인M" panose="02030600000101010101" pitchFamily="18" charset="-127"/>
                <a:ea typeface="HY헤드라인M" panose="02030600000101010101" pitchFamily="18" charset="-127"/>
                <a:cs typeface="+mn-cs"/>
              </a:defRPr>
            </a:lvl1pPr>
          </a:lstStyle>
          <a:p>
            <a:r>
              <a:rPr lang="en-US" altLang="ko-KR" sz="1600" spc="0" dirty="0">
                <a:solidFill>
                  <a:schemeClr val="bg1"/>
                </a:solidFill>
                <a:latin typeface="Arial" panose="020B0604020202020204" pitchFamily="34" charset="0"/>
                <a:cs typeface="Arial" panose="020B0604020202020204" pitchFamily="34" charset="0"/>
              </a:rPr>
              <a:t>Digital IC(Integrated Circuit) Packages</a:t>
            </a:r>
            <a:endParaRPr lang="ko-KR" altLang="en-US" sz="1600" spc="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3185177"/>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13852</TotalTime>
  <Words>511</Words>
  <Application>Microsoft Office PowerPoint</Application>
  <PresentationFormat>화면 슬라이드 쇼(4:3)</PresentationFormat>
  <Paragraphs>115</Paragraphs>
  <Slides>20</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20</vt:i4>
      </vt:variant>
    </vt:vector>
  </HeadingPairs>
  <TitlesOfParts>
    <vt:vector size="27" baseType="lpstr">
      <vt:lpstr>HY헤드라인M</vt:lpstr>
      <vt:lpstr>맑은 고딕</vt:lpstr>
      <vt:lpstr>Arial</vt:lpstr>
      <vt:lpstr>Calibri</vt:lpstr>
      <vt:lpstr>Calibri Light</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daesung kim</dc:creator>
  <cp:lastModifiedBy>daesung kim</cp:lastModifiedBy>
  <cp:revision>312</cp:revision>
  <cp:lastPrinted>2017-07-12T05:31:46Z</cp:lastPrinted>
  <dcterms:created xsi:type="dcterms:W3CDTF">2017-05-29T23:54:09Z</dcterms:created>
  <dcterms:modified xsi:type="dcterms:W3CDTF">2025-03-04T11:31:16Z</dcterms:modified>
</cp:coreProperties>
</file>