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5" r:id="rId3"/>
  </p:sldMasterIdLst>
  <p:notesMasterIdLst>
    <p:notesMasterId r:id="rId83"/>
  </p:notesMasterIdLst>
  <p:sldIdLst>
    <p:sldId id="384" r:id="rId4"/>
    <p:sldId id="339" r:id="rId5"/>
    <p:sldId id="341" r:id="rId6"/>
    <p:sldId id="385" r:id="rId7"/>
    <p:sldId id="297" r:id="rId8"/>
    <p:sldId id="298" r:id="rId9"/>
    <p:sldId id="345" r:id="rId10"/>
    <p:sldId id="299" r:id="rId11"/>
    <p:sldId id="346" r:id="rId12"/>
    <p:sldId id="301" r:id="rId13"/>
    <p:sldId id="347" r:id="rId14"/>
    <p:sldId id="304" r:id="rId15"/>
    <p:sldId id="300" r:id="rId16"/>
    <p:sldId id="348" r:id="rId17"/>
    <p:sldId id="349" r:id="rId18"/>
    <p:sldId id="350" r:id="rId19"/>
    <p:sldId id="351" r:id="rId20"/>
    <p:sldId id="386" r:id="rId21"/>
    <p:sldId id="379" r:id="rId22"/>
    <p:sldId id="305" r:id="rId23"/>
    <p:sldId id="307" r:id="rId24"/>
    <p:sldId id="352" r:id="rId25"/>
    <p:sldId id="308" r:id="rId26"/>
    <p:sldId id="309" r:id="rId27"/>
    <p:sldId id="376" r:id="rId28"/>
    <p:sldId id="310" r:id="rId29"/>
    <p:sldId id="312" r:id="rId30"/>
    <p:sldId id="354" r:id="rId31"/>
    <p:sldId id="375" r:id="rId32"/>
    <p:sldId id="314" r:id="rId33"/>
    <p:sldId id="355" r:id="rId34"/>
    <p:sldId id="316" r:id="rId35"/>
    <p:sldId id="387" r:id="rId36"/>
    <p:sldId id="388" r:id="rId37"/>
    <p:sldId id="389" r:id="rId38"/>
    <p:sldId id="374" r:id="rId39"/>
    <p:sldId id="318" r:id="rId40"/>
    <p:sldId id="319" r:id="rId41"/>
    <p:sldId id="356" r:id="rId42"/>
    <p:sldId id="390" r:id="rId43"/>
    <p:sldId id="320" r:id="rId44"/>
    <p:sldId id="321" r:id="rId45"/>
    <p:sldId id="391" r:id="rId46"/>
    <p:sldId id="380" r:id="rId47"/>
    <p:sldId id="323" r:id="rId48"/>
    <p:sldId id="392" r:id="rId49"/>
    <p:sldId id="315" r:id="rId50"/>
    <p:sldId id="393" r:id="rId51"/>
    <p:sldId id="357" r:id="rId52"/>
    <p:sldId id="394" r:id="rId53"/>
    <p:sldId id="325" r:id="rId54"/>
    <p:sldId id="373" r:id="rId55"/>
    <p:sldId id="326" r:id="rId56"/>
    <p:sldId id="381" r:id="rId57"/>
    <p:sldId id="359" r:id="rId58"/>
    <p:sldId id="395" r:id="rId59"/>
    <p:sldId id="360" r:id="rId60"/>
    <p:sldId id="327" r:id="rId61"/>
    <p:sldId id="328" r:id="rId62"/>
    <p:sldId id="372" r:id="rId63"/>
    <p:sldId id="330" r:id="rId64"/>
    <p:sldId id="397" r:id="rId65"/>
    <p:sldId id="396" r:id="rId66"/>
    <p:sldId id="398" r:id="rId67"/>
    <p:sldId id="331" r:id="rId68"/>
    <p:sldId id="399" r:id="rId69"/>
    <p:sldId id="335" r:id="rId70"/>
    <p:sldId id="382" r:id="rId71"/>
    <p:sldId id="361" r:id="rId72"/>
    <p:sldId id="362" r:id="rId73"/>
    <p:sldId id="363" r:id="rId74"/>
    <p:sldId id="364" r:id="rId75"/>
    <p:sldId id="370" r:id="rId76"/>
    <p:sldId id="365" r:id="rId77"/>
    <p:sldId id="366" r:id="rId78"/>
    <p:sldId id="367" r:id="rId79"/>
    <p:sldId id="368" r:id="rId80"/>
    <p:sldId id="369" r:id="rId81"/>
    <p:sldId id="340" r:id="rId8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FFCCFF"/>
    <a:srgbClr val="FF99FF"/>
    <a:srgbClr val="B9EEFF"/>
    <a:srgbClr val="CDF3FF"/>
    <a:srgbClr val="25FBA9"/>
    <a:srgbClr val="12B280"/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9" autoAdjust="0"/>
    <p:restoredTop sz="94531" autoAdjust="0"/>
  </p:normalViewPr>
  <p:slideViewPr>
    <p:cSldViewPr>
      <p:cViewPr varScale="1">
        <p:scale>
          <a:sx n="146" d="100"/>
          <a:sy n="146" d="100"/>
        </p:scale>
        <p:origin x="138" y="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presProps" Target="pres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739F161-28D0-44CA-853C-5E20D2382D25}" type="datetimeFigureOut">
              <a:rPr lang="ko-KR" altLang="en-US"/>
              <a:pPr>
                <a:defRPr/>
              </a:pPr>
              <a:t>2018-11-19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5E84815-1A23-4C29-9063-D09ACAA26C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69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044901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46215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58324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BE442C3-9F1D-4293-B001-C642B8E1F21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962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E4CD32A-D0CB-499F-BA14-BB9D69191C5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90594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D2EF0C-10B6-4BAC-8C1F-3F5472E286D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413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3C1DBB5-A407-48C3-AF98-0B31E1A2E16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555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C1987C1-2174-44A3-BEFB-3574260E1A1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33534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6D025-79D7-4122-9AE2-C25DF50E82D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4827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C0360DC-CCD2-4E90-B07B-A0C7DC259B3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6471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0509A91-8BF8-43B2-B64F-B03E1E24458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163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710158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163F7193-50E1-4AFE-BEBD-E34B7AD4FF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60446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BA48D-E905-4C1A-A6AA-A5B77A385D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2409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E0537F94-F03D-4F62-9DC6-29BEBA93D8B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7855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832D8-2751-440F-921C-5CAA6946BC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735116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A38F-4B5D-41A0-9D72-67E3633530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471940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7A4B-E352-47A3-A059-C592E1DB00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021955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FA23-577A-4174-B079-CD3EAA1F8E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224852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6931-C8A5-413E-9B57-76B293C159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4108958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7DA8-2C03-45A9-87D3-8D11AEF370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2394527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D104-CE06-477C-8C2A-3639BC80ED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636496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018154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B5B-8A42-4529-B66A-BF56D54BC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3697088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8BA-51D7-4678-977D-28631F700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3666611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E6BAC-25AD-49AF-8988-135AA9A53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533020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D70D-104F-4FC4-BB2A-05387A6951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0512259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808C0-8DCB-4F09-80C3-E111BFE1D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5106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89150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39542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5242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5659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226168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74240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 smtClean="0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0176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1555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4" name="AutoShape 142"/>
          <p:cNvSpPr>
            <a:spLocks noChangeArrowheads="1"/>
          </p:cNvSpPr>
          <p:nvPr/>
        </p:nvSpPr>
        <p:spPr bwMode="auto">
          <a:xfrm>
            <a:off x="3675248" y="3940629"/>
            <a:ext cx="5468752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제</a:t>
            </a:r>
            <a:r>
              <a:rPr lang="en-US" altLang="ko-KR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12</a:t>
            </a:r>
            <a:r>
              <a:rPr lang="ko-KR" altLang="en-US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장 문자와</a:t>
            </a:r>
            <a:r>
              <a:rPr lang="en-US" altLang="ko-KR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 </a:t>
            </a:r>
            <a:r>
              <a:rPr lang="ko-KR" altLang="en-US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문자열 </a:t>
            </a:r>
            <a:endParaRPr lang="ko-KR" altLang="en-US" sz="4000" dirty="0">
              <a:solidFill>
                <a:schemeClr val="tx2">
                  <a:lumMod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575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설명선 1(강조선) 180"/>
          <p:cNvSpPr/>
          <p:nvPr/>
        </p:nvSpPr>
        <p:spPr>
          <a:xfrm>
            <a:off x="6804025" y="5818188"/>
            <a:ext cx="812800" cy="398462"/>
          </a:xfrm>
          <a:prstGeom prst="accentCallout1">
            <a:avLst>
              <a:gd name="adj1" fmla="val 53650"/>
              <a:gd name="adj2" fmla="val -9080"/>
              <a:gd name="adj3" fmla="val 53721"/>
              <a:gd name="adj4" fmla="val -62936"/>
            </a:avLst>
          </a:prstGeom>
          <a:solidFill>
            <a:srgbClr val="CDF3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str3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설명선 1(강조선) 3"/>
          <p:cNvSpPr/>
          <p:nvPr/>
        </p:nvSpPr>
        <p:spPr>
          <a:xfrm>
            <a:off x="4803775" y="4060825"/>
            <a:ext cx="812800" cy="398463"/>
          </a:xfrm>
          <a:prstGeom prst="accentCallout1">
            <a:avLst>
              <a:gd name="adj1" fmla="val 53650"/>
              <a:gd name="adj2" fmla="val -9080"/>
              <a:gd name="adj3" fmla="val 53721"/>
              <a:gd name="adj4" fmla="val -62936"/>
            </a:avLst>
          </a:prstGeom>
          <a:solidFill>
            <a:srgbClr val="CDF3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str1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설명선 1(강조선) 179"/>
          <p:cNvSpPr/>
          <p:nvPr/>
        </p:nvSpPr>
        <p:spPr>
          <a:xfrm>
            <a:off x="4803775" y="4926013"/>
            <a:ext cx="812800" cy="398462"/>
          </a:xfrm>
          <a:prstGeom prst="accentCallout1">
            <a:avLst>
              <a:gd name="adj1" fmla="val 53650"/>
              <a:gd name="adj2" fmla="val -9080"/>
              <a:gd name="adj3" fmla="val 53721"/>
              <a:gd name="adj4" fmla="val -210512"/>
            </a:avLst>
          </a:prstGeom>
          <a:solidFill>
            <a:srgbClr val="CDF3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str2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 </a:t>
            </a:r>
            <a:r>
              <a:rPr lang="en-US" altLang="ko-KR" dirty="0" smtClean="0"/>
              <a:t>#2</a:t>
            </a: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522161" y="1135797"/>
            <a:ext cx="7777162" cy="25923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#include &lt;</a:t>
            </a:r>
            <a:r>
              <a:rPr lang="en-US" altLang="ko-KR" sz="1400" dirty="0" err="1">
                <a:latin typeface="Trebuchet MS" pitchFamily="34" charset="0"/>
              </a:rPr>
              <a:t>stdio.h</a:t>
            </a:r>
            <a:r>
              <a:rPr lang="en-US" altLang="ko-KR" sz="1400" dirty="0" smtClean="0">
                <a:latin typeface="Trebuchet MS" pitchFamily="34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err="1"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main(void)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char </a:t>
            </a:r>
            <a:r>
              <a:rPr lang="en-US" altLang="ko-KR" sz="1400" dirty="0">
                <a:latin typeface="Trebuchet MS" pitchFamily="34" charset="0"/>
              </a:rPr>
              <a:t>str1[6] = "Seoul";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char </a:t>
            </a:r>
            <a:r>
              <a:rPr lang="en-US" altLang="ko-KR" sz="1400" dirty="0">
                <a:latin typeface="Trebuchet MS" pitchFamily="34" charset="0"/>
              </a:rPr>
              <a:t>str2[3] = { ‘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’, ‘s’ , ‘\0’};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char </a:t>
            </a:r>
            <a:r>
              <a:rPr lang="en-US" altLang="ko-KR" sz="1400" dirty="0">
                <a:latin typeface="Trebuchet MS" pitchFamily="34" charset="0"/>
              </a:rPr>
              <a:t>str3[] = "the capital city of Korea.";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</a:t>
            </a:r>
            <a:r>
              <a:rPr lang="en-US" altLang="ko-KR" sz="1400" dirty="0" err="1" smtClean="0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("%s %s %s\n", str1, str2, str3);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return </a:t>
            </a:r>
            <a:r>
              <a:rPr lang="en-US" altLang="ko-KR" sz="1400" dirty="0">
                <a:latin typeface="Trebuchet MS" pitchFamily="34" charset="0"/>
              </a:rPr>
              <a:t>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}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3" name="그룹 32"/>
          <p:cNvGrpSpPr>
            <a:grpSpLocks/>
          </p:cNvGrpSpPr>
          <p:nvPr/>
        </p:nvGrpSpPr>
        <p:grpSpPr bwMode="auto">
          <a:xfrm>
            <a:off x="5845175" y="1416050"/>
            <a:ext cx="3208338" cy="3209925"/>
            <a:chOff x="6171627" y="3913391"/>
            <a:chExt cx="2681399" cy="2681399"/>
          </a:xfrm>
        </p:grpSpPr>
        <p:pic>
          <p:nvPicPr>
            <p:cNvPr id="11368" name="Picture 34" descr="C:\Users\jinsol\AppData\Local\Microsoft\Windows\Temporary Internet Files\Content.IE5\4APYS3SV\MC900424236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627" y="3913391"/>
              <a:ext cx="2681399" cy="2681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9" name="직사각형 32"/>
            <p:cNvSpPr>
              <a:spLocks noChangeArrowheads="1"/>
            </p:cNvSpPr>
            <p:nvPr/>
          </p:nvSpPr>
          <p:spPr bwMode="auto">
            <a:xfrm>
              <a:off x="6382770" y="4132610"/>
              <a:ext cx="2259111" cy="145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latinLnBrk="0" hangingPunct="0"/>
              <a:endParaRPr kumimoji="0" lang="ko-KR" altLang="en-US">
                <a:latin typeface="Arial" pitchFamily="34" charset="0"/>
              </a:endParaRPr>
            </a:p>
          </p:txBody>
        </p:sp>
        <p:sp>
          <p:nvSpPr>
            <p:cNvPr id="11370" name="TextBox 33"/>
            <p:cNvSpPr txBox="1">
              <a:spLocks noChangeArrowheads="1"/>
            </p:cNvSpPr>
            <p:nvPr/>
          </p:nvSpPr>
          <p:spPr bwMode="auto">
            <a:xfrm>
              <a:off x="6348544" y="4087485"/>
              <a:ext cx="2327564" cy="257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/>
              <a:r>
                <a:rPr lang="en-US" altLang="ko-KR" sz="1400" dirty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Seoul is the capital city of Korea.</a:t>
              </a:r>
            </a:p>
          </p:txBody>
        </p:sp>
      </p:grpSp>
      <p:grpSp>
        <p:nvGrpSpPr>
          <p:cNvPr id="38" name="그룹 37"/>
          <p:cNvGrpSpPr>
            <a:grpSpLocks/>
          </p:cNvGrpSpPr>
          <p:nvPr/>
        </p:nvGrpSpPr>
        <p:grpSpPr bwMode="auto">
          <a:xfrm>
            <a:off x="1463675" y="4833938"/>
            <a:ext cx="1538288" cy="582612"/>
            <a:chOff x="3682222" y="1812468"/>
            <a:chExt cx="1538419" cy="583601"/>
          </a:xfrm>
        </p:grpSpPr>
        <p:grpSp>
          <p:nvGrpSpPr>
            <p:cNvPr id="11363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1511697" cy="583601"/>
              <a:chOff x="4486986" y="5359999"/>
              <a:chExt cx="1511697" cy="583601"/>
            </a:xfrm>
          </p:grpSpPr>
          <p:pic>
            <p:nvPicPr>
              <p:cNvPr id="11365" name="그림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6" name="그림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7" name="그림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0" name="TextBox 39"/>
            <p:cNvSpPr txBox="1"/>
            <p:nvPr/>
          </p:nvSpPr>
          <p:spPr>
            <a:xfrm>
              <a:off x="3917192" y="2103473"/>
              <a:ext cx="1303449" cy="2162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latin typeface="Lucida Calligraphy" pitchFamily="66" charset="0"/>
                  <a:ea typeface="+mn-ea"/>
                </a:rPr>
                <a:t>str2</a:t>
              </a:r>
              <a:r>
                <a:rPr lang="en-US" altLang="ko-KR" sz="8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str2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str2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endParaRPr lang="ko-KR" altLang="en-US" sz="9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51" name="타원 50"/>
          <p:cNvSpPr/>
          <p:nvPr/>
        </p:nvSpPr>
        <p:spPr>
          <a:xfrm>
            <a:off x="1643923" y="4654220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2044464" y="4654220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</a:t>
            </a:r>
            <a:endParaRPr lang="ko-KR" altLang="en-US" dirty="0"/>
          </a:p>
        </p:txBody>
      </p:sp>
      <p:grpSp>
        <p:nvGrpSpPr>
          <p:cNvPr id="104" name="그룹 103"/>
          <p:cNvGrpSpPr>
            <a:grpSpLocks/>
          </p:cNvGrpSpPr>
          <p:nvPr/>
        </p:nvGrpSpPr>
        <p:grpSpPr bwMode="auto">
          <a:xfrm>
            <a:off x="1463675" y="3937000"/>
            <a:ext cx="2722563" cy="582613"/>
            <a:chOff x="3682222" y="1812468"/>
            <a:chExt cx="2722178" cy="583601"/>
          </a:xfrm>
        </p:grpSpPr>
        <p:grpSp>
          <p:nvGrpSpPr>
            <p:cNvPr id="11355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89908" cy="583601"/>
              <a:chOff x="4486986" y="5359999"/>
              <a:chExt cx="2689908" cy="583601"/>
            </a:xfrm>
          </p:grpSpPr>
          <p:pic>
            <p:nvPicPr>
              <p:cNvPr id="11357" name="그림 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58" name="그림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59" name="그림 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0" name="그림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1" name="그림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2" name="그림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6" name="TextBox 105"/>
            <p:cNvSpPr txBox="1"/>
            <p:nvPr/>
          </p:nvSpPr>
          <p:spPr>
            <a:xfrm>
              <a:off x="3923488" y="2103474"/>
              <a:ext cx="2480912" cy="2162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latin typeface="Lucida Calligraphy" pitchFamily="66" charset="0"/>
                  <a:ea typeface="+mn-ea"/>
                </a:rPr>
                <a:t>str1</a:t>
              </a:r>
              <a:r>
                <a:rPr lang="en-US" altLang="ko-KR" sz="8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endParaRPr lang="ko-KR" altLang="en-US" sz="9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117" name="타원 116"/>
          <p:cNvSpPr/>
          <p:nvPr/>
        </p:nvSpPr>
        <p:spPr>
          <a:xfrm>
            <a:off x="1643923" y="375645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18" name="타원 117"/>
          <p:cNvSpPr/>
          <p:nvPr/>
        </p:nvSpPr>
        <p:spPr>
          <a:xfrm>
            <a:off x="2044464" y="375645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19" name="타원 118"/>
          <p:cNvSpPr/>
          <p:nvPr/>
        </p:nvSpPr>
        <p:spPr>
          <a:xfrm>
            <a:off x="2436296" y="375645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20" name="타원 119"/>
          <p:cNvSpPr/>
          <p:nvPr/>
        </p:nvSpPr>
        <p:spPr>
          <a:xfrm>
            <a:off x="2830696" y="375645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u</a:t>
            </a:r>
            <a:endParaRPr lang="ko-KR" altLang="en-US" dirty="0"/>
          </a:p>
        </p:txBody>
      </p:sp>
      <p:grpSp>
        <p:nvGrpSpPr>
          <p:cNvPr id="121" name="그룹 120"/>
          <p:cNvGrpSpPr>
            <a:grpSpLocks/>
          </p:cNvGrpSpPr>
          <p:nvPr/>
        </p:nvGrpSpPr>
        <p:grpSpPr bwMode="auto">
          <a:xfrm>
            <a:off x="3562350" y="3752850"/>
            <a:ext cx="463550" cy="368300"/>
            <a:chOff x="5666988" y="5111091"/>
            <a:chExt cx="463726" cy="369332"/>
          </a:xfrm>
        </p:grpSpPr>
        <p:sp>
          <p:nvSpPr>
            <p:cNvPr id="122" name="타원 121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11354" name="TextBox 14"/>
            <p:cNvSpPr txBox="1">
              <a:spLocks noChangeArrowheads="1"/>
            </p:cNvSpPr>
            <p:nvPr/>
          </p:nvSpPr>
          <p:spPr bwMode="auto">
            <a:xfrm>
              <a:off x="5666988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124" name="타원 123"/>
          <p:cNvSpPr/>
          <p:nvPr/>
        </p:nvSpPr>
        <p:spPr>
          <a:xfrm>
            <a:off x="3222528" y="375645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grpSp>
        <p:nvGrpSpPr>
          <p:cNvPr id="71" name="그룹 70"/>
          <p:cNvGrpSpPr>
            <a:grpSpLocks/>
          </p:cNvGrpSpPr>
          <p:nvPr/>
        </p:nvGrpSpPr>
        <p:grpSpPr bwMode="auto">
          <a:xfrm>
            <a:off x="1463675" y="5726113"/>
            <a:ext cx="4764088" cy="582612"/>
            <a:chOff x="3682222" y="1812468"/>
            <a:chExt cx="4764396" cy="583601"/>
          </a:xfrm>
        </p:grpSpPr>
        <p:grpSp>
          <p:nvGrpSpPr>
            <p:cNvPr id="11339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4702234" cy="583601"/>
              <a:chOff x="4486986" y="5359999"/>
              <a:chExt cx="4702234" cy="583601"/>
            </a:xfrm>
          </p:grpSpPr>
          <p:pic>
            <p:nvPicPr>
              <p:cNvPr id="11341" name="그림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9994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2" name="그림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94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3" name="그림 3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8812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4" name="그림 3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9242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5" name="그림 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736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6" name="그림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547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7" name="그림 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8" name="그림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9" name="그림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50" name="그림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3939414" y="2103473"/>
              <a:ext cx="4507204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latin typeface="Lucida Calligraphy" pitchFamily="66" charset="0"/>
                  <a:ea typeface="+mn-ea"/>
                </a:rPr>
                <a:t>str3</a:t>
              </a:r>
              <a:r>
                <a:rPr lang="en-US" altLang="ko-KR" sz="8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 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. . . .  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  </a:t>
              </a:r>
              <a:r>
                <a:rPr lang="en-US" altLang="ko-KR" sz="800" dirty="0">
                  <a:latin typeface="Lucida Calligraphy" pitchFamily="66" charset="0"/>
                </a:rPr>
                <a:t>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</a:rPr>
                <a:t>[ ]   </a:t>
              </a:r>
              <a:r>
                <a:rPr lang="en-US" altLang="ko-KR" sz="900" dirty="0">
                  <a:latin typeface="Lucida Calligraphy" pitchFamily="66" charset="0"/>
                </a:rPr>
                <a:t>str3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</a:rPr>
                <a:t>[ ]</a:t>
              </a:r>
              <a:endParaRPr lang="ko-KR" altLang="en-US" sz="900" dirty="0">
                <a:solidFill>
                  <a:schemeClr val="tx2"/>
                </a:solidFill>
                <a:latin typeface="Lucida Calligraphy" pitchFamily="66" charset="0"/>
              </a:endParaRPr>
            </a:p>
          </p:txBody>
        </p:sp>
      </p:grpSp>
      <p:sp>
        <p:nvSpPr>
          <p:cNvPr id="84" name="타원 83"/>
          <p:cNvSpPr/>
          <p:nvPr/>
        </p:nvSpPr>
        <p:spPr>
          <a:xfrm>
            <a:off x="1643923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2044464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2436296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3619481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170" name="타원 169"/>
          <p:cNvSpPr/>
          <p:nvPr/>
        </p:nvSpPr>
        <p:spPr>
          <a:xfrm>
            <a:off x="4026018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71" name="타원 170"/>
          <p:cNvSpPr/>
          <p:nvPr/>
        </p:nvSpPr>
        <p:spPr>
          <a:xfrm>
            <a:off x="4425838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72" name="타원 171"/>
          <p:cNvSpPr/>
          <p:nvPr/>
        </p:nvSpPr>
        <p:spPr>
          <a:xfrm>
            <a:off x="4824574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73" name="타원 172"/>
          <p:cNvSpPr/>
          <p:nvPr/>
        </p:nvSpPr>
        <p:spPr>
          <a:xfrm>
            <a:off x="5225904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059113" y="5445125"/>
            <a:ext cx="48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....</a:t>
            </a:r>
            <a:endParaRPr lang="ko-KR" altLang="en-US"/>
          </a:p>
        </p:txBody>
      </p:sp>
      <p:sp>
        <p:nvSpPr>
          <p:cNvPr id="6" name="설명선 3(강조선) 5"/>
          <p:cNvSpPr/>
          <p:nvPr/>
        </p:nvSpPr>
        <p:spPr>
          <a:xfrm rot="10800000">
            <a:off x="4803775" y="1879600"/>
            <a:ext cx="1533525" cy="2579688"/>
          </a:xfrm>
          <a:custGeom>
            <a:avLst/>
            <a:gdLst>
              <a:gd name="connsiteX0" fmla="*/ 0 w 812933"/>
              <a:gd name="connsiteY0" fmla="*/ 0 h 398246"/>
              <a:gd name="connsiteX1" fmla="*/ 812933 w 812933"/>
              <a:gd name="connsiteY1" fmla="*/ 0 h 398246"/>
              <a:gd name="connsiteX2" fmla="*/ 812933 w 812933"/>
              <a:gd name="connsiteY2" fmla="*/ 398246 h 398246"/>
              <a:gd name="connsiteX3" fmla="*/ 0 w 812933"/>
              <a:gd name="connsiteY3" fmla="*/ 398246 h 398246"/>
              <a:gd name="connsiteX4" fmla="*/ 0 w 812933"/>
              <a:gd name="connsiteY4" fmla="*/ 0 h 398246"/>
              <a:gd name="connsiteX0" fmla="*/ -67742 w 812933"/>
              <a:gd name="connsiteY0" fmla="*/ 0 h 398246"/>
              <a:gd name="connsiteX1" fmla="*/ -67742 w 812933"/>
              <a:gd name="connsiteY1" fmla="*/ 398246 h 398246"/>
              <a:gd name="connsiteX0" fmla="*/ -67742 w 812933"/>
              <a:gd name="connsiteY0" fmla="*/ 199031 h 398246"/>
              <a:gd name="connsiteX1" fmla="*/ -311053 w 812933"/>
              <a:gd name="connsiteY1" fmla="*/ 133193 h 398246"/>
              <a:gd name="connsiteX2" fmla="*/ -735339 w 812933"/>
              <a:gd name="connsiteY2" fmla="*/ 208052 h 398246"/>
              <a:gd name="connsiteX3" fmla="*/ -726112 w 812933"/>
              <a:gd name="connsiteY3" fmla="*/ 2571279 h 398246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208052 h 2571279"/>
              <a:gd name="connsiteX2" fmla="*/ 9227 w 1548272"/>
              <a:gd name="connsiteY2" fmla="*/ 2571279 h 2571279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193421 h 2571279"/>
              <a:gd name="connsiteX2" fmla="*/ 9227 w 1548272"/>
              <a:gd name="connsiteY2" fmla="*/ 2571279 h 2571279"/>
              <a:gd name="connsiteX0" fmla="*/ 742654 w 1555587"/>
              <a:gd name="connsiteY0" fmla="*/ 0 h 2571279"/>
              <a:gd name="connsiteX1" fmla="*/ 1555587 w 1555587"/>
              <a:gd name="connsiteY1" fmla="*/ 0 h 2571279"/>
              <a:gd name="connsiteX2" fmla="*/ 1555587 w 1555587"/>
              <a:gd name="connsiteY2" fmla="*/ 398246 h 2571279"/>
              <a:gd name="connsiteX3" fmla="*/ 742654 w 1555587"/>
              <a:gd name="connsiteY3" fmla="*/ 398246 h 2571279"/>
              <a:gd name="connsiteX4" fmla="*/ 742654 w 1555587"/>
              <a:gd name="connsiteY4" fmla="*/ 0 h 2571279"/>
              <a:gd name="connsiteX0" fmla="*/ 674912 w 1555587"/>
              <a:gd name="connsiteY0" fmla="*/ 0 h 2571279"/>
              <a:gd name="connsiteX1" fmla="*/ 674912 w 1555587"/>
              <a:gd name="connsiteY1" fmla="*/ 398246 h 2571279"/>
              <a:gd name="connsiteX0" fmla="*/ 674912 w 1555587"/>
              <a:gd name="connsiteY0" fmla="*/ 199031 h 2571279"/>
              <a:gd name="connsiteX1" fmla="*/ 0 w 1555587"/>
              <a:gd name="connsiteY1" fmla="*/ 200736 h 2571279"/>
              <a:gd name="connsiteX2" fmla="*/ 16542 w 1555587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35340 w 1548273"/>
              <a:gd name="connsiteY0" fmla="*/ 0 h 2571279"/>
              <a:gd name="connsiteX1" fmla="*/ 1548273 w 1548273"/>
              <a:gd name="connsiteY1" fmla="*/ 0 h 2571279"/>
              <a:gd name="connsiteX2" fmla="*/ 1548273 w 1548273"/>
              <a:gd name="connsiteY2" fmla="*/ 398246 h 2571279"/>
              <a:gd name="connsiteX3" fmla="*/ 735340 w 1548273"/>
              <a:gd name="connsiteY3" fmla="*/ 398246 h 2571279"/>
              <a:gd name="connsiteX4" fmla="*/ 735340 w 1548273"/>
              <a:gd name="connsiteY4" fmla="*/ 0 h 2571279"/>
              <a:gd name="connsiteX0" fmla="*/ 667598 w 1548273"/>
              <a:gd name="connsiteY0" fmla="*/ 0 h 2571279"/>
              <a:gd name="connsiteX1" fmla="*/ 667598 w 1548273"/>
              <a:gd name="connsiteY1" fmla="*/ 398246 h 2571279"/>
              <a:gd name="connsiteX0" fmla="*/ 667598 w 1548273"/>
              <a:gd name="connsiteY0" fmla="*/ 199031 h 2571279"/>
              <a:gd name="connsiteX1" fmla="*/ 0 w 1548273"/>
              <a:gd name="connsiteY1" fmla="*/ 193420 h 2571279"/>
              <a:gd name="connsiteX2" fmla="*/ 9228 w 1548273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0709 w 1533642"/>
              <a:gd name="connsiteY0" fmla="*/ 0 h 2578594"/>
              <a:gd name="connsiteX1" fmla="*/ 1533642 w 1533642"/>
              <a:gd name="connsiteY1" fmla="*/ 0 h 2578594"/>
              <a:gd name="connsiteX2" fmla="*/ 1533642 w 1533642"/>
              <a:gd name="connsiteY2" fmla="*/ 398246 h 2578594"/>
              <a:gd name="connsiteX3" fmla="*/ 720709 w 1533642"/>
              <a:gd name="connsiteY3" fmla="*/ 398246 h 2578594"/>
              <a:gd name="connsiteX4" fmla="*/ 720709 w 1533642"/>
              <a:gd name="connsiteY4" fmla="*/ 0 h 2578594"/>
              <a:gd name="connsiteX0" fmla="*/ 652967 w 1533642"/>
              <a:gd name="connsiteY0" fmla="*/ 0 h 2578594"/>
              <a:gd name="connsiteX1" fmla="*/ 652967 w 1533642"/>
              <a:gd name="connsiteY1" fmla="*/ 398246 h 2578594"/>
              <a:gd name="connsiteX0" fmla="*/ 652967 w 1533642"/>
              <a:gd name="connsiteY0" fmla="*/ 199031 h 2578594"/>
              <a:gd name="connsiteX1" fmla="*/ 0 w 1533642"/>
              <a:gd name="connsiteY1" fmla="*/ 200736 h 2578594"/>
              <a:gd name="connsiteX2" fmla="*/ 1912 w 1533642"/>
              <a:gd name="connsiteY2" fmla="*/ 2578594 h 257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3642" h="2578594" stroke="0" extrusionOk="0">
                <a:moveTo>
                  <a:pt x="720709" y="0"/>
                </a:moveTo>
                <a:lnTo>
                  <a:pt x="1533642" y="0"/>
                </a:lnTo>
                <a:lnTo>
                  <a:pt x="1533642" y="398246"/>
                </a:lnTo>
                <a:lnTo>
                  <a:pt x="720709" y="398246"/>
                </a:lnTo>
                <a:lnTo>
                  <a:pt x="720709" y="0"/>
                </a:lnTo>
                <a:close/>
              </a:path>
              <a:path w="1533642" h="2578594" fill="none" extrusionOk="0">
                <a:moveTo>
                  <a:pt x="652967" y="0"/>
                </a:moveTo>
                <a:close/>
                <a:cubicBezTo>
                  <a:pt x="652967" y="132749"/>
                  <a:pt x="652967" y="265497"/>
                  <a:pt x="652967" y="398246"/>
                </a:cubicBezTo>
              </a:path>
              <a:path w="1533642" h="2578594" fill="none" extrusionOk="0">
                <a:moveTo>
                  <a:pt x="652967" y="199031"/>
                </a:moveTo>
                <a:lnTo>
                  <a:pt x="0" y="200736"/>
                </a:lnTo>
                <a:cubicBezTo>
                  <a:pt x="3076" y="988478"/>
                  <a:pt x="-1164" y="1790852"/>
                  <a:pt x="1912" y="257859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7" name="설명선 3(강조선) 5"/>
          <p:cNvSpPr/>
          <p:nvPr/>
        </p:nvSpPr>
        <p:spPr>
          <a:xfrm rot="10800000">
            <a:off x="4799013" y="1846263"/>
            <a:ext cx="1862137" cy="3478212"/>
          </a:xfrm>
          <a:custGeom>
            <a:avLst/>
            <a:gdLst>
              <a:gd name="connsiteX0" fmla="*/ 0 w 812933"/>
              <a:gd name="connsiteY0" fmla="*/ 0 h 398246"/>
              <a:gd name="connsiteX1" fmla="*/ 812933 w 812933"/>
              <a:gd name="connsiteY1" fmla="*/ 0 h 398246"/>
              <a:gd name="connsiteX2" fmla="*/ 812933 w 812933"/>
              <a:gd name="connsiteY2" fmla="*/ 398246 h 398246"/>
              <a:gd name="connsiteX3" fmla="*/ 0 w 812933"/>
              <a:gd name="connsiteY3" fmla="*/ 398246 h 398246"/>
              <a:gd name="connsiteX4" fmla="*/ 0 w 812933"/>
              <a:gd name="connsiteY4" fmla="*/ 0 h 398246"/>
              <a:gd name="connsiteX0" fmla="*/ -67742 w 812933"/>
              <a:gd name="connsiteY0" fmla="*/ 0 h 398246"/>
              <a:gd name="connsiteX1" fmla="*/ -67742 w 812933"/>
              <a:gd name="connsiteY1" fmla="*/ 398246 h 398246"/>
              <a:gd name="connsiteX0" fmla="*/ -67742 w 812933"/>
              <a:gd name="connsiteY0" fmla="*/ 199031 h 398246"/>
              <a:gd name="connsiteX1" fmla="*/ -311053 w 812933"/>
              <a:gd name="connsiteY1" fmla="*/ 133193 h 398246"/>
              <a:gd name="connsiteX2" fmla="*/ -735339 w 812933"/>
              <a:gd name="connsiteY2" fmla="*/ 208052 h 398246"/>
              <a:gd name="connsiteX3" fmla="*/ -726112 w 812933"/>
              <a:gd name="connsiteY3" fmla="*/ 2571279 h 398246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208052 h 2571279"/>
              <a:gd name="connsiteX2" fmla="*/ 9227 w 1548272"/>
              <a:gd name="connsiteY2" fmla="*/ 2571279 h 2571279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193421 h 2571279"/>
              <a:gd name="connsiteX2" fmla="*/ 9227 w 1548272"/>
              <a:gd name="connsiteY2" fmla="*/ 2571279 h 2571279"/>
              <a:gd name="connsiteX0" fmla="*/ 742654 w 1555587"/>
              <a:gd name="connsiteY0" fmla="*/ 0 h 2571279"/>
              <a:gd name="connsiteX1" fmla="*/ 1555587 w 1555587"/>
              <a:gd name="connsiteY1" fmla="*/ 0 h 2571279"/>
              <a:gd name="connsiteX2" fmla="*/ 1555587 w 1555587"/>
              <a:gd name="connsiteY2" fmla="*/ 398246 h 2571279"/>
              <a:gd name="connsiteX3" fmla="*/ 742654 w 1555587"/>
              <a:gd name="connsiteY3" fmla="*/ 398246 h 2571279"/>
              <a:gd name="connsiteX4" fmla="*/ 742654 w 1555587"/>
              <a:gd name="connsiteY4" fmla="*/ 0 h 2571279"/>
              <a:gd name="connsiteX0" fmla="*/ 674912 w 1555587"/>
              <a:gd name="connsiteY0" fmla="*/ 0 h 2571279"/>
              <a:gd name="connsiteX1" fmla="*/ 674912 w 1555587"/>
              <a:gd name="connsiteY1" fmla="*/ 398246 h 2571279"/>
              <a:gd name="connsiteX0" fmla="*/ 674912 w 1555587"/>
              <a:gd name="connsiteY0" fmla="*/ 199031 h 2571279"/>
              <a:gd name="connsiteX1" fmla="*/ 0 w 1555587"/>
              <a:gd name="connsiteY1" fmla="*/ 200736 h 2571279"/>
              <a:gd name="connsiteX2" fmla="*/ 16542 w 1555587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35340 w 1548273"/>
              <a:gd name="connsiteY0" fmla="*/ 0 h 2571279"/>
              <a:gd name="connsiteX1" fmla="*/ 1548273 w 1548273"/>
              <a:gd name="connsiteY1" fmla="*/ 0 h 2571279"/>
              <a:gd name="connsiteX2" fmla="*/ 1548273 w 1548273"/>
              <a:gd name="connsiteY2" fmla="*/ 398246 h 2571279"/>
              <a:gd name="connsiteX3" fmla="*/ 735340 w 1548273"/>
              <a:gd name="connsiteY3" fmla="*/ 398246 h 2571279"/>
              <a:gd name="connsiteX4" fmla="*/ 735340 w 1548273"/>
              <a:gd name="connsiteY4" fmla="*/ 0 h 2571279"/>
              <a:gd name="connsiteX0" fmla="*/ 667598 w 1548273"/>
              <a:gd name="connsiteY0" fmla="*/ 0 h 2571279"/>
              <a:gd name="connsiteX1" fmla="*/ 667598 w 1548273"/>
              <a:gd name="connsiteY1" fmla="*/ 398246 h 2571279"/>
              <a:gd name="connsiteX0" fmla="*/ 667598 w 1548273"/>
              <a:gd name="connsiteY0" fmla="*/ 199031 h 2571279"/>
              <a:gd name="connsiteX1" fmla="*/ 0 w 1548273"/>
              <a:gd name="connsiteY1" fmla="*/ 193420 h 2571279"/>
              <a:gd name="connsiteX2" fmla="*/ 9228 w 1548273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0709 w 1533642"/>
              <a:gd name="connsiteY0" fmla="*/ 0 h 2578594"/>
              <a:gd name="connsiteX1" fmla="*/ 1533642 w 1533642"/>
              <a:gd name="connsiteY1" fmla="*/ 0 h 2578594"/>
              <a:gd name="connsiteX2" fmla="*/ 1533642 w 1533642"/>
              <a:gd name="connsiteY2" fmla="*/ 398246 h 2578594"/>
              <a:gd name="connsiteX3" fmla="*/ 720709 w 1533642"/>
              <a:gd name="connsiteY3" fmla="*/ 398246 h 2578594"/>
              <a:gd name="connsiteX4" fmla="*/ 720709 w 1533642"/>
              <a:gd name="connsiteY4" fmla="*/ 0 h 2578594"/>
              <a:gd name="connsiteX0" fmla="*/ 652967 w 1533642"/>
              <a:gd name="connsiteY0" fmla="*/ 0 h 2578594"/>
              <a:gd name="connsiteX1" fmla="*/ 652967 w 1533642"/>
              <a:gd name="connsiteY1" fmla="*/ 398246 h 2578594"/>
              <a:gd name="connsiteX0" fmla="*/ 652967 w 1533642"/>
              <a:gd name="connsiteY0" fmla="*/ 199031 h 2578594"/>
              <a:gd name="connsiteX1" fmla="*/ 0 w 1533642"/>
              <a:gd name="connsiteY1" fmla="*/ 200736 h 2578594"/>
              <a:gd name="connsiteX2" fmla="*/ 1912 w 1533642"/>
              <a:gd name="connsiteY2" fmla="*/ 2578594 h 2578594"/>
              <a:gd name="connsiteX0" fmla="*/ 1048002 w 1860935"/>
              <a:gd name="connsiteY0" fmla="*/ 0 h 3478363"/>
              <a:gd name="connsiteX1" fmla="*/ 1860935 w 1860935"/>
              <a:gd name="connsiteY1" fmla="*/ 0 h 3478363"/>
              <a:gd name="connsiteX2" fmla="*/ 1860935 w 1860935"/>
              <a:gd name="connsiteY2" fmla="*/ 398246 h 3478363"/>
              <a:gd name="connsiteX3" fmla="*/ 1048002 w 1860935"/>
              <a:gd name="connsiteY3" fmla="*/ 398246 h 3478363"/>
              <a:gd name="connsiteX4" fmla="*/ 1048002 w 1860935"/>
              <a:gd name="connsiteY4" fmla="*/ 0 h 3478363"/>
              <a:gd name="connsiteX0" fmla="*/ 980260 w 1860935"/>
              <a:gd name="connsiteY0" fmla="*/ 0 h 3478363"/>
              <a:gd name="connsiteX1" fmla="*/ 980260 w 1860935"/>
              <a:gd name="connsiteY1" fmla="*/ 398246 h 3478363"/>
              <a:gd name="connsiteX0" fmla="*/ 980260 w 1860935"/>
              <a:gd name="connsiteY0" fmla="*/ 199031 h 3478363"/>
              <a:gd name="connsiteX1" fmla="*/ 327293 w 1860935"/>
              <a:gd name="connsiteY1" fmla="*/ 200736 h 3478363"/>
              <a:gd name="connsiteX2" fmla="*/ 21 w 1860935"/>
              <a:gd name="connsiteY2" fmla="*/ 3478363 h 3478363"/>
              <a:gd name="connsiteX0" fmla="*/ 1048506 w 1861439"/>
              <a:gd name="connsiteY0" fmla="*/ 0 h 3478363"/>
              <a:gd name="connsiteX1" fmla="*/ 1861439 w 1861439"/>
              <a:gd name="connsiteY1" fmla="*/ 0 h 3478363"/>
              <a:gd name="connsiteX2" fmla="*/ 1861439 w 1861439"/>
              <a:gd name="connsiteY2" fmla="*/ 398246 h 3478363"/>
              <a:gd name="connsiteX3" fmla="*/ 1048506 w 1861439"/>
              <a:gd name="connsiteY3" fmla="*/ 398246 h 3478363"/>
              <a:gd name="connsiteX4" fmla="*/ 1048506 w 1861439"/>
              <a:gd name="connsiteY4" fmla="*/ 0 h 3478363"/>
              <a:gd name="connsiteX0" fmla="*/ 980764 w 1861439"/>
              <a:gd name="connsiteY0" fmla="*/ 0 h 3478363"/>
              <a:gd name="connsiteX1" fmla="*/ 980764 w 1861439"/>
              <a:gd name="connsiteY1" fmla="*/ 398246 h 3478363"/>
              <a:gd name="connsiteX0" fmla="*/ 980764 w 1861439"/>
              <a:gd name="connsiteY0" fmla="*/ 199031 h 3478363"/>
              <a:gd name="connsiteX1" fmla="*/ 5928 w 1861439"/>
              <a:gd name="connsiteY1" fmla="*/ 200736 h 3478363"/>
              <a:gd name="connsiteX2" fmla="*/ 525 w 1861439"/>
              <a:gd name="connsiteY2" fmla="*/ 3478363 h 3478363"/>
              <a:gd name="connsiteX0" fmla="*/ 1049893 w 1862826"/>
              <a:gd name="connsiteY0" fmla="*/ 0 h 3478363"/>
              <a:gd name="connsiteX1" fmla="*/ 1862826 w 1862826"/>
              <a:gd name="connsiteY1" fmla="*/ 0 h 3478363"/>
              <a:gd name="connsiteX2" fmla="*/ 1862826 w 1862826"/>
              <a:gd name="connsiteY2" fmla="*/ 398246 h 3478363"/>
              <a:gd name="connsiteX3" fmla="*/ 1049893 w 1862826"/>
              <a:gd name="connsiteY3" fmla="*/ 398246 h 3478363"/>
              <a:gd name="connsiteX4" fmla="*/ 1049893 w 1862826"/>
              <a:gd name="connsiteY4" fmla="*/ 0 h 3478363"/>
              <a:gd name="connsiteX0" fmla="*/ 982151 w 1862826"/>
              <a:gd name="connsiteY0" fmla="*/ 0 h 3478363"/>
              <a:gd name="connsiteX1" fmla="*/ 982151 w 1862826"/>
              <a:gd name="connsiteY1" fmla="*/ 398246 h 3478363"/>
              <a:gd name="connsiteX0" fmla="*/ 982151 w 1862826"/>
              <a:gd name="connsiteY0" fmla="*/ 199031 h 3478363"/>
              <a:gd name="connsiteX1" fmla="*/ 0 w 1862826"/>
              <a:gd name="connsiteY1" fmla="*/ 200736 h 3478363"/>
              <a:gd name="connsiteX2" fmla="*/ 1912 w 1862826"/>
              <a:gd name="connsiteY2" fmla="*/ 3478363 h 347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2826" h="3478363" stroke="0" extrusionOk="0">
                <a:moveTo>
                  <a:pt x="1049893" y="0"/>
                </a:moveTo>
                <a:lnTo>
                  <a:pt x="1862826" y="0"/>
                </a:lnTo>
                <a:lnTo>
                  <a:pt x="1862826" y="398246"/>
                </a:lnTo>
                <a:lnTo>
                  <a:pt x="1049893" y="398246"/>
                </a:lnTo>
                <a:lnTo>
                  <a:pt x="1049893" y="0"/>
                </a:lnTo>
                <a:close/>
              </a:path>
              <a:path w="1862826" h="3478363" fill="none" extrusionOk="0">
                <a:moveTo>
                  <a:pt x="982151" y="0"/>
                </a:moveTo>
                <a:close/>
                <a:cubicBezTo>
                  <a:pt x="982151" y="132749"/>
                  <a:pt x="982151" y="265497"/>
                  <a:pt x="982151" y="398246"/>
                </a:cubicBezTo>
              </a:path>
              <a:path w="1862826" h="3478363" fill="none" extrusionOk="0">
                <a:moveTo>
                  <a:pt x="982151" y="199031"/>
                </a:moveTo>
                <a:lnTo>
                  <a:pt x="0" y="200736"/>
                </a:lnTo>
                <a:cubicBezTo>
                  <a:pt x="3076" y="988478"/>
                  <a:pt x="-1164" y="2690621"/>
                  <a:pt x="1912" y="3478363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8" name="설명선 3(강조선) 5"/>
          <p:cNvSpPr/>
          <p:nvPr/>
        </p:nvSpPr>
        <p:spPr>
          <a:xfrm rot="10800000">
            <a:off x="6804025" y="1897063"/>
            <a:ext cx="1182688" cy="4319587"/>
          </a:xfrm>
          <a:custGeom>
            <a:avLst/>
            <a:gdLst>
              <a:gd name="connsiteX0" fmla="*/ 0 w 812933"/>
              <a:gd name="connsiteY0" fmla="*/ 0 h 398246"/>
              <a:gd name="connsiteX1" fmla="*/ 812933 w 812933"/>
              <a:gd name="connsiteY1" fmla="*/ 0 h 398246"/>
              <a:gd name="connsiteX2" fmla="*/ 812933 w 812933"/>
              <a:gd name="connsiteY2" fmla="*/ 398246 h 398246"/>
              <a:gd name="connsiteX3" fmla="*/ 0 w 812933"/>
              <a:gd name="connsiteY3" fmla="*/ 398246 h 398246"/>
              <a:gd name="connsiteX4" fmla="*/ 0 w 812933"/>
              <a:gd name="connsiteY4" fmla="*/ 0 h 398246"/>
              <a:gd name="connsiteX0" fmla="*/ -67742 w 812933"/>
              <a:gd name="connsiteY0" fmla="*/ 0 h 398246"/>
              <a:gd name="connsiteX1" fmla="*/ -67742 w 812933"/>
              <a:gd name="connsiteY1" fmla="*/ 398246 h 398246"/>
              <a:gd name="connsiteX0" fmla="*/ -67742 w 812933"/>
              <a:gd name="connsiteY0" fmla="*/ 199031 h 398246"/>
              <a:gd name="connsiteX1" fmla="*/ -311053 w 812933"/>
              <a:gd name="connsiteY1" fmla="*/ 133193 h 398246"/>
              <a:gd name="connsiteX2" fmla="*/ -735339 w 812933"/>
              <a:gd name="connsiteY2" fmla="*/ 208052 h 398246"/>
              <a:gd name="connsiteX3" fmla="*/ -726112 w 812933"/>
              <a:gd name="connsiteY3" fmla="*/ 2571279 h 398246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208052 h 2571279"/>
              <a:gd name="connsiteX2" fmla="*/ 9227 w 1548272"/>
              <a:gd name="connsiteY2" fmla="*/ 2571279 h 2571279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193421 h 2571279"/>
              <a:gd name="connsiteX2" fmla="*/ 9227 w 1548272"/>
              <a:gd name="connsiteY2" fmla="*/ 2571279 h 2571279"/>
              <a:gd name="connsiteX0" fmla="*/ 742654 w 1555587"/>
              <a:gd name="connsiteY0" fmla="*/ 0 h 2571279"/>
              <a:gd name="connsiteX1" fmla="*/ 1555587 w 1555587"/>
              <a:gd name="connsiteY1" fmla="*/ 0 h 2571279"/>
              <a:gd name="connsiteX2" fmla="*/ 1555587 w 1555587"/>
              <a:gd name="connsiteY2" fmla="*/ 398246 h 2571279"/>
              <a:gd name="connsiteX3" fmla="*/ 742654 w 1555587"/>
              <a:gd name="connsiteY3" fmla="*/ 398246 h 2571279"/>
              <a:gd name="connsiteX4" fmla="*/ 742654 w 1555587"/>
              <a:gd name="connsiteY4" fmla="*/ 0 h 2571279"/>
              <a:gd name="connsiteX0" fmla="*/ 674912 w 1555587"/>
              <a:gd name="connsiteY0" fmla="*/ 0 h 2571279"/>
              <a:gd name="connsiteX1" fmla="*/ 674912 w 1555587"/>
              <a:gd name="connsiteY1" fmla="*/ 398246 h 2571279"/>
              <a:gd name="connsiteX0" fmla="*/ 674912 w 1555587"/>
              <a:gd name="connsiteY0" fmla="*/ 199031 h 2571279"/>
              <a:gd name="connsiteX1" fmla="*/ 0 w 1555587"/>
              <a:gd name="connsiteY1" fmla="*/ 200736 h 2571279"/>
              <a:gd name="connsiteX2" fmla="*/ 16542 w 1555587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35340 w 1548273"/>
              <a:gd name="connsiteY0" fmla="*/ 0 h 2571279"/>
              <a:gd name="connsiteX1" fmla="*/ 1548273 w 1548273"/>
              <a:gd name="connsiteY1" fmla="*/ 0 h 2571279"/>
              <a:gd name="connsiteX2" fmla="*/ 1548273 w 1548273"/>
              <a:gd name="connsiteY2" fmla="*/ 398246 h 2571279"/>
              <a:gd name="connsiteX3" fmla="*/ 735340 w 1548273"/>
              <a:gd name="connsiteY3" fmla="*/ 398246 h 2571279"/>
              <a:gd name="connsiteX4" fmla="*/ 735340 w 1548273"/>
              <a:gd name="connsiteY4" fmla="*/ 0 h 2571279"/>
              <a:gd name="connsiteX0" fmla="*/ 667598 w 1548273"/>
              <a:gd name="connsiteY0" fmla="*/ 0 h 2571279"/>
              <a:gd name="connsiteX1" fmla="*/ 667598 w 1548273"/>
              <a:gd name="connsiteY1" fmla="*/ 398246 h 2571279"/>
              <a:gd name="connsiteX0" fmla="*/ 667598 w 1548273"/>
              <a:gd name="connsiteY0" fmla="*/ 199031 h 2571279"/>
              <a:gd name="connsiteX1" fmla="*/ 0 w 1548273"/>
              <a:gd name="connsiteY1" fmla="*/ 193420 h 2571279"/>
              <a:gd name="connsiteX2" fmla="*/ 9228 w 1548273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0709 w 1533642"/>
              <a:gd name="connsiteY0" fmla="*/ 0 h 2578594"/>
              <a:gd name="connsiteX1" fmla="*/ 1533642 w 1533642"/>
              <a:gd name="connsiteY1" fmla="*/ 0 h 2578594"/>
              <a:gd name="connsiteX2" fmla="*/ 1533642 w 1533642"/>
              <a:gd name="connsiteY2" fmla="*/ 398246 h 2578594"/>
              <a:gd name="connsiteX3" fmla="*/ 720709 w 1533642"/>
              <a:gd name="connsiteY3" fmla="*/ 398246 h 2578594"/>
              <a:gd name="connsiteX4" fmla="*/ 720709 w 1533642"/>
              <a:gd name="connsiteY4" fmla="*/ 0 h 2578594"/>
              <a:gd name="connsiteX0" fmla="*/ 652967 w 1533642"/>
              <a:gd name="connsiteY0" fmla="*/ 0 h 2578594"/>
              <a:gd name="connsiteX1" fmla="*/ 652967 w 1533642"/>
              <a:gd name="connsiteY1" fmla="*/ 398246 h 2578594"/>
              <a:gd name="connsiteX0" fmla="*/ 652967 w 1533642"/>
              <a:gd name="connsiteY0" fmla="*/ 199031 h 2578594"/>
              <a:gd name="connsiteX1" fmla="*/ 0 w 1533642"/>
              <a:gd name="connsiteY1" fmla="*/ 200736 h 2578594"/>
              <a:gd name="connsiteX2" fmla="*/ 1912 w 1533642"/>
              <a:gd name="connsiteY2" fmla="*/ 2578594 h 2578594"/>
              <a:gd name="connsiteX0" fmla="*/ 1048002 w 1860935"/>
              <a:gd name="connsiteY0" fmla="*/ 0 h 3478363"/>
              <a:gd name="connsiteX1" fmla="*/ 1860935 w 1860935"/>
              <a:gd name="connsiteY1" fmla="*/ 0 h 3478363"/>
              <a:gd name="connsiteX2" fmla="*/ 1860935 w 1860935"/>
              <a:gd name="connsiteY2" fmla="*/ 398246 h 3478363"/>
              <a:gd name="connsiteX3" fmla="*/ 1048002 w 1860935"/>
              <a:gd name="connsiteY3" fmla="*/ 398246 h 3478363"/>
              <a:gd name="connsiteX4" fmla="*/ 1048002 w 1860935"/>
              <a:gd name="connsiteY4" fmla="*/ 0 h 3478363"/>
              <a:gd name="connsiteX0" fmla="*/ 980260 w 1860935"/>
              <a:gd name="connsiteY0" fmla="*/ 0 h 3478363"/>
              <a:gd name="connsiteX1" fmla="*/ 980260 w 1860935"/>
              <a:gd name="connsiteY1" fmla="*/ 398246 h 3478363"/>
              <a:gd name="connsiteX0" fmla="*/ 980260 w 1860935"/>
              <a:gd name="connsiteY0" fmla="*/ 199031 h 3478363"/>
              <a:gd name="connsiteX1" fmla="*/ 327293 w 1860935"/>
              <a:gd name="connsiteY1" fmla="*/ 200736 h 3478363"/>
              <a:gd name="connsiteX2" fmla="*/ 21 w 1860935"/>
              <a:gd name="connsiteY2" fmla="*/ 3478363 h 3478363"/>
              <a:gd name="connsiteX0" fmla="*/ 1048506 w 1861439"/>
              <a:gd name="connsiteY0" fmla="*/ 0 h 3478363"/>
              <a:gd name="connsiteX1" fmla="*/ 1861439 w 1861439"/>
              <a:gd name="connsiteY1" fmla="*/ 0 h 3478363"/>
              <a:gd name="connsiteX2" fmla="*/ 1861439 w 1861439"/>
              <a:gd name="connsiteY2" fmla="*/ 398246 h 3478363"/>
              <a:gd name="connsiteX3" fmla="*/ 1048506 w 1861439"/>
              <a:gd name="connsiteY3" fmla="*/ 398246 h 3478363"/>
              <a:gd name="connsiteX4" fmla="*/ 1048506 w 1861439"/>
              <a:gd name="connsiteY4" fmla="*/ 0 h 3478363"/>
              <a:gd name="connsiteX0" fmla="*/ 980764 w 1861439"/>
              <a:gd name="connsiteY0" fmla="*/ 0 h 3478363"/>
              <a:gd name="connsiteX1" fmla="*/ 980764 w 1861439"/>
              <a:gd name="connsiteY1" fmla="*/ 398246 h 3478363"/>
              <a:gd name="connsiteX0" fmla="*/ 980764 w 1861439"/>
              <a:gd name="connsiteY0" fmla="*/ 199031 h 3478363"/>
              <a:gd name="connsiteX1" fmla="*/ 5928 w 1861439"/>
              <a:gd name="connsiteY1" fmla="*/ 200736 h 3478363"/>
              <a:gd name="connsiteX2" fmla="*/ 525 w 1861439"/>
              <a:gd name="connsiteY2" fmla="*/ 3478363 h 3478363"/>
              <a:gd name="connsiteX0" fmla="*/ 1049893 w 1862826"/>
              <a:gd name="connsiteY0" fmla="*/ 0 h 3478363"/>
              <a:gd name="connsiteX1" fmla="*/ 1862826 w 1862826"/>
              <a:gd name="connsiteY1" fmla="*/ 0 h 3478363"/>
              <a:gd name="connsiteX2" fmla="*/ 1862826 w 1862826"/>
              <a:gd name="connsiteY2" fmla="*/ 398246 h 3478363"/>
              <a:gd name="connsiteX3" fmla="*/ 1049893 w 1862826"/>
              <a:gd name="connsiteY3" fmla="*/ 398246 h 3478363"/>
              <a:gd name="connsiteX4" fmla="*/ 1049893 w 1862826"/>
              <a:gd name="connsiteY4" fmla="*/ 0 h 3478363"/>
              <a:gd name="connsiteX0" fmla="*/ 982151 w 1862826"/>
              <a:gd name="connsiteY0" fmla="*/ 0 h 3478363"/>
              <a:gd name="connsiteX1" fmla="*/ 982151 w 1862826"/>
              <a:gd name="connsiteY1" fmla="*/ 398246 h 3478363"/>
              <a:gd name="connsiteX0" fmla="*/ 982151 w 1862826"/>
              <a:gd name="connsiteY0" fmla="*/ 199031 h 3478363"/>
              <a:gd name="connsiteX1" fmla="*/ 0 w 1862826"/>
              <a:gd name="connsiteY1" fmla="*/ 200736 h 3478363"/>
              <a:gd name="connsiteX2" fmla="*/ 1912 w 1862826"/>
              <a:gd name="connsiteY2" fmla="*/ 3478363 h 3478363"/>
              <a:gd name="connsiteX0" fmla="*/ 1047991 w 1860924"/>
              <a:gd name="connsiteY0" fmla="*/ 0 h 3478363"/>
              <a:gd name="connsiteX1" fmla="*/ 1860924 w 1860924"/>
              <a:gd name="connsiteY1" fmla="*/ 0 h 3478363"/>
              <a:gd name="connsiteX2" fmla="*/ 1860924 w 1860924"/>
              <a:gd name="connsiteY2" fmla="*/ 398246 h 3478363"/>
              <a:gd name="connsiteX3" fmla="*/ 1047991 w 1860924"/>
              <a:gd name="connsiteY3" fmla="*/ 398246 h 3478363"/>
              <a:gd name="connsiteX4" fmla="*/ 1047991 w 1860924"/>
              <a:gd name="connsiteY4" fmla="*/ 0 h 3478363"/>
              <a:gd name="connsiteX0" fmla="*/ 980249 w 1860924"/>
              <a:gd name="connsiteY0" fmla="*/ 0 h 3478363"/>
              <a:gd name="connsiteX1" fmla="*/ 980249 w 1860924"/>
              <a:gd name="connsiteY1" fmla="*/ 398246 h 3478363"/>
              <a:gd name="connsiteX0" fmla="*/ 980249 w 1860924"/>
              <a:gd name="connsiteY0" fmla="*/ 199031 h 3478363"/>
              <a:gd name="connsiteX1" fmla="*/ 707673 w 1860924"/>
              <a:gd name="connsiteY1" fmla="*/ 208052 h 3478363"/>
              <a:gd name="connsiteX2" fmla="*/ 10 w 1860924"/>
              <a:gd name="connsiteY2" fmla="*/ 3478363 h 3478363"/>
              <a:gd name="connsiteX0" fmla="*/ 340318 w 1153251"/>
              <a:gd name="connsiteY0" fmla="*/ 0 h 4304980"/>
              <a:gd name="connsiteX1" fmla="*/ 1153251 w 1153251"/>
              <a:gd name="connsiteY1" fmla="*/ 0 h 4304980"/>
              <a:gd name="connsiteX2" fmla="*/ 1153251 w 1153251"/>
              <a:gd name="connsiteY2" fmla="*/ 398246 h 4304980"/>
              <a:gd name="connsiteX3" fmla="*/ 340318 w 1153251"/>
              <a:gd name="connsiteY3" fmla="*/ 398246 h 4304980"/>
              <a:gd name="connsiteX4" fmla="*/ 340318 w 1153251"/>
              <a:gd name="connsiteY4" fmla="*/ 0 h 4304980"/>
              <a:gd name="connsiteX0" fmla="*/ 272576 w 1153251"/>
              <a:gd name="connsiteY0" fmla="*/ 0 h 4304980"/>
              <a:gd name="connsiteX1" fmla="*/ 272576 w 1153251"/>
              <a:gd name="connsiteY1" fmla="*/ 398246 h 4304980"/>
              <a:gd name="connsiteX0" fmla="*/ 272576 w 1153251"/>
              <a:gd name="connsiteY0" fmla="*/ 199031 h 4304980"/>
              <a:gd name="connsiteX1" fmla="*/ 0 w 1153251"/>
              <a:gd name="connsiteY1" fmla="*/ 208052 h 4304980"/>
              <a:gd name="connsiteX2" fmla="*/ 23857 w 1153251"/>
              <a:gd name="connsiteY2" fmla="*/ 4304980 h 4304980"/>
              <a:gd name="connsiteX0" fmla="*/ 340318 w 1153251"/>
              <a:gd name="connsiteY0" fmla="*/ 0 h 4319610"/>
              <a:gd name="connsiteX1" fmla="*/ 1153251 w 1153251"/>
              <a:gd name="connsiteY1" fmla="*/ 0 h 4319610"/>
              <a:gd name="connsiteX2" fmla="*/ 1153251 w 1153251"/>
              <a:gd name="connsiteY2" fmla="*/ 398246 h 4319610"/>
              <a:gd name="connsiteX3" fmla="*/ 340318 w 1153251"/>
              <a:gd name="connsiteY3" fmla="*/ 398246 h 4319610"/>
              <a:gd name="connsiteX4" fmla="*/ 340318 w 1153251"/>
              <a:gd name="connsiteY4" fmla="*/ 0 h 4319610"/>
              <a:gd name="connsiteX0" fmla="*/ 272576 w 1153251"/>
              <a:gd name="connsiteY0" fmla="*/ 0 h 4319610"/>
              <a:gd name="connsiteX1" fmla="*/ 272576 w 1153251"/>
              <a:gd name="connsiteY1" fmla="*/ 398246 h 4319610"/>
              <a:gd name="connsiteX0" fmla="*/ 272576 w 1153251"/>
              <a:gd name="connsiteY0" fmla="*/ 199031 h 4319610"/>
              <a:gd name="connsiteX1" fmla="*/ 0 w 1153251"/>
              <a:gd name="connsiteY1" fmla="*/ 208052 h 4319610"/>
              <a:gd name="connsiteX2" fmla="*/ 9227 w 1153251"/>
              <a:gd name="connsiteY2" fmla="*/ 4319610 h 4319610"/>
              <a:gd name="connsiteX0" fmla="*/ 340318 w 1153251"/>
              <a:gd name="connsiteY0" fmla="*/ 0 h 4319610"/>
              <a:gd name="connsiteX1" fmla="*/ 1153251 w 1153251"/>
              <a:gd name="connsiteY1" fmla="*/ 0 h 4319610"/>
              <a:gd name="connsiteX2" fmla="*/ 1153251 w 1153251"/>
              <a:gd name="connsiteY2" fmla="*/ 398246 h 4319610"/>
              <a:gd name="connsiteX3" fmla="*/ 340318 w 1153251"/>
              <a:gd name="connsiteY3" fmla="*/ 398246 h 4319610"/>
              <a:gd name="connsiteX4" fmla="*/ 340318 w 1153251"/>
              <a:gd name="connsiteY4" fmla="*/ 0 h 4319610"/>
              <a:gd name="connsiteX0" fmla="*/ 272576 w 1153251"/>
              <a:gd name="connsiteY0" fmla="*/ 0 h 4319610"/>
              <a:gd name="connsiteX1" fmla="*/ 272576 w 1153251"/>
              <a:gd name="connsiteY1" fmla="*/ 398246 h 4319610"/>
              <a:gd name="connsiteX0" fmla="*/ 272576 w 1153251"/>
              <a:gd name="connsiteY0" fmla="*/ 199031 h 4319610"/>
              <a:gd name="connsiteX1" fmla="*/ 0 w 1153251"/>
              <a:gd name="connsiteY1" fmla="*/ 208052 h 4319610"/>
              <a:gd name="connsiteX2" fmla="*/ 31172 w 1153251"/>
              <a:gd name="connsiteY2" fmla="*/ 4319610 h 4319610"/>
              <a:gd name="connsiteX0" fmla="*/ 340318 w 1153251"/>
              <a:gd name="connsiteY0" fmla="*/ 0 h 4319610"/>
              <a:gd name="connsiteX1" fmla="*/ 1153251 w 1153251"/>
              <a:gd name="connsiteY1" fmla="*/ 0 h 4319610"/>
              <a:gd name="connsiteX2" fmla="*/ 1153251 w 1153251"/>
              <a:gd name="connsiteY2" fmla="*/ 398246 h 4319610"/>
              <a:gd name="connsiteX3" fmla="*/ 340318 w 1153251"/>
              <a:gd name="connsiteY3" fmla="*/ 398246 h 4319610"/>
              <a:gd name="connsiteX4" fmla="*/ 340318 w 1153251"/>
              <a:gd name="connsiteY4" fmla="*/ 0 h 4319610"/>
              <a:gd name="connsiteX0" fmla="*/ 272576 w 1153251"/>
              <a:gd name="connsiteY0" fmla="*/ 0 h 4319610"/>
              <a:gd name="connsiteX1" fmla="*/ 272576 w 1153251"/>
              <a:gd name="connsiteY1" fmla="*/ 398246 h 4319610"/>
              <a:gd name="connsiteX0" fmla="*/ 272576 w 1153251"/>
              <a:gd name="connsiteY0" fmla="*/ 199031 h 4319610"/>
              <a:gd name="connsiteX1" fmla="*/ 0 w 1153251"/>
              <a:gd name="connsiteY1" fmla="*/ 208052 h 4319610"/>
              <a:gd name="connsiteX2" fmla="*/ 9227 w 1153251"/>
              <a:gd name="connsiteY2" fmla="*/ 4319610 h 4319610"/>
              <a:gd name="connsiteX0" fmla="*/ 347634 w 1160567"/>
              <a:gd name="connsiteY0" fmla="*/ 0 h 4319610"/>
              <a:gd name="connsiteX1" fmla="*/ 1160567 w 1160567"/>
              <a:gd name="connsiteY1" fmla="*/ 0 h 4319610"/>
              <a:gd name="connsiteX2" fmla="*/ 1160567 w 1160567"/>
              <a:gd name="connsiteY2" fmla="*/ 398246 h 4319610"/>
              <a:gd name="connsiteX3" fmla="*/ 347634 w 1160567"/>
              <a:gd name="connsiteY3" fmla="*/ 398246 h 4319610"/>
              <a:gd name="connsiteX4" fmla="*/ 347634 w 1160567"/>
              <a:gd name="connsiteY4" fmla="*/ 0 h 4319610"/>
              <a:gd name="connsiteX0" fmla="*/ 279892 w 1160567"/>
              <a:gd name="connsiteY0" fmla="*/ 0 h 4319610"/>
              <a:gd name="connsiteX1" fmla="*/ 279892 w 1160567"/>
              <a:gd name="connsiteY1" fmla="*/ 398246 h 4319610"/>
              <a:gd name="connsiteX0" fmla="*/ 279892 w 1160567"/>
              <a:gd name="connsiteY0" fmla="*/ 199031 h 4319610"/>
              <a:gd name="connsiteX1" fmla="*/ 0 w 1160567"/>
              <a:gd name="connsiteY1" fmla="*/ 186107 h 4319610"/>
              <a:gd name="connsiteX2" fmla="*/ 16543 w 1160567"/>
              <a:gd name="connsiteY2" fmla="*/ 4319610 h 4319610"/>
              <a:gd name="connsiteX0" fmla="*/ 347634 w 1160567"/>
              <a:gd name="connsiteY0" fmla="*/ 0 h 4319610"/>
              <a:gd name="connsiteX1" fmla="*/ 1160567 w 1160567"/>
              <a:gd name="connsiteY1" fmla="*/ 0 h 4319610"/>
              <a:gd name="connsiteX2" fmla="*/ 1160567 w 1160567"/>
              <a:gd name="connsiteY2" fmla="*/ 398246 h 4319610"/>
              <a:gd name="connsiteX3" fmla="*/ 347634 w 1160567"/>
              <a:gd name="connsiteY3" fmla="*/ 398246 h 4319610"/>
              <a:gd name="connsiteX4" fmla="*/ 347634 w 1160567"/>
              <a:gd name="connsiteY4" fmla="*/ 0 h 4319610"/>
              <a:gd name="connsiteX0" fmla="*/ 279892 w 1160567"/>
              <a:gd name="connsiteY0" fmla="*/ 0 h 4319610"/>
              <a:gd name="connsiteX1" fmla="*/ 279892 w 1160567"/>
              <a:gd name="connsiteY1" fmla="*/ 398246 h 4319610"/>
              <a:gd name="connsiteX0" fmla="*/ 279892 w 1160567"/>
              <a:gd name="connsiteY0" fmla="*/ 199031 h 4319610"/>
              <a:gd name="connsiteX1" fmla="*/ 0 w 1160567"/>
              <a:gd name="connsiteY1" fmla="*/ 197327 h 4319610"/>
              <a:gd name="connsiteX2" fmla="*/ 16543 w 1160567"/>
              <a:gd name="connsiteY2" fmla="*/ 4319610 h 4319610"/>
              <a:gd name="connsiteX0" fmla="*/ 353244 w 1166177"/>
              <a:gd name="connsiteY0" fmla="*/ 0 h 4319610"/>
              <a:gd name="connsiteX1" fmla="*/ 1166177 w 1166177"/>
              <a:gd name="connsiteY1" fmla="*/ 0 h 4319610"/>
              <a:gd name="connsiteX2" fmla="*/ 1166177 w 1166177"/>
              <a:gd name="connsiteY2" fmla="*/ 398246 h 4319610"/>
              <a:gd name="connsiteX3" fmla="*/ 353244 w 1166177"/>
              <a:gd name="connsiteY3" fmla="*/ 398246 h 4319610"/>
              <a:gd name="connsiteX4" fmla="*/ 353244 w 1166177"/>
              <a:gd name="connsiteY4" fmla="*/ 0 h 4319610"/>
              <a:gd name="connsiteX0" fmla="*/ 285502 w 1166177"/>
              <a:gd name="connsiteY0" fmla="*/ 0 h 4319610"/>
              <a:gd name="connsiteX1" fmla="*/ 285502 w 1166177"/>
              <a:gd name="connsiteY1" fmla="*/ 398246 h 4319610"/>
              <a:gd name="connsiteX0" fmla="*/ 285502 w 1166177"/>
              <a:gd name="connsiteY0" fmla="*/ 199031 h 4319610"/>
              <a:gd name="connsiteX1" fmla="*/ 0 w 1166177"/>
              <a:gd name="connsiteY1" fmla="*/ 208547 h 4319610"/>
              <a:gd name="connsiteX2" fmla="*/ 22153 w 1166177"/>
              <a:gd name="connsiteY2" fmla="*/ 4319610 h 4319610"/>
              <a:gd name="connsiteX0" fmla="*/ 353244 w 1166177"/>
              <a:gd name="connsiteY0" fmla="*/ 0 h 4319610"/>
              <a:gd name="connsiteX1" fmla="*/ 1166177 w 1166177"/>
              <a:gd name="connsiteY1" fmla="*/ 0 h 4319610"/>
              <a:gd name="connsiteX2" fmla="*/ 1166177 w 1166177"/>
              <a:gd name="connsiteY2" fmla="*/ 398246 h 4319610"/>
              <a:gd name="connsiteX3" fmla="*/ 353244 w 1166177"/>
              <a:gd name="connsiteY3" fmla="*/ 398246 h 4319610"/>
              <a:gd name="connsiteX4" fmla="*/ 353244 w 1166177"/>
              <a:gd name="connsiteY4" fmla="*/ 0 h 4319610"/>
              <a:gd name="connsiteX0" fmla="*/ 285502 w 1166177"/>
              <a:gd name="connsiteY0" fmla="*/ 0 h 4319610"/>
              <a:gd name="connsiteX1" fmla="*/ 285502 w 1166177"/>
              <a:gd name="connsiteY1" fmla="*/ 398246 h 4319610"/>
              <a:gd name="connsiteX0" fmla="*/ 285502 w 1166177"/>
              <a:gd name="connsiteY0" fmla="*/ 199031 h 4319610"/>
              <a:gd name="connsiteX1" fmla="*/ 0 w 1166177"/>
              <a:gd name="connsiteY1" fmla="*/ 191718 h 4319610"/>
              <a:gd name="connsiteX2" fmla="*/ 22153 w 1166177"/>
              <a:gd name="connsiteY2" fmla="*/ 4319610 h 4319610"/>
              <a:gd name="connsiteX0" fmla="*/ 358854 w 1171787"/>
              <a:gd name="connsiteY0" fmla="*/ 0 h 4319610"/>
              <a:gd name="connsiteX1" fmla="*/ 1171787 w 1171787"/>
              <a:gd name="connsiteY1" fmla="*/ 0 h 4319610"/>
              <a:gd name="connsiteX2" fmla="*/ 1171787 w 1171787"/>
              <a:gd name="connsiteY2" fmla="*/ 398246 h 4319610"/>
              <a:gd name="connsiteX3" fmla="*/ 358854 w 1171787"/>
              <a:gd name="connsiteY3" fmla="*/ 398246 h 4319610"/>
              <a:gd name="connsiteX4" fmla="*/ 358854 w 1171787"/>
              <a:gd name="connsiteY4" fmla="*/ 0 h 4319610"/>
              <a:gd name="connsiteX0" fmla="*/ 291112 w 1171787"/>
              <a:gd name="connsiteY0" fmla="*/ 0 h 4319610"/>
              <a:gd name="connsiteX1" fmla="*/ 291112 w 1171787"/>
              <a:gd name="connsiteY1" fmla="*/ 398246 h 4319610"/>
              <a:gd name="connsiteX0" fmla="*/ 291112 w 1171787"/>
              <a:gd name="connsiteY0" fmla="*/ 199031 h 4319610"/>
              <a:gd name="connsiteX1" fmla="*/ 0 w 1171787"/>
              <a:gd name="connsiteY1" fmla="*/ 202937 h 4319610"/>
              <a:gd name="connsiteX2" fmla="*/ 27763 w 1171787"/>
              <a:gd name="connsiteY2" fmla="*/ 4319610 h 4319610"/>
              <a:gd name="connsiteX0" fmla="*/ 364464 w 1177397"/>
              <a:gd name="connsiteY0" fmla="*/ 0 h 4319610"/>
              <a:gd name="connsiteX1" fmla="*/ 1177397 w 1177397"/>
              <a:gd name="connsiteY1" fmla="*/ 0 h 4319610"/>
              <a:gd name="connsiteX2" fmla="*/ 1177397 w 1177397"/>
              <a:gd name="connsiteY2" fmla="*/ 398246 h 4319610"/>
              <a:gd name="connsiteX3" fmla="*/ 364464 w 1177397"/>
              <a:gd name="connsiteY3" fmla="*/ 398246 h 4319610"/>
              <a:gd name="connsiteX4" fmla="*/ 364464 w 1177397"/>
              <a:gd name="connsiteY4" fmla="*/ 0 h 4319610"/>
              <a:gd name="connsiteX0" fmla="*/ 296722 w 1177397"/>
              <a:gd name="connsiteY0" fmla="*/ 0 h 4319610"/>
              <a:gd name="connsiteX1" fmla="*/ 296722 w 1177397"/>
              <a:gd name="connsiteY1" fmla="*/ 398246 h 4319610"/>
              <a:gd name="connsiteX0" fmla="*/ 296722 w 1177397"/>
              <a:gd name="connsiteY0" fmla="*/ 199031 h 4319610"/>
              <a:gd name="connsiteX1" fmla="*/ 0 w 1177397"/>
              <a:gd name="connsiteY1" fmla="*/ 197328 h 4319610"/>
              <a:gd name="connsiteX2" fmla="*/ 33373 w 1177397"/>
              <a:gd name="connsiteY2" fmla="*/ 4319610 h 4319610"/>
              <a:gd name="connsiteX0" fmla="*/ 364464 w 1177397"/>
              <a:gd name="connsiteY0" fmla="*/ 0 h 4319610"/>
              <a:gd name="connsiteX1" fmla="*/ 1177397 w 1177397"/>
              <a:gd name="connsiteY1" fmla="*/ 0 h 4319610"/>
              <a:gd name="connsiteX2" fmla="*/ 1177397 w 1177397"/>
              <a:gd name="connsiteY2" fmla="*/ 398246 h 4319610"/>
              <a:gd name="connsiteX3" fmla="*/ 364464 w 1177397"/>
              <a:gd name="connsiteY3" fmla="*/ 398246 h 4319610"/>
              <a:gd name="connsiteX4" fmla="*/ 364464 w 1177397"/>
              <a:gd name="connsiteY4" fmla="*/ 0 h 4319610"/>
              <a:gd name="connsiteX0" fmla="*/ 296722 w 1177397"/>
              <a:gd name="connsiteY0" fmla="*/ 0 h 4319610"/>
              <a:gd name="connsiteX1" fmla="*/ 296722 w 1177397"/>
              <a:gd name="connsiteY1" fmla="*/ 398246 h 4319610"/>
              <a:gd name="connsiteX0" fmla="*/ 296722 w 1177397"/>
              <a:gd name="connsiteY0" fmla="*/ 199031 h 4319610"/>
              <a:gd name="connsiteX1" fmla="*/ 0 w 1177397"/>
              <a:gd name="connsiteY1" fmla="*/ 197328 h 4319610"/>
              <a:gd name="connsiteX2" fmla="*/ 33373 w 1177397"/>
              <a:gd name="connsiteY2" fmla="*/ 4319610 h 4319610"/>
              <a:gd name="connsiteX0" fmla="*/ 364464 w 1177397"/>
              <a:gd name="connsiteY0" fmla="*/ 0 h 4319610"/>
              <a:gd name="connsiteX1" fmla="*/ 1177397 w 1177397"/>
              <a:gd name="connsiteY1" fmla="*/ 0 h 4319610"/>
              <a:gd name="connsiteX2" fmla="*/ 1177397 w 1177397"/>
              <a:gd name="connsiteY2" fmla="*/ 398246 h 4319610"/>
              <a:gd name="connsiteX3" fmla="*/ 364464 w 1177397"/>
              <a:gd name="connsiteY3" fmla="*/ 398246 h 4319610"/>
              <a:gd name="connsiteX4" fmla="*/ 364464 w 1177397"/>
              <a:gd name="connsiteY4" fmla="*/ 0 h 4319610"/>
              <a:gd name="connsiteX0" fmla="*/ 296722 w 1177397"/>
              <a:gd name="connsiteY0" fmla="*/ 0 h 4319610"/>
              <a:gd name="connsiteX1" fmla="*/ 296722 w 1177397"/>
              <a:gd name="connsiteY1" fmla="*/ 398246 h 4319610"/>
              <a:gd name="connsiteX0" fmla="*/ 296722 w 1177397"/>
              <a:gd name="connsiteY0" fmla="*/ 199031 h 4319610"/>
              <a:gd name="connsiteX1" fmla="*/ 0 w 1177397"/>
              <a:gd name="connsiteY1" fmla="*/ 197328 h 4319610"/>
              <a:gd name="connsiteX2" fmla="*/ 10934 w 1177397"/>
              <a:gd name="connsiteY2" fmla="*/ 4319610 h 4319610"/>
              <a:gd name="connsiteX0" fmla="*/ 364464 w 1177397"/>
              <a:gd name="connsiteY0" fmla="*/ 0 h 4319610"/>
              <a:gd name="connsiteX1" fmla="*/ 1177397 w 1177397"/>
              <a:gd name="connsiteY1" fmla="*/ 0 h 4319610"/>
              <a:gd name="connsiteX2" fmla="*/ 1177397 w 1177397"/>
              <a:gd name="connsiteY2" fmla="*/ 398246 h 4319610"/>
              <a:gd name="connsiteX3" fmla="*/ 364464 w 1177397"/>
              <a:gd name="connsiteY3" fmla="*/ 398246 h 4319610"/>
              <a:gd name="connsiteX4" fmla="*/ 364464 w 1177397"/>
              <a:gd name="connsiteY4" fmla="*/ 0 h 4319610"/>
              <a:gd name="connsiteX0" fmla="*/ 296722 w 1177397"/>
              <a:gd name="connsiteY0" fmla="*/ 0 h 4319610"/>
              <a:gd name="connsiteX1" fmla="*/ 296722 w 1177397"/>
              <a:gd name="connsiteY1" fmla="*/ 398246 h 4319610"/>
              <a:gd name="connsiteX0" fmla="*/ 296722 w 1177397"/>
              <a:gd name="connsiteY0" fmla="*/ 199031 h 4319610"/>
              <a:gd name="connsiteX1" fmla="*/ 0 w 1177397"/>
              <a:gd name="connsiteY1" fmla="*/ 202938 h 4319610"/>
              <a:gd name="connsiteX2" fmla="*/ 10934 w 117739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2332 w 1183007"/>
              <a:gd name="connsiteY0" fmla="*/ 199031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2332 w 1183007"/>
              <a:gd name="connsiteY0" fmla="*/ 17659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2332 w 1183007"/>
              <a:gd name="connsiteY0" fmla="*/ 19342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7942 w 1183007"/>
              <a:gd name="connsiteY0" fmla="*/ 17098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7942 w 1183007"/>
              <a:gd name="connsiteY0" fmla="*/ 199031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7942 w 1183007"/>
              <a:gd name="connsiteY0" fmla="*/ 18220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13552 w 1183007"/>
              <a:gd name="connsiteY0" fmla="*/ 18781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007" h="4319610" stroke="0" extrusionOk="0">
                <a:moveTo>
                  <a:pt x="370074" y="0"/>
                </a:moveTo>
                <a:lnTo>
                  <a:pt x="1183007" y="0"/>
                </a:lnTo>
                <a:lnTo>
                  <a:pt x="1183007" y="398246"/>
                </a:lnTo>
                <a:lnTo>
                  <a:pt x="370074" y="398246"/>
                </a:lnTo>
                <a:lnTo>
                  <a:pt x="370074" y="0"/>
                </a:lnTo>
                <a:close/>
              </a:path>
              <a:path w="1183007" h="4319610" fill="none" extrusionOk="0">
                <a:moveTo>
                  <a:pt x="302332" y="0"/>
                </a:moveTo>
                <a:close/>
                <a:cubicBezTo>
                  <a:pt x="302332" y="132749"/>
                  <a:pt x="302332" y="265497"/>
                  <a:pt x="302332" y="398246"/>
                </a:cubicBezTo>
              </a:path>
              <a:path w="1183007" h="4319610" fill="none" extrusionOk="0">
                <a:moveTo>
                  <a:pt x="313552" y="187812"/>
                </a:moveTo>
                <a:lnTo>
                  <a:pt x="0" y="191718"/>
                </a:lnTo>
                <a:cubicBezTo>
                  <a:pt x="8686" y="1136535"/>
                  <a:pt x="13468" y="3531868"/>
                  <a:pt x="16544" y="431961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5" name="그룹 54"/>
          <p:cNvGrpSpPr>
            <a:grpSpLocks/>
          </p:cNvGrpSpPr>
          <p:nvPr/>
        </p:nvGrpSpPr>
        <p:grpSpPr bwMode="auto">
          <a:xfrm>
            <a:off x="2405063" y="4651375"/>
            <a:ext cx="463550" cy="368300"/>
            <a:chOff x="5664867" y="5111091"/>
            <a:chExt cx="463726" cy="369332"/>
          </a:xfrm>
        </p:grpSpPr>
        <p:sp>
          <p:nvSpPr>
            <p:cNvPr id="56" name="타원 55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11338" name="TextBox 14"/>
            <p:cNvSpPr txBox="1">
              <a:spLocks noChangeArrowheads="1"/>
            </p:cNvSpPr>
            <p:nvPr/>
          </p:nvSpPr>
          <p:spPr bwMode="auto">
            <a:xfrm>
              <a:off x="5664867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1" name="그룹 100"/>
          <p:cNvGrpSpPr>
            <a:grpSpLocks/>
          </p:cNvGrpSpPr>
          <p:nvPr/>
        </p:nvGrpSpPr>
        <p:grpSpPr bwMode="auto">
          <a:xfrm>
            <a:off x="5580063" y="5546725"/>
            <a:ext cx="463550" cy="368300"/>
            <a:chOff x="5669703" y="5111091"/>
            <a:chExt cx="463726" cy="369332"/>
          </a:xfrm>
        </p:grpSpPr>
        <p:sp>
          <p:nvSpPr>
            <p:cNvPr id="102" name="타원 101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11334" name="TextBox 14"/>
            <p:cNvSpPr txBox="1">
              <a:spLocks noChangeArrowheads="1"/>
            </p:cNvSpPr>
            <p:nvPr/>
          </p:nvSpPr>
          <p:spPr bwMode="auto">
            <a:xfrm>
              <a:off x="5669703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69" name="타원 68"/>
          <p:cNvSpPr/>
          <p:nvPr/>
        </p:nvSpPr>
        <p:spPr>
          <a:xfrm>
            <a:off x="2830088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‘ ’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111092" y="4797152"/>
            <a:ext cx="7493355" cy="1560512"/>
            <a:chOff x="1264444" y="1662113"/>
            <a:chExt cx="4895850" cy="3916362"/>
          </a:xfrm>
        </p:grpSpPr>
        <p:sp>
          <p:nvSpPr>
            <p:cNvPr id="14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#3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16013" y="1125538"/>
            <a:ext cx="7777162" cy="338358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[] =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"The worst things to eat before you sleep";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400" dirty="0">
                <a:latin typeface="Trebuchet MS" pitchFamily="34" charset="0"/>
              </a:rPr>
              <a:t> </a:t>
            </a:r>
            <a:r>
              <a:rPr lang="en-US" altLang="ko-KR" sz="1400" dirty="0" err="1">
                <a:latin typeface="Trebuchet MS" pitchFamily="34" charset="0"/>
              </a:rPr>
              <a:t>dst</a:t>
            </a:r>
            <a:r>
              <a:rPr lang="en-US" altLang="ko-KR" sz="1400" dirty="0">
                <a:latin typeface="Trebuchet MS" pitchFamily="34" charset="0"/>
              </a:rPr>
              <a:t>[100];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굴림"/>
              </a:rPr>
              <a:t>원본 문자열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=%s\n"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=0 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 != 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‘\0’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	</a:t>
            </a:r>
            <a:r>
              <a:rPr lang="en-US" altLang="ko-KR" sz="1400" dirty="0" err="1">
                <a:latin typeface="Trebuchet MS" pitchFamily="34" charset="0"/>
              </a:rPr>
              <a:t>dst</a:t>
            </a:r>
            <a:r>
              <a:rPr lang="en-US" altLang="ko-KR" sz="1400" dirty="0">
                <a:latin typeface="Trebuchet MS" pitchFamily="34" charset="0"/>
              </a:rPr>
              <a:t>[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] = </a:t>
            </a:r>
            <a:r>
              <a:rPr lang="en-US" altLang="ko-KR" sz="1400" dirty="0" err="1">
                <a:latin typeface="Trebuchet MS" pitchFamily="34" charset="0"/>
              </a:rPr>
              <a:t>src</a:t>
            </a:r>
            <a:r>
              <a:rPr lang="en-US" altLang="ko-KR" sz="1400" dirty="0">
                <a:latin typeface="Trebuchet MS" pitchFamily="34" charset="0"/>
              </a:rPr>
              <a:t>[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];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dst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[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 = 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‘\0’;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굴림"/>
              </a:rPr>
              <a:t>복사된 문자열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=%s\n"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dst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65382" y="5134789"/>
            <a:ext cx="5845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원본 문자열</a:t>
            </a:r>
            <a:r>
              <a:rPr lang="en-US" altLang="ko-KR" sz="1400" b="1" dirty="0">
                <a:solidFill>
                  <a:schemeClr val="bg1"/>
                </a:solidFill>
              </a:rPr>
              <a:t>=The worst things to eat before you sleep</a:t>
            </a:r>
          </a:p>
          <a:p>
            <a:r>
              <a:rPr lang="ko-KR" altLang="en-US" sz="1400" b="1" dirty="0">
                <a:solidFill>
                  <a:schemeClr val="bg1"/>
                </a:solidFill>
              </a:rPr>
              <a:t>복사된 문자열</a:t>
            </a:r>
            <a:r>
              <a:rPr lang="en-US" altLang="ko-KR" sz="1400" b="1" dirty="0">
                <a:solidFill>
                  <a:schemeClr val="bg1"/>
                </a:solidFill>
              </a:rPr>
              <a:t>=The worst things to eat before you sleep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_x254592568"/>
          <p:cNvSpPr>
            <a:spLocks noChangeArrowheads="1"/>
          </p:cNvSpPr>
          <p:nvPr/>
        </p:nvSpPr>
        <p:spPr bwMode="auto">
          <a:xfrm>
            <a:off x="5643562" y="2864002"/>
            <a:ext cx="2816870" cy="5649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NULL</a:t>
            </a:r>
            <a:r>
              <a:rPr kumimoji="1" lang="ko-KR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과 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‘\0’</a:t>
            </a:r>
            <a:r>
              <a:rPr kumimoji="1" lang="ko-KR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은 같다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.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404360" y="2948940"/>
            <a:ext cx="1257300" cy="312616"/>
          </a:xfrm>
          <a:custGeom>
            <a:avLst/>
            <a:gdLst>
              <a:gd name="connsiteX0" fmla="*/ 1257300 w 1257300"/>
              <a:gd name="connsiteY0" fmla="*/ 137160 h 312616"/>
              <a:gd name="connsiteX1" fmla="*/ 1203960 w 1257300"/>
              <a:gd name="connsiteY1" fmla="*/ 129540 h 312616"/>
              <a:gd name="connsiteX2" fmla="*/ 1127760 w 1257300"/>
              <a:gd name="connsiteY2" fmla="*/ 106680 h 312616"/>
              <a:gd name="connsiteX3" fmla="*/ 1074420 w 1257300"/>
              <a:gd name="connsiteY3" fmla="*/ 99060 h 312616"/>
              <a:gd name="connsiteX4" fmla="*/ 1028700 w 1257300"/>
              <a:gd name="connsiteY4" fmla="*/ 83820 h 312616"/>
              <a:gd name="connsiteX5" fmla="*/ 967740 w 1257300"/>
              <a:gd name="connsiteY5" fmla="*/ 76200 h 312616"/>
              <a:gd name="connsiteX6" fmla="*/ 899160 w 1257300"/>
              <a:gd name="connsiteY6" fmla="*/ 60960 h 312616"/>
              <a:gd name="connsiteX7" fmla="*/ 845820 w 1257300"/>
              <a:gd name="connsiteY7" fmla="*/ 53340 h 312616"/>
              <a:gd name="connsiteX8" fmla="*/ 792480 w 1257300"/>
              <a:gd name="connsiteY8" fmla="*/ 38100 h 312616"/>
              <a:gd name="connsiteX9" fmla="*/ 647700 w 1257300"/>
              <a:gd name="connsiteY9" fmla="*/ 15240 h 312616"/>
              <a:gd name="connsiteX10" fmla="*/ 586740 w 1257300"/>
              <a:gd name="connsiteY10" fmla="*/ 0 h 312616"/>
              <a:gd name="connsiteX11" fmla="*/ 556260 w 1257300"/>
              <a:gd name="connsiteY11" fmla="*/ 30480 h 312616"/>
              <a:gd name="connsiteX12" fmla="*/ 571500 w 1257300"/>
              <a:gd name="connsiteY12" fmla="*/ 228600 h 312616"/>
              <a:gd name="connsiteX13" fmla="*/ 579120 w 1257300"/>
              <a:gd name="connsiteY13" fmla="*/ 251460 h 312616"/>
              <a:gd name="connsiteX14" fmla="*/ 563880 w 1257300"/>
              <a:gd name="connsiteY14" fmla="*/ 304800 h 312616"/>
              <a:gd name="connsiteX15" fmla="*/ 525780 w 1257300"/>
              <a:gd name="connsiteY15" fmla="*/ 312420 h 312616"/>
              <a:gd name="connsiteX16" fmla="*/ 381000 w 1257300"/>
              <a:gd name="connsiteY16" fmla="*/ 304800 h 312616"/>
              <a:gd name="connsiteX17" fmla="*/ 342900 w 1257300"/>
              <a:gd name="connsiteY17" fmla="*/ 297180 h 312616"/>
              <a:gd name="connsiteX18" fmla="*/ 297180 w 1257300"/>
              <a:gd name="connsiteY18" fmla="*/ 289560 h 312616"/>
              <a:gd name="connsiteX19" fmla="*/ 243840 w 1257300"/>
              <a:gd name="connsiteY19" fmla="*/ 266700 h 312616"/>
              <a:gd name="connsiteX20" fmla="*/ 220980 w 1257300"/>
              <a:gd name="connsiteY20" fmla="*/ 251460 h 312616"/>
              <a:gd name="connsiteX21" fmla="*/ 175260 w 1257300"/>
              <a:gd name="connsiteY21" fmla="*/ 205740 h 312616"/>
              <a:gd name="connsiteX22" fmla="*/ 152400 w 1257300"/>
              <a:gd name="connsiteY22" fmla="*/ 198120 h 312616"/>
              <a:gd name="connsiteX23" fmla="*/ 121920 w 1257300"/>
              <a:gd name="connsiteY23" fmla="*/ 182880 h 312616"/>
              <a:gd name="connsiteX24" fmla="*/ 0 w 1257300"/>
              <a:gd name="connsiteY24" fmla="*/ 175260 h 31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7300" h="312616">
                <a:moveTo>
                  <a:pt x="1257300" y="137160"/>
                </a:moveTo>
                <a:cubicBezTo>
                  <a:pt x="1239520" y="134620"/>
                  <a:pt x="1221631" y="132753"/>
                  <a:pt x="1203960" y="129540"/>
                </a:cubicBezTo>
                <a:cubicBezTo>
                  <a:pt x="1146036" y="119008"/>
                  <a:pt x="1201607" y="123722"/>
                  <a:pt x="1127760" y="106680"/>
                </a:cubicBezTo>
                <a:cubicBezTo>
                  <a:pt x="1110259" y="102641"/>
                  <a:pt x="1092200" y="101600"/>
                  <a:pt x="1074420" y="99060"/>
                </a:cubicBezTo>
                <a:cubicBezTo>
                  <a:pt x="1059180" y="93980"/>
                  <a:pt x="1044408" y="87186"/>
                  <a:pt x="1028700" y="83820"/>
                </a:cubicBezTo>
                <a:cubicBezTo>
                  <a:pt x="1008676" y="79529"/>
                  <a:pt x="987907" y="79759"/>
                  <a:pt x="967740" y="76200"/>
                </a:cubicBezTo>
                <a:cubicBezTo>
                  <a:pt x="944679" y="72130"/>
                  <a:pt x="922177" y="65276"/>
                  <a:pt x="899160" y="60960"/>
                </a:cubicBezTo>
                <a:cubicBezTo>
                  <a:pt x="881507" y="57650"/>
                  <a:pt x="863382" y="57103"/>
                  <a:pt x="845820" y="53340"/>
                </a:cubicBezTo>
                <a:cubicBezTo>
                  <a:pt x="827739" y="49465"/>
                  <a:pt x="810561" y="41975"/>
                  <a:pt x="792480" y="38100"/>
                </a:cubicBezTo>
                <a:cubicBezTo>
                  <a:pt x="747016" y="28358"/>
                  <a:pt x="690677" y="29566"/>
                  <a:pt x="647700" y="15240"/>
                </a:cubicBezTo>
                <a:cubicBezTo>
                  <a:pt x="612553" y="3524"/>
                  <a:pt x="632716" y="9195"/>
                  <a:pt x="586740" y="0"/>
                </a:cubicBezTo>
                <a:cubicBezTo>
                  <a:pt x="566420" y="6773"/>
                  <a:pt x="556260" y="3387"/>
                  <a:pt x="556260" y="30480"/>
                </a:cubicBezTo>
                <a:cubicBezTo>
                  <a:pt x="556260" y="123665"/>
                  <a:pt x="551829" y="159751"/>
                  <a:pt x="571500" y="228600"/>
                </a:cubicBezTo>
                <a:cubicBezTo>
                  <a:pt x="573707" y="236323"/>
                  <a:pt x="576580" y="243840"/>
                  <a:pt x="579120" y="251460"/>
                </a:cubicBezTo>
                <a:cubicBezTo>
                  <a:pt x="574040" y="269240"/>
                  <a:pt x="576057" y="290884"/>
                  <a:pt x="563880" y="304800"/>
                </a:cubicBezTo>
                <a:cubicBezTo>
                  <a:pt x="555351" y="314547"/>
                  <a:pt x="538732" y="312420"/>
                  <a:pt x="525780" y="312420"/>
                </a:cubicBezTo>
                <a:cubicBezTo>
                  <a:pt x="477453" y="312420"/>
                  <a:pt x="429260" y="307340"/>
                  <a:pt x="381000" y="304800"/>
                </a:cubicBezTo>
                <a:lnTo>
                  <a:pt x="342900" y="297180"/>
                </a:lnTo>
                <a:cubicBezTo>
                  <a:pt x="327699" y="294416"/>
                  <a:pt x="312262" y="292912"/>
                  <a:pt x="297180" y="289560"/>
                </a:cubicBezTo>
                <a:cubicBezTo>
                  <a:pt x="279694" y="285674"/>
                  <a:pt x="258665" y="275171"/>
                  <a:pt x="243840" y="266700"/>
                </a:cubicBezTo>
                <a:cubicBezTo>
                  <a:pt x="235889" y="262156"/>
                  <a:pt x="227825" y="257544"/>
                  <a:pt x="220980" y="251460"/>
                </a:cubicBezTo>
                <a:cubicBezTo>
                  <a:pt x="204871" y="237141"/>
                  <a:pt x="195707" y="212556"/>
                  <a:pt x="175260" y="205740"/>
                </a:cubicBezTo>
                <a:cubicBezTo>
                  <a:pt x="167640" y="203200"/>
                  <a:pt x="159783" y="201284"/>
                  <a:pt x="152400" y="198120"/>
                </a:cubicBezTo>
                <a:cubicBezTo>
                  <a:pt x="141959" y="193645"/>
                  <a:pt x="132556" y="186868"/>
                  <a:pt x="121920" y="182880"/>
                </a:cubicBezTo>
                <a:cubicBezTo>
                  <a:pt x="81887" y="167868"/>
                  <a:pt x="43656" y="175260"/>
                  <a:pt x="0" y="17526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8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길이 계산 예제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755576" y="1700808"/>
            <a:ext cx="7777162" cy="328089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문자열의 길이를 구하는 프로그램</a:t>
            </a:r>
            <a:endParaRPr lang="ko-KR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 err="1">
                <a:latin typeface="Trebuchet MS" pitchFamily="34" charset="0"/>
              </a:rPr>
              <a:t>str</a:t>
            </a:r>
            <a:r>
              <a:rPr lang="en-US" altLang="ko-KR" sz="1400" dirty="0">
                <a:latin typeface="Trebuchet MS" pitchFamily="34" charset="0"/>
              </a:rPr>
              <a:t>[30] = 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"C language is easy";</a:t>
            </a: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 =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 err="1">
                <a:latin typeface="Trebuchet MS" pitchFamily="34" charset="0"/>
              </a:rPr>
              <a:t>str</a:t>
            </a:r>
            <a:r>
              <a:rPr lang="en-US" altLang="ko-KR" sz="1400" dirty="0">
                <a:latin typeface="Trebuchet MS" pitchFamily="34" charset="0"/>
              </a:rPr>
              <a:t>[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] != 0)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	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++;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400" dirty="0">
                <a:solidFill>
                  <a:srgbClr val="800000"/>
                </a:solidFill>
                <a:latin typeface="Trebuchet MS" pitchFamily="34" charset="0"/>
              </a:rPr>
              <a:t>문자열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\"%s\"</a:t>
            </a:r>
            <a:r>
              <a:rPr lang="ko-KR" altLang="en-US" sz="1400" dirty="0">
                <a:solidFill>
                  <a:srgbClr val="800000"/>
                </a:solidFill>
                <a:latin typeface="Trebuchet MS" pitchFamily="34" charset="0"/>
              </a:rPr>
              <a:t>의 길이는 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%d</a:t>
            </a:r>
            <a:r>
              <a:rPr lang="ko-KR" altLang="en-US" sz="1400" dirty="0">
                <a:solidFill>
                  <a:srgbClr val="800000"/>
                </a:solidFill>
                <a:latin typeface="Trebuchet MS" pitchFamily="34" charset="0"/>
              </a:rPr>
              <a:t>입니다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ko-KR" sz="1400" dirty="0">
                <a:latin typeface="Trebuchet MS" pitchFamily="34" charset="0"/>
              </a:rPr>
              <a:t>, </a:t>
            </a:r>
            <a:r>
              <a:rPr lang="en-US" altLang="ko-KR" sz="1400" dirty="0" err="1">
                <a:latin typeface="Trebuchet MS" pitchFamily="34" charset="0"/>
              </a:rPr>
              <a:t>str</a:t>
            </a:r>
            <a:r>
              <a:rPr lang="en-US" altLang="ko-KR" sz="1400" dirty="0">
                <a:latin typeface="Trebuchet MS" pitchFamily="34" charset="0"/>
              </a:rPr>
              <a:t>, 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}</a:t>
            </a:r>
          </a:p>
        </p:txBody>
      </p:sp>
      <p:sp>
        <p:nvSpPr>
          <p:cNvPr id="61" name="_x76150872"/>
          <p:cNvSpPr>
            <a:spLocks noChangeArrowheads="1"/>
          </p:cNvSpPr>
          <p:nvPr/>
        </p:nvSpPr>
        <p:spPr bwMode="auto">
          <a:xfrm>
            <a:off x="755576" y="5451361"/>
            <a:ext cx="7777162" cy="3603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ko-KR" sz="1400">
                <a:latin typeface="Trebuchet MS" panose="020B0603020202020204" pitchFamily="34" charset="0"/>
              </a:rPr>
              <a:t>문자열 "C language is easy"의 길이는 18입니다.</a:t>
            </a:r>
            <a:endParaRPr lang="en-US" altLang="ko-KR" sz="140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 배열을 실행 시간에 변경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ebdings" pitchFamily="18" charset="2"/>
              <a:buAutoNum type="arabicPeriod"/>
            </a:pPr>
            <a:r>
              <a:rPr lang="ko-KR" altLang="en-US" dirty="0" smtClean="0"/>
              <a:t>문자 배열의 각각의 원소를 개별적으로 변경</a:t>
            </a:r>
            <a:endParaRPr lang="en-US" altLang="ko-KR" dirty="0" smtClean="0"/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en-US" altLang="ko-KR" dirty="0" smtClean="0"/>
              <a:t>[0] = 'W';</a:t>
            </a:r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en-US" altLang="ko-KR" dirty="0" smtClean="0"/>
              <a:t>[1] = 'o';</a:t>
            </a:r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en-US" altLang="ko-KR" dirty="0" smtClean="0"/>
              <a:t>[2] = 'r';</a:t>
            </a:r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en-US" altLang="ko-KR" dirty="0" smtClean="0"/>
              <a:t>[3] = 'l';</a:t>
            </a:r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en-US" altLang="ko-KR" dirty="0" smtClean="0"/>
              <a:t>[4] = 'd';</a:t>
            </a:r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en-US" altLang="ko-KR" dirty="0" smtClean="0"/>
              <a:t>[5] = '\0';</a:t>
            </a:r>
          </a:p>
          <a:p>
            <a:pPr lvl="1" eaLnBrk="1" hangingPunct="1"/>
            <a:endParaRPr lang="en-US" altLang="ko-KR" dirty="0" smtClean="0"/>
          </a:p>
          <a:p>
            <a:pPr eaLnBrk="1" hangingPunct="1">
              <a:buFont typeface="Webdings" pitchFamily="18" charset="2"/>
              <a:buAutoNum type="arabicPeriod"/>
            </a:pPr>
            <a:r>
              <a:rPr lang="en-US" altLang="ko-KR" dirty="0" err="1" smtClean="0"/>
              <a:t>strcpy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사용하여 문자열을 문자 배열에 복사</a:t>
            </a:r>
          </a:p>
          <a:p>
            <a:pPr lvl="1" eaLnBrk="1" hangingPunct="1"/>
            <a:r>
              <a:rPr lang="en-US" altLang="ko-KR" dirty="0" err="1" smtClean="0"/>
              <a:t>strcpy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, "World"); </a:t>
            </a:r>
            <a:endParaRPr lang="en-US" altLang="ko-KR" dirty="0" smtClean="0">
              <a:solidFill>
                <a:schemeClr val="tx2"/>
              </a:solidFill>
            </a:endParaRPr>
          </a:p>
        </p:txBody>
      </p:sp>
      <p:sp>
        <p:nvSpPr>
          <p:cNvPr id="3" name="타원형 설명선 2"/>
          <p:cNvSpPr/>
          <p:nvPr/>
        </p:nvSpPr>
        <p:spPr>
          <a:xfrm>
            <a:off x="6660232" y="2060848"/>
            <a:ext cx="2267744" cy="16561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실행 도중에 문자열을 변경하는 방법이죠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051" name="Picture 3" descr="C:\Users\sec\AppData\Local\Microsoft\Windows\Temporary Internet Files\Content.IE5\K016T50D\MC90029548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215" y="3933056"/>
            <a:ext cx="2364463" cy="155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문자열 상수</a:t>
            </a:r>
            <a:r>
              <a:rPr lang="en-US" altLang="ko-KR" dirty="0" smtClean="0"/>
              <a:t>: “</a:t>
            </a:r>
            <a:r>
              <a:rPr lang="en-US" altLang="ko-KR" dirty="0" err="1" smtClean="0"/>
              <a:t>HelloWorld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</a:t>
            </a:r>
            <a:r>
              <a:rPr lang="ko-KR" altLang="en-US" dirty="0"/>
              <a:t>프로그램 소스 안에 포함된 </a:t>
            </a:r>
            <a:r>
              <a:rPr lang="ko-KR" altLang="en-US" dirty="0" smtClean="0"/>
              <a:t>문자열</a:t>
            </a:r>
            <a:endParaRPr lang="en-US" altLang="ko-KR" dirty="0" smtClean="0"/>
          </a:p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상수는 </a:t>
            </a:r>
            <a:r>
              <a:rPr lang="ko-KR" altLang="en-US" dirty="0"/>
              <a:t>메모리 영역 중에서 </a:t>
            </a:r>
            <a:r>
              <a:rPr lang="ko-KR" altLang="en-US" b="1" dirty="0"/>
              <a:t>텍스트 세그먼트</a:t>
            </a:r>
            <a:r>
              <a:rPr lang="en-US" altLang="ko-KR" b="1" dirty="0"/>
              <a:t>(text segment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 에 저장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996952"/>
            <a:ext cx="6192688" cy="4247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 *p = </a:t>
            </a:r>
            <a:r>
              <a:rPr lang="en-US" altLang="ko-KR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kern="0" dirty="0" err="1">
                <a:solidFill>
                  <a:srgbClr val="A31515"/>
                </a:solidFill>
                <a:latin typeface="Trebuchet MS" pitchFamily="34" charset="0"/>
              </a:rPr>
              <a:t>HelloWorld</a:t>
            </a:r>
            <a:r>
              <a:rPr lang="en-US" altLang="ko-KR" kern="0" dirty="0">
                <a:solidFill>
                  <a:srgbClr val="A31515"/>
                </a:solidFill>
                <a:latin typeface="Trebuchet MS" pitchFamily="34" charset="0"/>
              </a:rPr>
              <a:t>";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" name="타원형 설명선 4"/>
          <p:cNvSpPr/>
          <p:nvPr/>
        </p:nvSpPr>
        <p:spPr>
          <a:xfrm>
            <a:off x="7308304" y="2564904"/>
            <a:ext cx="1683036" cy="1512168"/>
          </a:xfrm>
          <a:prstGeom prst="wedgeEllipseCallout">
            <a:avLst>
              <a:gd name="adj1" fmla="val -47998"/>
              <a:gd name="adj2" fmla="val 44359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위 문장의 정확한 의미는 무엇일까요</a:t>
            </a:r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1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171" name="Picture 3" descr="C:\Users\chun\AppData\Local\Microsoft\Windows\Temporary Internet Files\Content.IE5\RFXRE2L0\MC90024070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048384"/>
            <a:ext cx="1709014" cy="182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61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상수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678517"/>
            <a:ext cx="7560840" cy="4247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 *p = </a:t>
            </a:r>
            <a:r>
              <a:rPr lang="en-US" altLang="ko-KR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kern="0" dirty="0" err="1">
                <a:solidFill>
                  <a:srgbClr val="A31515"/>
                </a:solidFill>
                <a:latin typeface="Trebuchet MS" pitchFamily="34" charset="0"/>
              </a:rPr>
              <a:t>HelloWorld</a:t>
            </a:r>
            <a:r>
              <a:rPr lang="en-US" altLang="ko-KR" kern="0" dirty="0">
                <a:solidFill>
                  <a:srgbClr val="A31515"/>
                </a:solidFill>
                <a:latin typeface="Trebuchet MS" pitchFamily="34" charset="0"/>
              </a:rPr>
              <a:t>";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2562566"/>
            <a:ext cx="8064896" cy="322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43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상수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544133"/>
            <a:ext cx="7938464" cy="6832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*p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"HelloWorld</a:t>
            </a:r>
            <a:r>
              <a:rPr lang="en-US" altLang="ko-KR" sz="1600" kern="0" dirty="0" smtClean="0">
                <a:solidFill>
                  <a:srgbClr val="A31515"/>
                </a:solidFill>
                <a:latin typeface="Trebuchet MS" pitchFamily="34" charset="0"/>
              </a:rPr>
              <a:t>";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A31515"/>
                </a:solidFill>
                <a:latin typeface="Trebuchet MS" pitchFamily="34" charset="0"/>
              </a:rPr>
              <a:t>strcpy</a:t>
            </a:r>
            <a:r>
              <a:rPr lang="en-US" altLang="ko-KR" sz="1600" kern="0" dirty="0" smtClean="0">
                <a:solidFill>
                  <a:srgbClr val="A31515"/>
                </a:solidFill>
                <a:latin typeface="Trebuchet MS" pitchFamily="34" charset="0"/>
              </a:rPr>
              <a:t>(p, “Goodbye”);</a:t>
            </a:r>
            <a:endParaRPr lang="en-US" altLang="ko-KR" sz="1600" kern="0" dirty="0">
              <a:solidFill>
                <a:srgbClr val="A31515"/>
              </a:solidFill>
              <a:latin typeface="Trebuchet MS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41830144" descr="EMB000014ec36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01008"/>
            <a:ext cx="402403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>
          <a:xfrm>
            <a:off x="1687674" y="2227397"/>
            <a:ext cx="224790" cy="1530856"/>
          </a:xfrm>
          <a:custGeom>
            <a:avLst/>
            <a:gdLst>
              <a:gd name="connsiteX0" fmla="*/ 449580 w 449580"/>
              <a:gd name="connsiteY0" fmla="*/ 0 h 1005840"/>
              <a:gd name="connsiteX1" fmla="*/ 411480 w 449580"/>
              <a:gd name="connsiteY1" fmla="*/ 30480 h 1005840"/>
              <a:gd name="connsiteX2" fmla="*/ 373380 w 449580"/>
              <a:gd name="connsiteY2" fmla="*/ 60960 h 1005840"/>
              <a:gd name="connsiteX3" fmla="*/ 342900 w 449580"/>
              <a:gd name="connsiteY3" fmla="*/ 91440 h 1005840"/>
              <a:gd name="connsiteX4" fmla="*/ 320040 w 449580"/>
              <a:gd name="connsiteY4" fmla="*/ 106680 h 1005840"/>
              <a:gd name="connsiteX5" fmla="*/ 289560 w 449580"/>
              <a:gd name="connsiteY5" fmla="*/ 137160 h 1005840"/>
              <a:gd name="connsiteX6" fmla="*/ 251460 w 449580"/>
              <a:gd name="connsiteY6" fmla="*/ 152400 h 1005840"/>
              <a:gd name="connsiteX7" fmla="*/ 228600 w 449580"/>
              <a:gd name="connsiteY7" fmla="*/ 175260 h 1005840"/>
              <a:gd name="connsiteX8" fmla="*/ 160020 w 449580"/>
              <a:gd name="connsiteY8" fmla="*/ 213360 h 1005840"/>
              <a:gd name="connsiteX9" fmla="*/ 137160 w 449580"/>
              <a:gd name="connsiteY9" fmla="*/ 236220 h 1005840"/>
              <a:gd name="connsiteX10" fmla="*/ 91440 w 449580"/>
              <a:gd name="connsiteY10" fmla="*/ 274320 h 1005840"/>
              <a:gd name="connsiteX11" fmla="*/ 60960 w 449580"/>
              <a:gd name="connsiteY11" fmla="*/ 320040 h 1005840"/>
              <a:gd name="connsiteX12" fmla="*/ 45720 w 449580"/>
              <a:gd name="connsiteY12" fmla="*/ 342900 h 1005840"/>
              <a:gd name="connsiteX13" fmla="*/ 30480 w 449580"/>
              <a:gd name="connsiteY13" fmla="*/ 365760 h 1005840"/>
              <a:gd name="connsiteX14" fmla="*/ 15240 w 449580"/>
              <a:gd name="connsiteY14" fmla="*/ 426720 h 1005840"/>
              <a:gd name="connsiteX15" fmla="*/ 0 w 449580"/>
              <a:gd name="connsiteY15" fmla="*/ 487680 h 1005840"/>
              <a:gd name="connsiteX16" fmla="*/ 22860 w 449580"/>
              <a:gd name="connsiteY16" fmla="*/ 624840 h 1005840"/>
              <a:gd name="connsiteX17" fmla="*/ 30480 w 449580"/>
              <a:gd name="connsiteY17" fmla="*/ 655320 h 1005840"/>
              <a:gd name="connsiteX18" fmla="*/ 53340 w 449580"/>
              <a:gd name="connsiteY18" fmla="*/ 685800 h 1005840"/>
              <a:gd name="connsiteX19" fmla="*/ 91440 w 449580"/>
              <a:gd name="connsiteY19" fmla="*/ 754380 h 1005840"/>
              <a:gd name="connsiteX20" fmla="*/ 114300 w 449580"/>
              <a:gd name="connsiteY20" fmla="*/ 784860 h 1005840"/>
              <a:gd name="connsiteX21" fmla="*/ 137160 w 449580"/>
              <a:gd name="connsiteY21" fmla="*/ 800100 h 1005840"/>
              <a:gd name="connsiteX22" fmla="*/ 213360 w 449580"/>
              <a:gd name="connsiteY22" fmla="*/ 868680 h 1005840"/>
              <a:gd name="connsiteX23" fmla="*/ 259080 w 449580"/>
              <a:gd name="connsiteY23" fmla="*/ 899160 h 1005840"/>
              <a:gd name="connsiteX24" fmla="*/ 335280 w 449580"/>
              <a:gd name="connsiteY24" fmla="*/ 937260 h 1005840"/>
              <a:gd name="connsiteX25" fmla="*/ 396240 w 449580"/>
              <a:gd name="connsiteY25" fmla="*/ 967740 h 1005840"/>
              <a:gd name="connsiteX26" fmla="*/ 419100 w 449580"/>
              <a:gd name="connsiteY26" fmla="*/ 990600 h 1005840"/>
              <a:gd name="connsiteX27" fmla="*/ 441960 w 449580"/>
              <a:gd name="connsiteY27" fmla="*/ 100584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49580" h="1005840">
                <a:moveTo>
                  <a:pt x="449580" y="0"/>
                </a:moveTo>
                <a:cubicBezTo>
                  <a:pt x="436880" y="10160"/>
                  <a:pt x="422980" y="18980"/>
                  <a:pt x="411480" y="30480"/>
                </a:cubicBezTo>
                <a:cubicBezTo>
                  <a:pt x="377013" y="64947"/>
                  <a:pt x="417884" y="46125"/>
                  <a:pt x="373380" y="60960"/>
                </a:cubicBezTo>
                <a:cubicBezTo>
                  <a:pt x="363220" y="71120"/>
                  <a:pt x="353809" y="82089"/>
                  <a:pt x="342900" y="91440"/>
                </a:cubicBezTo>
                <a:cubicBezTo>
                  <a:pt x="335947" y="97400"/>
                  <a:pt x="326993" y="100720"/>
                  <a:pt x="320040" y="106680"/>
                </a:cubicBezTo>
                <a:cubicBezTo>
                  <a:pt x="309131" y="116031"/>
                  <a:pt x="301515" y="129190"/>
                  <a:pt x="289560" y="137160"/>
                </a:cubicBezTo>
                <a:cubicBezTo>
                  <a:pt x="278179" y="144747"/>
                  <a:pt x="264160" y="147320"/>
                  <a:pt x="251460" y="152400"/>
                </a:cubicBezTo>
                <a:cubicBezTo>
                  <a:pt x="243840" y="160020"/>
                  <a:pt x="237738" y="169549"/>
                  <a:pt x="228600" y="175260"/>
                </a:cubicBezTo>
                <a:cubicBezTo>
                  <a:pt x="150943" y="223796"/>
                  <a:pt x="227222" y="155758"/>
                  <a:pt x="160020" y="213360"/>
                </a:cubicBezTo>
                <a:cubicBezTo>
                  <a:pt x="151838" y="220373"/>
                  <a:pt x="145439" y="229321"/>
                  <a:pt x="137160" y="236220"/>
                </a:cubicBezTo>
                <a:cubicBezTo>
                  <a:pt x="109354" y="259392"/>
                  <a:pt x="116045" y="242685"/>
                  <a:pt x="91440" y="274320"/>
                </a:cubicBezTo>
                <a:cubicBezTo>
                  <a:pt x="80195" y="288778"/>
                  <a:pt x="71120" y="304800"/>
                  <a:pt x="60960" y="320040"/>
                </a:cubicBezTo>
                <a:lnTo>
                  <a:pt x="45720" y="342900"/>
                </a:lnTo>
                <a:cubicBezTo>
                  <a:pt x="40640" y="350520"/>
                  <a:pt x="33376" y="357072"/>
                  <a:pt x="30480" y="365760"/>
                </a:cubicBezTo>
                <a:cubicBezTo>
                  <a:pt x="15913" y="409461"/>
                  <a:pt x="29033" y="366951"/>
                  <a:pt x="15240" y="426720"/>
                </a:cubicBezTo>
                <a:cubicBezTo>
                  <a:pt x="10530" y="447129"/>
                  <a:pt x="0" y="487680"/>
                  <a:pt x="0" y="487680"/>
                </a:cubicBezTo>
                <a:cubicBezTo>
                  <a:pt x="10778" y="617020"/>
                  <a:pt x="-3010" y="538606"/>
                  <a:pt x="22860" y="624840"/>
                </a:cubicBezTo>
                <a:cubicBezTo>
                  <a:pt x="25869" y="634871"/>
                  <a:pt x="25796" y="645953"/>
                  <a:pt x="30480" y="655320"/>
                </a:cubicBezTo>
                <a:cubicBezTo>
                  <a:pt x="36160" y="666679"/>
                  <a:pt x="45720" y="675640"/>
                  <a:pt x="53340" y="685800"/>
                </a:cubicBezTo>
                <a:cubicBezTo>
                  <a:pt x="65220" y="721440"/>
                  <a:pt x="59998" y="712457"/>
                  <a:pt x="91440" y="754380"/>
                </a:cubicBezTo>
                <a:cubicBezTo>
                  <a:pt x="99060" y="764540"/>
                  <a:pt x="105320" y="775880"/>
                  <a:pt x="114300" y="784860"/>
                </a:cubicBezTo>
                <a:cubicBezTo>
                  <a:pt x="120776" y="791336"/>
                  <a:pt x="129540" y="795020"/>
                  <a:pt x="137160" y="800100"/>
                </a:cubicBezTo>
                <a:cubicBezTo>
                  <a:pt x="164027" y="840401"/>
                  <a:pt x="151902" y="827708"/>
                  <a:pt x="213360" y="868680"/>
                </a:cubicBezTo>
                <a:cubicBezTo>
                  <a:pt x="228600" y="878840"/>
                  <a:pt x="242697" y="890969"/>
                  <a:pt x="259080" y="899160"/>
                </a:cubicBezTo>
                <a:cubicBezTo>
                  <a:pt x="284480" y="911860"/>
                  <a:pt x="312562" y="920221"/>
                  <a:pt x="335280" y="937260"/>
                </a:cubicBezTo>
                <a:cubicBezTo>
                  <a:pt x="374138" y="966404"/>
                  <a:pt x="353439" y="957040"/>
                  <a:pt x="396240" y="967740"/>
                </a:cubicBezTo>
                <a:cubicBezTo>
                  <a:pt x="403860" y="975360"/>
                  <a:pt x="410821" y="983701"/>
                  <a:pt x="419100" y="990600"/>
                </a:cubicBezTo>
                <a:cubicBezTo>
                  <a:pt x="426135" y="996463"/>
                  <a:pt x="441960" y="1005840"/>
                  <a:pt x="441960" y="100584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12464" y="2577030"/>
            <a:ext cx="323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Trebuchet MS" pitchFamily="34" charset="0"/>
              </a:rPr>
              <a:t>p</a:t>
            </a:r>
            <a:r>
              <a:rPr lang="ko-KR" altLang="en-US" sz="1400" dirty="0" smtClean="0">
                <a:solidFill>
                  <a:schemeClr val="tx2"/>
                </a:solidFill>
                <a:latin typeface="Trebuchet MS" pitchFamily="34" charset="0"/>
              </a:rPr>
              <a:t>를 통하여 텍스트 세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</a:rPr>
              <a:t>그</a:t>
            </a:r>
            <a:r>
              <a:rPr lang="ko-KR" altLang="en-US" sz="1400" dirty="0" smtClean="0">
                <a:solidFill>
                  <a:schemeClr val="tx2"/>
                </a:solidFill>
                <a:latin typeface="Trebuchet MS" pitchFamily="34" charset="0"/>
              </a:rPr>
              <a:t>먼트에 문자를 저장하려면 오류가 발생한다</a:t>
            </a:r>
            <a:r>
              <a:rPr lang="en-US" altLang="ko-KR" sz="1400" dirty="0" smtClean="0">
                <a:solidFill>
                  <a:schemeClr val="tx2"/>
                </a:solidFill>
                <a:latin typeface="Trebuchet MS" pitchFamily="34" charset="0"/>
              </a:rPr>
              <a:t>. </a:t>
            </a:r>
            <a:endParaRPr lang="ko-KR" altLang="en-US" sz="1400" dirty="0">
              <a:solidFill>
                <a:schemeClr val="tx2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7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555972"/>
            <a:ext cx="8010472" cy="6832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*p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HelloWorld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p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"Goodbye";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450" y="2503924"/>
            <a:ext cx="6433059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86000" y="265781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Trebuchet MS" pitchFamily="34" charset="0"/>
              </a:rPr>
              <a:t>OK!</a:t>
            </a:r>
            <a:endParaRPr lang="ko-KR" altLang="en-US" sz="1400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1645920" y="2232660"/>
            <a:ext cx="289560" cy="1196340"/>
          </a:xfrm>
          <a:custGeom>
            <a:avLst/>
            <a:gdLst>
              <a:gd name="connsiteX0" fmla="*/ 251460 w 289560"/>
              <a:gd name="connsiteY0" fmla="*/ 0 h 1196340"/>
              <a:gd name="connsiteX1" fmla="*/ 190500 w 289560"/>
              <a:gd name="connsiteY1" fmla="*/ 60960 h 1196340"/>
              <a:gd name="connsiteX2" fmla="*/ 137160 w 289560"/>
              <a:gd name="connsiteY2" fmla="*/ 106680 h 1196340"/>
              <a:gd name="connsiteX3" fmla="*/ 114300 w 289560"/>
              <a:gd name="connsiteY3" fmla="*/ 137160 h 1196340"/>
              <a:gd name="connsiteX4" fmla="*/ 99060 w 289560"/>
              <a:gd name="connsiteY4" fmla="*/ 160020 h 1196340"/>
              <a:gd name="connsiteX5" fmla="*/ 76200 w 289560"/>
              <a:gd name="connsiteY5" fmla="*/ 182880 h 1196340"/>
              <a:gd name="connsiteX6" fmla="*/ 45720 w 289560"/>
              <a:gd name="connsiteY6" fmla="*/ 266700 h 1196340"/>
              <a:gd name="connsiteX7" fmla="*/ 30480 w 289560"/>
              <a:gd name="connsiteY7" fmla="*/ 289560 h 1196340"/>
              <a:gd name="connsiteX8" fmla="*/ 22860 w 289560"/>
              <a:gd name="connsiteY8" fmla="*/ 320040 h 1196340"/>
              <a:gd name="connsiteX9" fmla="*/ 0 w 289560"/>
              <a:gd name="connsiteY9" fmla="*/ 381000 h 1196340"/>
              <a:gd name="connsiteX10" fmla="*/ 7620 w 289560"/>
              <a:gd name="connsiteY10" fmla="*/ 800100 h 1196340"/>
              <a:gd name="connsiteX11" fmla="*/ 22860 w 289560"/>
              <a:gd name="connsiteY11" fmla="*/ 861060 h 1196340"/>
              <a:gd name="connsiteX12" fmla="*/ 83820 w 289560"/>
              <a:gd name="connsiteY12" fmla="*/ 967740 h 1196340"/>
              <a:gd name="connsiteX13" fmla="*/ 99060 w 289560"/>
              <a:gd name="connsiteY13" fmla="*/ 990600 h 1196340"/>
              <a:gd name="connsiteX14" fmla="*/ 106680 w 289560"/>
              <a:gd name="connsiteY14" fmla="*/ 1013460 h 1196340"/>
              <a:gd name="connsiteX15" fmla="*/ 129540 w 289560"/>
              <a:gd name="connsiteY15" fmla="*/ 1036320 h 1196340"/>
              <a:gd name="connsiteX16" fmla="*/ 152400 w 289560"/>
              <a:gd name="connsiteY16" fmla="*/ 1082040 h 1196340"/>
              <a:gd name="connsiteX17" fmla="*/ 182880 w 289560"/>
              <a:gd name="connsiteY17" fmla="*/ 1104900 h 1196340"/>
              <a:gd name="connsiteX18" fmla="*/ 220980 w 289560"/>
              <a:gd name="connsiteY18" fmla="*/ 1150620 h 1196340"/>
              <a:gd name="connsiteX19" fmla="*/ 266700 w 289560"/>
              <a:gd name="connsiteY19" fmla="*/ 1181100 h 1196340"/>
              <a:gd name="connsiteX20" fmla="*/ 289560 w 289560"/>
              <a:gd name="connsiteY20" fmla="*/ 1196340 h 119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9560" h="1196340">
                <a:moveTo>
                  <a:pt x="251460" y="0"/>
                </a:moveTo>
                <a:cubicBezTo>
                  <a:pt x="231140" y="20320"/>
                  <a:pt x="213489" y="43718"/>
                  <a:pt x="190500" y="60960"/>
                </a:cubicBezTo>
                <a:cubicBezTo>
                  <a:pt x="166409" y="79029"/>
                  <a:pt x="156264" y="84392"/>
                  <a:pt x="137160" y="106680"/>
                </a:cubicBezTo>
                <a:cubicBezTo>
                  <a:pt x="128895" y="116323"/>
                  <a:pt x="121682" y="126826"/>
                  <a:pt x="114300" y="137160"/>
                </a:cubicBezTo>
                <a:cubicBezTo>
                  <a:pt x="108977" y="144612"/>
                  <a:pt x="104923" y="152985"/>
                  <a:pt x="99060" y="160020"/>
                </a:cubicBezTo>
                <a:cubicBezTo>
                  <a:pt x="92161" y="168299"/>
                  <a:pt x="83820" y="175260"/>
                  <a:pt x="76200" y="182880"/>
                </a:cubicBezTo>
                <a:cubicBezTo>
                  <a:pt x="69087" y="204218"/>
                  <a:pt x="56323" y="245494"/>
                  <a:pt x="45720" y="266700"/>
                </a:cubicBezTo>
                <a:cubicBezTo>
                  <a:pt x="41624" y="274891"/>
                  <a:pt x="35560" y="281940"/>
                  <a:pt x="30480" y="289560"/>
                </a:cubicBezTo>
                <a:cubicBezTo>
                  <a:pt x="27940" y="299720"/>
                  <a:pt x="25737" y="309970"/>
                  <a:pt x="22860" y="320040"/>
                </a:cubicBezTo>
                <a:cubicBezTo>
                  <a:pt x="16887" y="340945"/>
                  <a:pt x="8052" y="360870"/>
                  <a:pt x="0" y="381000"/>
                </a:cubicBezTo>
                <a:cubicBezTo>
                  <a:pt x="2540" y="520700"/>
                  <a:pt x="974" y="660535"/>
                  <a:pt x="7620" y="800100"/>
                </a:cubicBezTo>
                <a:cubicBezTo>
                  <a:pt x="8616" y="821022"/>
                  <a:pt x="13493" y="842326"/>
                  <a:pt x="22860" y="861060"/>
                </a:cubicBezTo>
                <a:cubicBezTo>
                  <a:pt x="61531" y="938403"/>
                  <a:pt x="40738" y="903117"/>
                  <a:pt x="83820" y="967740"/>
                </a:cubicBezTo>
                <a:cubicBezTo>
                  <a:pt x="88900" y="975360"/>
                  <a:pt x="96164" y="981912"/>
                  <a:pt x="99060" y="990600"/>
                </a:cubicBezTo>
                <a:cubicBezTo>
                  <a:pt x="101600" y="998220"/>
                  <a:pt x="102225" y="1006777"/>
                  <a:pt x="106680" y="1013460"/>
                </a:cubicBezTo>
                <a:cubicBezTo>
                  <a:pt x="112658" y="1022426"/>
                  <a:pt x="121920" y="1028700"/>
                  <a:pt x="129540" y="1036320"/>
                </a:cubicBezTo>
                <a:cubicBezTo>
                  <a:pt x="135738" y="1054913"/>
                  <a:pt x="137628" y="1067268"/>
                  <a:pt x="152400" y="1082040"/>
                </a:cubicBezTo>
                <a:cubicBezTo>
                  <a:pt x="161380" y="1091020"/>
                  <a:pt x="173237" y="1096635"/>
                  <a:pt x="182880" y="1104900"/>
                </a:cubicBezTo>
                <a:cubicBezTo>
                  <a:pt x="221838" y="1138293"/>
                  <a:pt x="191585" y="1115346"/>
                  <a:pt x="220980" y="1150620"/>
                </a:cubicBezTo>
                <a:cubicBezTo>
                  <a:pt x="251934" y="1187764"/>
                  <a:pt x="231817" y="1163659"/>
                  <a:pt x="266700" y="1181100"/>
                </a:cubicBezTo>
                <a:cubicBezTo>
                  <a:pt x="274891" y="1185196"/>
                  <a:pt x="289560" y="1196340"/>
                  <a:pt x="289560" y="119634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1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29788" y="216622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595508" y="1772816"/>
            <a:ext cx="8187680" cy="398262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/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#include &lt;</a:t>
            </a:r>
            <a:r>
              <a:rPr lang="en-US" altLang="ko-KR" sz="1600" dirty="0" err="1">
                <a:latin typeface="Trebuchet MS" pitchFamily="34" charset="0"/>
              </a:rPr>
              <a:t>stdio.h</a:t>
            </a:r>
            <a:r>
              <a:rPr lang="en-US" altLang="ko-KR" sz="1600" dirty="0" smtClean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main(void)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char </a:t>
            </a:r>
            <a:r>
              <a:rPr lang="en-US" altLang="ko-KR" sz="1600" dirty="0">
                <a:latin typeface="Trebuchet MS" pitchFamily="34" charset="0"/>
              </a:rPr>
              <a:t>*p = "HelloWorld";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("%s \n", p);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 smtClean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p </a:t>
            </a:r>
            <a:r>
              <a:rPr lang="en-US" altLang="ko-KR" sz="1600" dirty="0">
                <a:latin typeface="Trebuchet MS" pitchFamily="34" charset="0"/>
              </a:rPr>
              <a:t>= "Welcome to C World!"; // </a:t>
            </a:r>
            <a:r>
              <a:rPr lang="ko-KR" altLang="en-US" sz="1600" dirty="0">
                <a:latin typeface="Trebuchet MS" pitchFamily="34" charset="0"/>
              </a:rPr>
              <a:t>가능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("%s \n", p);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 smtClean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p </a:t>
            </a:r>
            <a:r>
              <a:rPr lang="en-US" altLang="ko-KR" sz="1600" dirty="0">
                <a:latin typeface="Trebuchet MS" pitchFamily="34" charset="0"/>
              </a:rPr>
              <a:t>= "Goodbye"; // </a:t>
            </a:r>
            <a:r>
              <a:rPr lang="ko-KR" altLang="en-US" sz="1600" dirty="0">
                <a:latin typeface="Trebuchet MS" pitchFamily="34" charset="0"/>
              </a:rPr>
              <a:t>가능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("%s \n", p);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// </a:t>
            </a:r>
            <a:r>
              <a:rPr lang="en-US" altLang="ko-KR" sz="1600" dirty="0">
                <a:latin typeface="Trebuchet MS" pitchFamily="34" charset="0"/>
              </a:rPr>
              <a:t>p[0] = ‘a’; // </a:t>
            </a:r>
            <a:r>
              <a:rPr lang="ko-KR" altLang="en-US" sz="1600" dirty="0">
                <a:latin typeface="Trebuchet MS" pitchFamily="34" charset="0"/>
              </a:rPr>
              <a:t>오류가 발생한다</a:t>
            </a:r>
            <a:r>
              <a:rPr lang="en-US" altLang="ko-KR" sz="1600" dirty="0">
                <a:latin typeface="Trebuchet MS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 smtClean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return </a:t>
            </a:r>
            <a:r>
              <a:rPr lang="en-US" altLang="ko-KR" sz="1600" dirty="0">
                <a:latin typeface="Trebuchet MS" pitchFamily="34" charset="0"/>
              </a:rPr>
              <a:t>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</a:p>
        </p:txBody>
      </p:sp>
      <p:sp>
        <p:nvSpPr>
          <p:cNvPr id="61" name="_x76150872"/>
          <p:cNvSpPr>
            <a:spLocks noChangeArrowheads="1"/>
          </p:cNvSpPr>
          <p:nvPr/>
        </p:nvSpPr>
        <p:spPr bwMode="auto">
          <a:xfrm>
            <a:off x="629788" y="5928063"/>
            <a:ext cx="8153400" cy="785951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just"/>
            <a:r>
              <a:rPr lang="en-US" altLang="ko-KR" sz="1400" dirty="0">
                <a:latin typeface="Trebuchet MS" panose="020B0603020202020204" pitchFamily="34" charset="0"/>
              </a:rPr>
              <a:t>HelloWorld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</a:rPr>
              <a:t>Welcome to C World!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</a:rPr>
              <a:t>Goodbye</a:t>
            </a:r>
          </a:p>
        </p:txBody>
      </p:sp>
    </p:spTree>
    <p:extLst>
      <p:ext uri="{BB962C8B-B14F-4D97-AF65-F5344CB8AC3E}">
        <p14:creationId xmlns:p14="http://schemas.microsoft.com/office/powerpoint/2010/main" val="2855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800" dirty="0"/>
              <a:t>C</a:t>
            </a:r>
            <a:r>
              <a:rPr lang="ko-KR" altLang="en-US" sz="1800" dirty="0"/>
              <a:t>에서 문자열은 어떻게 정의되는가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ko-KR" altLang="en-US" sz="1800" dirty="0"/>
              <a:t>문자열에서 </a:t>
            </a:r>
            <a:r>
              <a:rPr lang="en-US" altLang="ko-KR" sz="1800" dirty="0"/>
              <a:t>NULL </a:t>
            </a:r>
            <a:r>
              <a:rPr lang="ko-KR" altLang="en-US" sz="1800" dirty="0"/>
              <a:t>문자의 역할은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en-US" altLang="ko-KR" sz="1800" dirty="0"/>
              <a:t>NULL </a:t>
            </a:r>
            <a:r>
              <a:rPr lang="ko-KR" altLang="en-US" sz="1800" dirty="0"/>
              <a:t>문자의 아스키 코드 값은 얼마인가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en-US" altLang="ko-KR" sz="1800" dirty="0"/>
              <a:t>NULL </a:t>
            </a:r>
            <a:r>
              <a:rPr lang="ko-KR" altLang="en-US" sz="1800" dirty="0"/>
              <a:t>문자로 끝나지 않는 문자열을 출력하면 어떻게 되는가</a:t>
            </a:r>
            <a:r>
              <a:rPr lang="en-US" altLang="ko-KR" sz="1800" dirty="0" smtClean="0"/>
              <a:t>?</a:t>
            </a:r>
          </a:p>
          <a:p>
            <a:pPr lvl="0"/>
            <a:r>
              <a:rPr lang="en-US" altLang="ko-KR" sz="1800" dirty="0"/>
              <a:t>B, 'B', "B"</a:t>
            </a:r>
            <a:r>
              <a:rPr lang="ko-KR" altLang="en-US" sz="1800" dirty="0"/>
              <a:t>의 차이점을 설명하라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vl="0"/>
            <a:r>
              <a:rPr lang="ko-KR" altLang="en-US" sz="1800" dirty="0"/>
              <a:t>변경 가능한 문자열은 어디에 저장되는가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ko-KR" altLang="en-US" sz="1800" dirty="0"/>
              <a:t>문자열의 크기보다 문자 배열의 크기를 하나 더 크게 하는 이유는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ko-KR" altLang="en-US" sz="1800" dirty="0"/>
              <a:t>문자 배열을 문자열로 초기화하는 방법을 아는 대로 설명하라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vl="0"/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4653136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22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3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0 w 13192"/>
                <a:gd name="T3" fmla="*/ 0 h 17168"/>
                <a:gd name="T4" fmla="*/ 0 w 13192"/>
                <a:gd name="T5" fmla="*/ 0 h 17168"/>
                <a:gd name="T6" fmla="*/ 0 w 13192"/>
                <a:gd name="T7" fmla="*/ 0 h 17168"/>
                <a:gd name="T8" fmla="*/ 0 w 13192"/>
                <a:gd name="T9" fmla="*/ 0 h 17168"/>
                <a:gd name="T10" fmla="*/ 0 w 13192"/>
                <a:gd name="T11" fmla="*/ 0 h 17168"/>
                <a:gd name="T12" fmla="*/ 0 w 13192"/>
                <a:gd name="T13" fmla="*/ 0 h 17168"/>
                <a:gd name="T14" fmla="*/ 0 w 13192"/>
                <a:gd name="T15" fmla="*/ 0 h 17168"/>
                <a:gd name="T16" fmla="*/ 0 w 13192"/>
                <a:gd name="T17" fmla="*/ 0 h 17168"/>
                <a:gd name="T18" fmla="*/ 0 w 13192"/>
                <a:gd name="T19" fmla="*/ 0 h 17168"/>
                <a:gd name="T20" fmla="*/ 0 w 13192"/>
                <a:gd name="T21" fmla="*/ 0 h 17168"/>
                <a:gd name="T22" fmla="*/ 0 w 13192"/>
                <a:gd name="T23" fmla="*/ 0 h 17168"/>
                <a:gd name="T24" fmla="*/ 0 w 13192"/>
                <a:gd name="T25" fmla="*/ 0 h 17168"/>
                <a:gd name="T26" fmla="*/ 0 w 13192"/>
                <a:gd name="T27" fmla="*/ 0 h 17168"/>
                <a:gd name="T28" fmla="*/ 0 w 13192"/>
                <a:gd name="T29" fmla="*/ 0 h 17168"/>
                <a:gd name="T30" fmla="*/ 0 w 13192"/>
                <a:gd name="T31" fmla="*/ 0 h 17168"/>
                <a:gd name="T32" fmla="*/ 0 w 13192"/>
                <a:gd name="T33" fmla="*/ 0 h 17168"/>
                <a:gd name="T34" fmla="*/ 0 w 13192"/>
                <a:gd name="T35" fmla="*/ 0 h 17168"/>
                <a:gd name="T36" fmla="*/ 0 w 13192"/>
                <a:gd name="T37" fmla="*/ 0 h 17168"/>
                <a:gd name="T38" fmla="*/ 0 w 13192"/>
                <a:gd name="T39" fmla="*/ 0 h 17168"/>
                <a:gd name="T40" fmla="*/ 0 w 13192"/>
                <a:gd name="T41" fmla="*/ 0 h 17168"/>
                <a:gd name="T42" fmla="*/ 0 w 13192"/>
                <a:gd name="T43" fmla="*/ 0 h 17168"/>
                <a:gd name="T44" fmla="*/ 0 w 13192"/>
                <a:gd name="T45" fmla="*/ 0 h 17168"/>
                <a:gd name="T46" fmla="*/ 0 w 13192"/>
                <a:gd name="T47" fmla="*/ 0 h 17168"/>
                <a:gd name="T48" fmla="*/ 0 w 13192"/>
                <a:gd name="T49" fmla="*/ 0 h 17168"/>
                <a:gd name="T50" fmla="*/ 0 w 13192"/>
                <a:gd name="T51" fmla="*/ 0 h 17168"/>
                <a:gd name="T52" fmla="*/ 0 w 13192"/>
                <a:gd name="T53" fmla="*/ 0 h 17168"/>
                <a:gd name="T54" fmla="*/ 0 w 13192"/>
                <a:gd name="T55" fmla="*/ 0 h 17168"/>
                <a:gd name="T56" fmla="*/ 0 w 13192"/>
                <a:gd name="T57" fmla="*/ 0 h 17168"/>
                <a:gd name="T58" fmla="*/ 0 w 13192"/>
                <a:gd name="T59" fmla="*/ 0 h 17168"/>
                <a:gd name="T60" fmla="*/ 0 w 13192"/>
                <a:gd name="T61" fmla="*/ 0 h 17168"/>
                <a:gd name="T62" fmla="*/ 0 w 13192"/>
                <a:gd name="T63" fmla="*/ 0 h 17168"/>
                <a:gd name="T64" fmla="*/ 0 w 13192"/>
                <a:gd name="T65" fmla="*/ 0 h 17168"/>
                <a:gd name="T66" fmla="*/ 0 w 13192"/>
                <a:gd name="T67" fmla="*/ 0 h 17168"/>
                <a:gd name="T68" fmla="*/ 0 w 13192"/>
                <a:gd name="T69" fmla="*/ 0 h 17168"/>
                <a:gd name="T70" fmla="*/ 0 w 13192"/>
                <a:gd name="T71" fmla="*/ 0 h 17168"/>
                <a:gd name="T72" fmla="*/ 0 w 13192"/>
                <a:gd name="T73" fmla="*/ 0 h 17168"/>
                <a:gd name="T74" fmla="*/ 0 w 13192"/>
                <a:gd name="T75" fmla="*/ 0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30988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endParaRPr kumimoji="0" lang="en-US" altLang="ko-KR" sz="1600" dirty="0">
              <a:latin typeface="+mj-ea"/>
              <a:ea typeface="+mj-ea"/>
            </a:endParaRPr>
          </a:p>
          <a:p>
            <a:pPr latinLnBrk="0">
              <a:buFontTx/>
              <a:buChar char="•"/>
            </a:pPr>
            <a:r>
              <a:rPr kumimoji="0" lang="en-US" altLang="ko-KR" sz="1600" dirty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kumimoji="0" lang="ko-KR" altLang="en-US" sz="1600" dirty="0">
                <a:solidFill>
                  <a:schemeClr val="tx2"/>
                </a:solidFill>
                <a:latin typeface="+mj-ea"/>
                <a:ea typeface="+mj-ea"/>
              </a:rPr>
              <a:t>문자 표현 방법</a:t>
            </a:r>
          </a:p>
          <a:p>
            <a:pPr eaLnBrk="1" hangingPunct="1">
              <a:buFontTx/>
              <a:buChar char="•"/>
            </a:pPr>
            <a:r>
              <a:rPr kumimoji="0" lang="ko-KR" altLang="en-US" sz="1600" dirty="0">
                <a:latin typeface="+mj-ea"/>
                <a:ea typeface="+mj-ea"/>
              </a:rPr>
              <a:t> 문자열 표현 방법</a:t>
            </a:r>
          </a:p>
          <a:p>
            <a:pPr eaLnBrk="1" hangingPunct="1">
              <a:buFontTx/>
              <a:buChar char="•"/>
            </a:pPr>
            <a:r>
              <a:rPr kumimoji="0" lang="ko-KR" altLang="en-US" sz="1600" dirty="0">
                <a:latin typeface="+mj-ea"/>
                <a:ea typeface="+mj-ea"/>
              </a:rPr>
              <a:t> 문자열이란 무엇인가</a:t>
            </a:r>
            <a:r>
              <a:rPr kumimoji="0" lang="en-US" altLang="ko-KR" sz="1600" dirty="0">
                <a:latin typeface="+mj-ea"/>
                <a:ea typeface="+mj-ea"/>
              </a:rPr>
              <a:t>?</a:t>
            </a:r>
          </a:p>
          <a:p>
            <a:pPr eaLnBrk="1" hangingPunct="1">
              <a:buFontTx/>
              <a:buChar char="•"/>
            </a:pPr>
            <a:r>
              <a:rPr kumimoji="0" lang="en-US" altLang="ko-KR" sz="1600" dirty="0">
                <a:latin typeface="+mj-ea"/>
                <a:ea typeface="+mj-ea"/>
              </a:rPr>
              <a:t> </a:t>
            </a:r>
            <a:r>
              <a:rPr kumimoji="0" lang="ko-KR" altLang="en-US" sz="1600" dirty="0">
                <a:latin typeface="+mj-ea"/>
                <a:ea typeface="+mj-ea"/>
              </a:rPr>
              <a:t>문자열의 입출력</a:t>
            </a:r>
          </a:p>
          <a:p>
            <a:pPr eaLnBrk="1" hangingPunct="1">
              <a:buFontTx/>
              <a:buChar char="•"/>
            </a:pPr>
            <a:r>
              <a:rPr kumimoji="0" lang="ko-KR" altLang="en-US" sz="1600" dirty="0">
                <a:latin typeface="+mj-ea"/>
                <a:ea typeface="+mj-ea"/>
              </a:rPr>
              <a:t> 문자처리 라이브러리 함수</a:t>
            </a:r>
          </a:p>
          <a:p>
            <a:pPr eaLnBrk="1" hangingPunct="1">
              <a:buFontTx/>
              <a:buChar char="•"/>
            </a:pPr>
            <a:r>
              <a:rPr kumimoji="0" lang="ko-KR" altLang="en-US" sz="1600" dirty="0">
                <a:latin typeface="+mj-ea"/>
                <a:ea typeface="+mj-ea"/>
              </a:rPr>
              <a:t> 표준입출력 라이브러리 함수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0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108 w 44"/>
                <a:gd name="T1" fmla="*/ 0 h 88"/>
                <a:gd name="T2" fmla="*/ 0 w 44"/>
                <a:gd name="T3" fmla="*/ 319 h 88"/>
                <a:gd name="T4" fmla="*/ 53 w 44"/>
                <a:gd name="T5" fmla="*/ 319 h 88"/>
                <a:gd name="T6" fmla="*/ 159 w 44"/>
                <a:gd name="T7" fmla="*/ 0 h 88"/>
                <a:gd name="T8" fmla="*/ 108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29 w 92"/>
                <a:gd name="T1" fmla="*/ 0 h 73"/>
                <a:gd name="T2" fmla="*/ 0 w 92"/>
                <a:gd name="T3" fmla="*/ 375 h 73"/>
                <a:gd name="T4" fmla="*/ 47 w 92"/>
                <a:gd name="T5" fmla="*/ 375 h 73"/>
                <a:gd name="T6" fmla="*/ 313 w 92"/>
                <a:gd name="T7" fmla="*/ 25 h 73"/>
                <a:gd name="T8" fmla="*/ 22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29 w 92"/>
                <a:gd name="T1" fmla="*/ 0 h 73"/>
                <a:gd name="T2" fmla="*/ 0 w 92"/>
                <a:gd name="T3" fmla="*/ 375 h 73"/>
                <a:gd name="T4" fmla="*/ 47 w 92"/>
                <a:gd name="T5" fmla="*/ 375 h 73"/>
                <a:gd name="T6" fmla="*/ 313 w 92"/>
                <a:gd name="T7" fmla="*/ 25 h 73"/>
                <a:gd name="T8" fmla="*/ 22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8 w 88"/>
                <a:gd name="T1" fmla="*/ 0 h 83"/>
                <a:gd name="T2" fmla="*/ 286 w 88"/>
                <a:gd name="T3" fmla="*/ 355 h 83"/>
                <a:gd name="T4" fmla="*/ 253 w 88"/>
                <a:gd name="T5" fmla="*/ 439 h 83"/>
                <a:gd name="T6" fmla="*/ 0 w 88"/>
                <a:gd name="T7" fmla="*/ 25 h 83"/>
                <a:gd name="T8" fmla="*/ 68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8 w 88"/>
                <a:gd name="T1" fmla="*/ 0 h 83"/>
                <a:gd name="T2" fmla="*/ 286 w 88"/>
                <a:gd name="T3" fmla="*/ 355 h 83"/>
                <a:gd name="T4" fmla="*/ 253 w 88"/>
                <a:gd name="T5" fmla="*/ 439 h 83"/>
                <a:gd name="T6" fmla="*/ 0 w 88"/>
                <a:gd name="T7" fmla="*/ 25 h 83"/>
                <a:gd name="T8" fmla="*/ 68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23 w 532"/>
                <a:gd name="T1" fmla="*/ 222 h 304"/>
                <a:gd name="T2" fmla="*/ 0 w 532"/>
                <a:gd name="T3" fmla="*/ 673 h 304"/>
                <a:gd name="T4" fmla="*/ 0 w 532"/>
                <a:gd name="T5" fmla="*/ 1178 h 304"/>
                <a:gd name="T6" fmla="*/ 0 w 532"/>
                <a:gd name="T7" fmla="*/ 1436 h 304"/>
                <a:gd name="T8" fmla="*/ 1655 w 532"/>
                <a:gd name="T9" fmla="*/ 1436 h 304"/>
                <a:gd name="T10" fmla="*/ 1743 w 532"/>
                <a:gd name="T11" fmla="*/ 1053 h 304"/>
                <a:gd name="T12" fmla="*/ 1655 w 532"/>
                <a:gd name="T13" fmla="*/ 412 h 304"/>
                <a:gd name="T14" fmla="*/ 1477 w 532"/>
                <a:gd name="T15" fmla="*/ 64 h 304"/>
                <a:gd name="T16" fmla="*/ 661 w 532"/>
                <a:gd name="T17" fmla="*/ 0 h 304"/>
                <a:gd name="T18" fmla="*/ 202 w 532"/>
                <a:gd name="T19" fmla="*/ 0 h 304"/>
                <a:gd name="T20" fmla="*/ 23 w 532"/>
                <a:gd name="T21" fmla="*/ 222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564 w 161"/>
                <a:gd name="T1" fmla="*/ 632 h 221"/>
                <a:gd name="T2" fmla="*/ 524 w 161"/>
                <a:gd name="T3" fmla="*/ 431 h 221"/>
                <a:gd name="T4" fmla="*/ 490 w 161"/>
                <a:gd name="T5" fmla="*/ 205 h 221"/>
                <a:gd name="T6" fmla="*/ 390 w 161"/>
                <a:gd name="T7" fmla="*/ 137 h 221"/>
                <a:gd name="T8" fmla="*/ 321 w 161"/>
                <a:gd name="T9" fmla="*/ 76 h 221"/>
                <a:gd name="T10" fmla="*/ 192 w 161"/>
                <a:gd name="T11" fmla="*/ 0 h 221"/>
                <a:gd name="T12" fmla="*/ 163 w 161"/>
                <a:gd name="T13" fmla="*/ 90 h 221"/>
                <a:gd name="T14" fmla="*/ 44 w 161"/>
                <a:gd name="T15" fmla="*/ 1 h 221"/>
                <a:gd name="T16" fmla="*/ 1 w 161"/>
                <a:gd name="T17" fmla="*/ 109 h 221"/>
                <a:gd name="T18" fmla="*/ 84 w 161"/>
                <a:gd name="T19" fmla="*/ 193 h 221"/>
                <a:gd name="T20" fmla="*/ 68 w 161"/>
                <a:gd name="T21" fmla="*/ 263 h 221"/>
                <a:gd name="T22" fmla="*/ 25 w 161"/>
                <a:gd name="T23" fmla="*/ 306 h 221"/>
                <a:gd name="T24" fmla="*/ 1 w 161"/>
                <a:gd name="T25" fmla="*/ 354 h 221"/>
                <a:gd name="T26" fmla="*/ 0 w 161"/>
                <a:gd name="T27" fmla="*/ 407 h 221"/>
                <a:gd name="T28" fmla="*/ 19 w 161"/>
                <a:gd name="T29" fmla="*/ 471 h 221"/>
                <a:gd name="T30" fmla="*/ 41 w 161"/>
                <a:gd name="T31" fmla="*/ 578 h 221"/>
                <a:gd name="T32" fmla="*/ 53 w 161"/>
                <a:gd name="T33" fmla="*/ 632 h 221"/>
                <a:gd name="T34" fmla="*/ 74 w 161"/>
                <a:gd name="T35" fmla="*/ 670 h 221"/>
                <a:gd name="T36" fmla="*/ 97 w 161"/>
                <a:gd name="T37" fmla="*/ 707 h 221"/>
                <a:gd name="T38" fmla="*/ 130 w 161"/>
                <a:gd name="T39" fmla="*/ 737 h 221"/>
                <a:gd name="T40" fmla="*/ 161 w 161"/>
                <a:gd name="T41" fmla="*/ 763 h 221"/>
                <a:gd name="T42" fmla="*/ 206 w 161"/>
                <a:gd name="T43" fmla="*/ 782 h 221"/>
                <a:gd name="T44" fmla="*/ 253 w 161"/>
                <a:gd name="T45" fmla="*/ 796 h 221"/>
                <a:gd name="T46" fmla="*/ 305 w 161"/>
                <a:gd name="T47" fmla="*/ 804 h 221"/>
                <a:gd name="T48" fmla="*/ 394 w 161"/>
                <a:gd name="T49" fmla="*/ 963 h 221"/>
                <a:gd name="T50" fmla="*/ 579 w 161"/>
                <a:gd name="T51" fmla="*/ 687 h 221"/>
                <a:gd name="T52" fmla="*/ 564 w 161"/>
                <a:gd name="T53" fmla="*/ 632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3019 w 1132"/>
                <a:gd name="T1" fmla="*/ 776 h 1016"/>
                <a:gd name="T2" fmla="*/ 3183 w 1132"/>
                <a:gd name="T3" fmla="*/ 890 h 1016"/>
                <a:gd name="T4" fmla="*/ 3328 w 1132"/>
                <a:gd name="T5" fmla="*/ 1012 h 1016"/>
                <a:gd name="T6" fmla="*/ 3445 w 1132"/>
                <a:gd name="T7" fmla="*/ 1179 h 1016"/>
                <a:gd name="T8" fmla="*/ 3514 w 1132"/>
                <a:gd name="T9" fmla="*/ 1423 h 1016"/>
                <a:gd name="T10" fmla="*/ 3631 w 1132"/>
                <a:gd name="T11" fmla="*/ 2405 h 1016"/>
                <a:gd name="T12" fmla="*/ 3685 w 1132"/>
                <a:gd name="T13" fmla="*/ 3450 h 1016"/>
                <a:gd name="T14" fmla="*/ 3542 w 1132"/>
                <a:gd name="T15" fmla="*/ 4177 h 1016"/>
                <a:gd name="T16" fmla="*/ 3503 w 1132"/>
                <a:gd name="T17" fmla="*/ 4387 h 1016"/>
                <a:gd name="T18" fmla="*/ 3416 w 1132"/>
                <a:gd name="T19" fmla="*/ 4530 h 1016"/>
                <a:gd name="T20" fmla="*/ 3287 w 1132"/>
                <a:gd name="T21" fmla="*/ 4585 h 1016"/>
                <a:gd name="T22" fmla="*/ 3132 w 1132"/>
                <a:gd name="T23" fmla="*/ 4733 h 1016"/>
                <a:gd name="T24" fmla="*/ 2842 w 1132"/>
                <a:gd name="T25" fmla="*/ 4198 h 1016"/>
                <a:gd name="T26" fmla="*/ 2372 w 1132"/>
                <a:gd name="T27" fmla="*/ 4163 h 1016"/>
                <a:gd name="T28" fmla="*/ 1644 w 1132"/>
                <a:gd name="T29" fmla="*/ 4251 h 1016"/>
                <a:gd name="T30" fmla="*/ 1469 w 1132"/>
                <a:gd name="T31" fmla="*/ 4284 h 1016"/>
                <a:gd name="T32" fmla="*/ 1331 w 1132"/>
                <a:gd name="T33" fmla="*/ 4180 h 1016"/>
                <a:gd name="T34" fmla="*/ 1275 w 1132"/>
                <a:gd name="T35" fmla="*/ 3932 h 1016"/>
                <a:gd name="T36" fmla="*/ 1347 w 1132"/>
                <a:gd name="T37" fmla="*/ 3539 h 1016"/>
                <a:gd name="T38" fmla="*/ 1452 w 1132"/>
                <a:gd name="T39" fmla="*/ 2347 h 1016"/>
                <a:gd name="T40" fmla="*/ 1082 w 1132"/>
                <a:gd name="T41" fmla="*/ 1902 h 1016"/>
                <a:gd name="T42" fmla="*/ 511 w 1132"/>
                <a:gd name="T43" fmla="*/ 1391 h 1016"/>
                <a:gd name="T44" fmla="*/ 189 w 1132"/>
                <a:gd name="T45" fmla="*/ 778 h 1016"/>
                <a:gd name="T46" fmla="*/ 0 w 1132"/>
                <a:gd name="T47" fmla="*/ 336 h 1016"/>
                <a:gd name="T48" fmla="*/ 328 w 1132"/>
                <a:gd name="T49" fmla="*/ 3 h 1016"/>
                <a:gd name="T50" fmla="*/ 785 w 1132"/>
                <a:gd name="T51" fmla="*/ 597 h 1016"/>
                <a:gd name="T52" fmla="*/ 1032 w 1132"/>
                <a:gd name="T53" fmla="*/ 763 h 1016"/>
                <a:gd name="T54" fmla="*/ 1131 w 1132"/>
                <a:gd name="T55" fmla="*/ 930 h 1016"/>
                <a:gd name="T56" fmla="*/ 1186 w 1132"/>
                <a:gd name="T57" fmla="*/ 942 h 1016"/>
                <a:gd name="T58" fmla="*/ 1248 w 1132"/>
                <a:gd name="T59" fmla="*/ 958 h 1016"/>
                <a:gd name="T60" fmla="*/ 1304 w 1132"/>
                <a:gd name="T61" fmla="*/ 970 h 1016"/>
                <a:gd name="T62" fmla="*/ 1389 w 1132"/>
                <a:gd name="T63" fmla="*/ 930 h 1016"/>
                <a:gd name="T64" fmla="*/ 1516 w 1132"/>
                <a:gd name="T65" fmla="*/ 843 h 1016"/>
                <a:gd name="T66" fmla="*/ 1641 w 1132"/>
                <a:gd name="T67" fmla="*/ 776 h 1016"/>
                <a:gd name="T68" fmla="*/ 1778 w 1132"/>
                <a:gd name="T69" fmla="*/ 727 h 1016"/>
                <a:gd name="T70" fmla="*/ 1995 w 1132"/>
                <a:gd name="T71" fmla="*/ 623 h 1016"/>
                <a:gd name="T72" fmla="*/ 2179 w 1132"/>
                <a:gd name="T73" fmla="*/ 572 h 1016"/>
                <a:gd name="T74" fmla="*/ 2232 w 1132"/>
                <a:gd name="T75" fmla="*/ 572 h 1016"/>
                <a:gd name="T76" fmla="*/ 2327 w 1132"/>
                <a:gd name="T77" fmla="*/ 572 h 1016"/>
                <a:gd name="T78" fmla="*/ 2443 w 1132"/>
                <a:gd name="T79" fmla="*/ 580 h 1016"/>
                <a:gd name="T80" fmla="*/ 2567 w 1132"/>
                <a:gd name="T81" fmla="*/ 580 h 1016"/>
                <a:gd name="T82" fmla="*/ 2680 w 1132"/>
                <a:gd name="T83" fmla="*/ 586 h 1016"/>
                <a:gd name="T84" fmla="*/ 2769 w 1132"/>
                <a:gd name="T85" fmla="*/ 586 h 1016"/>
                <a:gd name="T86" fmla="*/ 2815 w 1132"/>
                <a:gd name="T87" fmla="*/ 58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787 w 271"/>
                <a:gd name="T1" fmla="*/ 757 h 365"/>
                <a:gd name="T2" fmla="*/ 846 w 271"/>
                <a:gd name="T3" fmla="*/ 800 h 365"/>
                <a:gd name="T4" fmla="*/ 857 w 271"/>
                <a:gd name="T5" fmla="*/ 912 h 365"/>
                <a:gd name="T6" fmla="*/ 847 w 271"/>
                <a:gd name="T7" fmla="*/ 969 h 365"/>
                <a:gd name="T8" fmla="*/ 837 w 271"/>
                <a:gd name="T9" fmla="*/ 1017 h 365"/>
                <a:gd name="T10" fmla="*/ 836 w 271"/>
                <a:gd name="T11" fmla="*/ 1046 h 365"/>
                <a:gd name="T12" fmla="*/ 831 w 271"/>
                <a:gd name="T13" fmla="*/ 1076 h 365"/>
                <a:gd name="T14" fmla="*/ 822 w 271"/>
                <a:gd name="T15" fmla="*/ 1095 h 365"/>
                <a:gd name="T16" fmla="*/ 807 w 271"/>
                <a:gd name="T17" fmla="*/ 1113 h 365"/>
                <a:gd name="T18" fmla="*/ 784 w 271"/>
                <a:gd name="T19" fmla="*/ 1139 h 365"/>
                <a:gd name="T20" fmla="*/ 745 w 271"/>
                <a:gd name="T21" fmla="*/ 1178 h 365"/>
                <a:gd name="T22" fmla="*/ 738 w 271"/>
                <a:gd name="T23" fmla="*/ 1265 h 365"/>
                <a:gd name="T24" fmla="*/ 719 w 271"/>
                <a:gd name="T25" fmla="*/ 1481 h 365"/>
                <a:gd name="T26" fmla="*/ 601 w 271"/>
                <a:gd name="T27" fmla="*/ 1603 h 365"/>
                <a:gd name="T28" fmla="*/ 437 w 271"/>
                <a:gd name="T29" fmla="*/ 1754 h 365"/>
                <a:gd name="T30" fmla="*/ 233 w 271"/>
                <a:gd name="T31" fmla="*/ 1695 h 365"/>
                <a:gd name="T32" fmla="*/ 146 w 271"/>
                <a:gd name="T33" fmla="*/ 1444 h 365"/>
                <a:gd name="T34" fmla="*/ 85 w 271"/>
                <a:gd name="T35" fmla="*/ 1265 h 365"/>
                <a:gd name="T36" fmla="*/ 85 w 271"/>
                <a:gd name="T37" fmla="*/ 1215 h 365"/>
                <a:gd name="T38" fmla="*/ 48 w 271"/>
                <a:gd name="T39" fmla="*/ 1169 h 365"/>
                <a:gd name="T40" fmla="*/ 21 w 271"/>
                <a:gd name="T41" fmla="*/ 1118 h 365"/>
                <a:gd name="T42" fmla="*/ 2 w 271"/>
                <a:gd name="T43" fmla="*/ 1067 h 365"/>
                <a:gd name="T44" fmla="*/ 0 w 271"/>
                <a:gd name="T45" fmla="*/ 1007 h 365"/>
                <a:gd name="T46" fmla="*/ 0 w 271"/>
                <a:gd name="T47" fmla="*/ 945 h 365"/>
                <a:gd name="T48" fmla="*/ 2 w 271"/>
                <a:gd name="T49" fmla="*/ 876 h 365"/>
                <a:gd name="T50" fmla="*/ 17 w 271"/>
                <a:gd name="T51" fmla="*/ 813 h 365"/>
                <a:gd name="T52" fmla="*/ 27 w 271"/>
                <a:gd name="T53" fmla="*/ 739 h 365"/>
                <a:gd name="T54" fmla="*/ 93 w 271"/>
                <a:gd name="T55" fmla="*/ 780 h 365"/>
                <a:gd name="T56" fmla="*/ 93 w 271"/>
                <a:gd name="T57" fmla="*/ 583 h 365"/>
                <a:gd name="T58" fmla="*/ 74 w 271"/>
                <a:gd name="T59" fmla="*/ 283 h 365"/>
                <a:gd name="T60" fmla="*/ 278 w 271"/>
                <a:gd name="T61" fmla="*/ 2 h 365"/>
                <a:gd name="T62" fmla="*/ 517 w 271"/>
                <a:gd name="T63" fmla="*/ 0 h 365"/>
                <a:gd name="T64" fmla="*/ 784 w 271"/>
                <a:gd name="T65" fmla="*/ 269 h 365"/>
                <a:gd name="T66" fmla="*/ 787 w 271"/>
                <a:gd name="T67" fmla="*/ 7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598 w 272"/>
                <a:gd name="T1" fmla="*/ 103 h 214"/>
                <a:gd name="T2" fmla="*/ 760 w 272"/>
                <a:gd name="T3" fmla="*/ 234 h 214"/>
                <a:gd name="T4" fmla="*/ 816 w 272"/>
                <a:gd name="T5" fmla="*/ 287 h 214"/>
                <a:gd name="T6" fmla="*/ 860 w 272"/>
                <a:gd name="T7" fmla="*/ 347 h 214"/>
                <a:gd name="T8" fmla="*/ 894 w 272"/>
                <a:gd name="T9" fmla="*/ 405 h 214"/>
                <a:gd name="T10" fmla="*/ 905 w 272"/>
                <a:gd name="T11" fmla="*/ 456 h 214"/>
                <a:gd name="T12" fmla="*/ 913 w 272"/>
                <a:gd name="T13" fmla="*/ 529 h 214"/>
                <a:gd name="T14" fmla="*/ 905 w 272"/>
                <a:gd name="T15" fmla="*/ 599 h 214"/>
                <a:gd name="T16" fmla="*/ 885 w 272"/>
                <a:gd name="T17" fmla="*/ 675 h 214"/>
                <a:gd name="T18" fmla="*/ 865 w 272"/>
                <a:gd name="T19" fmla="*/ 771 h 214"/>
                <a:gd name="T20" fmla="*/ 856 w 272"/>
                <a:gd name="T21" fmla="*/ 890 h 214"/>
                <a:gd name="T22" fmla="*/ 856 w 272"/>
                <a:gd name="T23" fmla="*/ 993 h 214"/>
                <a:gd name="T24" fmla="*/ 792 w 272"/>
                <a:gd name="T25" fmla="*/ 1012 h 214"/>
                <a:gd name="T26" fmla="*/ 744 w 272"/>
                <a:gd name="T27" fmla="*/ 842 h 214"/>
                <a:gd name="T28" fmla="*/ 722 w 272"/>
                <a:gd name="T29" fmla="*/ 700 h 214"/>
                <a:gd name="T30" fmla="*/ 723 w 272"/>
                <a:gd name="T31" fmla="*/ 558 h 214"/>
                <a:gd name="T32" fmla="*/ 758 w 272"/>
                <a:gd name="T33" fmla="*/ 388 h 214"/>
                <a:gd name="T34" fmla="*/ 622 w 272"/>
                <a:gd name="T35" fmla="*/ 263 h 214"/>
                <a:gd name="T36" fmla="*/ 433 w 272"/>
                <a:gd name="T37" fmla="*/ 263 h 214"/>
                <a:gd name="T38" fmla="*/ 395 w 272"/>
                <a:gd name="T39" fmla="*/ 286 h 214"/>
                <a:gd name="T40" fmla="*/ 367 w 272"/>
                <a:gd name="T41" fmla="*/ 307 h 214"/>
                <a:gd name="T42" fmla="*/ 331 w 272"/>
                <a:gd name="T43" fmla="*/ 333 h 214"/>
                <a:gd name="T44" fmla="*/ 304 w 272"/>
                <a:gd name="T45" fmla="*/ 348 h 214"/>
                <a:gd name="T46" fmla="*/ 265 w 272"/>
                <a:gd name="T47" fmla="*/ 367 h 214"/>
                <a:gd name="T48" fmla="*/ 235 w 272"/>
                <a:gd name="T49" fmla="*/ 388 h 214"/>
                <a:gd name="T50" fmla="*/ 200 w 272"/>
                <a:gd name="T51" fmla="*/ 405 h 214"/>
                <a:gd name="T52" fmla="*/ 160 w 272"/>
                <a:gd name="T53" fmla="*/ 411 h 214"/>
                <a:gd name="T54" fmla="*/ 113 w 272"/>
                <a:gd name="T55" fmla="*/ 456 h 214"/>
                <a:gd name="T56" fmla="*/ 139 w 272"/>
                <a:gd name="T57" fmla="*/ 569 h 214"/>
                <a:gd name="T58" fmla="*/ 151 w 272"/>
                <a:gd name="T59" fmla="*/ 655 h 214"/>
                <a:gd name="T60" fmla="*/ 151 w 272"/>
                <a:gd name="T61" fmla="*/ 741 h 214"/>
                <a:gd name="T62" fmla="*/ 134 w 272"/>
                <a:gd name="T63" fmla="*/ 845 h 214"/>
                <a:gd name="T64" fmla="*/ 134 w 272"/>
                <a:gd name="T65" fmla="*/ 1012 h 214"/>
                <a:gd name="T66" fmla="*/ 70 w 272"/>
                <a:gd name="T67" fmla="*/ 910 h 214"/>
                <a:gd name="T68" fmla="*/ 29 w 272"/>
                <a:gd name="T69" fmla="*/ 771 h 214"/>
                <a:gd name="T70" fmla="*/ 20 w 272"/>
                <a:gd name="T71" fmla="*/ 707 h 214"/>
                <a:gd name="T72" fmla="*/ 2 w 272"/>
                <a:gd name="T73" fmla="*/ 639 h 214"/>
                <a:gd name="T74" fmla="*/ 0 w 272"/>
                <a:gd name="T75" fmla="*/ 578 h 214"/>
                <a:gd name="T76" fmla="*/ 0 w 272"/>
                <a:gd name="T77" fmla="*/ 512 h 214"/>
                <a:gd name="T78" fmla="*/ 2 w 272"/>
                <a:gd name="T79" fmla="*/ 454 h 214"/>
                <a:gd name="T80" fmla="*/ 23 w 272"/>
                <a:gd name="T81" fmla="*/ 411 h 214"/>
                <a:gd name="T82" fmla="*/ 53 w 272"/>
                <a:gd name="T83" fmla="*/ 373 h 214"/>
                <a:gd name="T84" fmla="*/ 105 w 272"/>
                <a:gd name="T85" fmla="*/ 359 h 214"/>
                <a:gd name="T86" fmla="*/ 113 w 272"/>
                <a:gd name="T87" fmla="*/ 224 h 214"/>
                <a:gd name="T88" fmla="*/ 208 w 272"/>
                <a:gd name="T89" fmla="*/ 64 h 214"/>
                <a:gd name="T90" fmla="*/ 409 w 272"/>
                <a:gd name="T91" fmla="*/ 0 h 214"/>
                <a:gd name="T92" fmla="*/ 598 w 272"/>
                <a:gd name="T93" fmla="*/ 103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249 w 99"/>
                <a:gd name="T1" fmla="*/ 348 h 304"/>
                <a:gd name="T2" fmla="*/ 249 w 99"/>
                <a:gd name="T3" fmla="*/ 571 h 304"/>
                <a:gd name="T4" fmla="*/ 311 w 99"/>
                <a:gd name="T5" fmla="*/ 722 h 304"/>
                <a:gd name="T6" fmla="*/ 309 w 99"/>
                <a:gd name="T7" fmla="*/ 902 h 304"/>
                <a:gd name="T8" fmla="*/ 309 w 99"/>
                <a:gd name="T9" fmla="*/ 1174 h 304"/>
                <a:gd name="T10" fmla="*/ 249 w 99"/>
                <a:gd name="T11" fmla="*/ 1252 h 304"/>
                <a:gd name="T12" fmla="*/ 169 w 99"/>
                <a:gd name="T13" fmla="*/ 1323 h 304"/>
                <a:gd name="T14" fmla="*/ 145 w 99"/>
                <a:gd name="T15" fmla="*/ 1436 h 304"/>
                <a:gd name="T16" fmla="*/ 38 w 99"/>
                <a:gd name="T17" fmla="*/ 1436 h 304"/>
                <a:gd name="T18" fmla="*/ 0 w 99"/>
                <a:gd name="T19" fmla="*/ 1323 h 304"/>
                <a:gd name="T20" fmla="*/ 107 w 99"/>
                <a:gd name="T21" fmla="*/ 1300 h 304"/>
                <a:gd name="T22" fmla="*/ 48 w 99"/>
                <a:gd name="T23" fmla="*/ 1257 h 304"/>
                <a:gd name="T24" fmla="*/ 1 w 99"/>
                <a:gd name="T25" fmla="*/ 1257 h 304"/>
                <a:gd name="T26" fmla="*/ 1 w 99"/>
                <a:gd name="T27" fmla="*/ 1174 h 304"/>
                <a:gd name="T28" fmla="*/ 55 w 99"/>
                <a:gd name="T29" fmla="*/ 1189 h 304"/>
                <a:gd name="T30" fmla="*/ 161 w 99"/>
                <a:gd name="T31" fmla="*/ 1181 h 304"/>
                <a:gd name="T32" fmla="*/ 161 w 99"/>
                <a:gd name="T33" fmla="*/ 1105 h 304"/>
                <a:gd name="T34" fmla="*/ 76 w 99"/>
                <a:gd name="T35" fmla="*/ 1105 h 304"/>
                <a:gd name="T36" fmla="*/ 0 w 99"/>
                <a:gd name="T37" fmla="*/ 1074 h 304"/>
                <a:gd name="T38" fmla="*/ 0 w 99"/>
                <a:gd name="T39" fmla="*/ 967 h 304"/>
                <a:gd name="T40" fmla="*/ 62 w 99"/>
                <a:gd name="T41" fmla="*/ 956 h 304"/>
                <a:gd name="T42" fmla="*/ 135 w 99"/>
                <a:gd name="T43" fmla="*/ 1045 h 304"/>
                <a:gd name="T44" fmla="*/ 186 w 99"/>
                <a:gd name="T45" fmla="*/ 1009 h 304"/>
                <a:gd name="T46" fmla="*/ 145 w 99"/>
                <a:gd name="T47" fmla="*/ 902 h 304"/>
                <a:gd name="T48" fmla="*/ 200 w 99"/>
                <a:gd name="T49" fmla="*/ 864 h 304"/>
                <a:gd name="T50" fmla="*/ 161 w 99"/>
                <a:gd name="T51" fmla="*/ 798 h 304"/>
                <a:gd name="T52" fmla="*/ 186 w 99"/>
                <a:gd name="T53" fmla="*/ 706 h 304"/>
                <a:gd name="T54" fmla="*/ 107 w 99"/>
                <a:gd name="T55" fmla="*/ 706 h 304"/>
                <a:gd name="T56" fmla="*/ 145 w 99"/>
                <a:gd name="T57" fmla="*/ 639 h 304"/>
                <a:gd name="T58" fmla="*/ 200 w 99"/>
                <a:gd name="T59" fmla="*/ 639 h 304"/>
                <a:gd name="T60" fmla="*/ 249 w 99"/>
                <a:gd name="T61" fmla="*/ 652 h 304"/>
                <a:gd name="T62" fmla="*/ 214 w 99"/>
                <a:gd name="T63" fmla="*/ 513 h 304"/>
                <a:gd name="T64" fmla="*/ 145 w 99"/>
                <a:gd name="T65" fmla="*/ 478 h 304"/>
                <a:gd name="T66" fmla="*/ 38 w 99"/>
                <a:gd name="T67" fmla="*/ 478 h 304"/>
                <a:gd name="T68" fmla="*/ 21 w 99"/>
                <a:gd name="T69" fmla="*/ 391 h 304"/>
                <a:gd name="T70" fmla="*/ 21 w 99"/>
                <a:gd name="T71" fmla="*/ 246 h 304"/>
                <a:gd name="T72" fmla="*/ 4 w 99"/>
                <a:gd name="T73" fmla="*/ 107 h 304"/>
                <a:gd name="T74" fmla="*/ 76 w 99"/>
                <a:gd name="T75" fmla="*/ 0 h 304"/>
                <a:gd name="T76" fmla="*/ 147 w 99"/>
                <a:gd name="T77" fmla="*/ 18 h 304"/>
                <a:gd name="T78" fmla="*/ 203 w 99"/>
                <a:gd name="T79" fmla="*/ 29 h 304"/>
                <a:gd name="T80" fmla="*/ 240 w 99"/>
                <a:gd name="T81" fmla="*/ 48 h 304"/>
                <a:gd name="T82" fmla="*/ 267 w 99"/>
                <a:gd name="T83" fmla="*/ 76 h 304"/>
                <a:gd name="T84" fmla="*/ 277 w 99"/>
                <a:gd name="T85" fmla="*/ 117 h 304"/>
                <a:gd name="T86" fmla="*/ 277 w 99"/>
                <a:gd name="T87" fmla="*/ 169 h 304"/>
                <a:gd name="T88" fmla="*/ 267 w 99"/>
                <a:gd name="T89" fmla="*/ 245 h 304"/>
                <a:gd name="T90" fmla="*/ 249 w 99"/>
                <a:gd name="T91" fmla="*/ 34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70 w 33"/>
                <a:gd name="T1" fmla="*/ 25 h 81"/>
                <a:gd name="T2" fmla="*/ 124 w 33"/>
                <a:gd name="T3" fmla="*/ 122 h 81"/>
                <a:gd name="T4" fmla="*/ 93 w 33"/>
                <a:gd name="T5" fmla="*/ 231 h 81"/>
                <a:gd name="T6" fmla="*/ 138 w 33"/>
                <a:gd name="T7" fmla="*/ 303 h 81"/>
                <a:gd name="T8" fmla="*/ 138 w 33"/>
                <a:gd name="T9" fmla="*/ 395 h 81"/>
                <a:gd name="T10" fmla="*/ 70 w 33"/>
                <a:gd name="T11" fmla="*/ 373 h 81"/>
                <a:gd name="T12" fmla="*/ 0 w 33"/>
                <a:gd name="T13" fmla="*/ 382 h 81"/>
                <a:gd name="T14" fmla="*/ 0 w 33"/>
                <a:gd name="T15" fmla="*/ 245 h 81"/>
                <a:gd name="T16" fmla="*/ 24 w 33"/>
                <a:gd name="T17" fmla="*/ 122 h 81"/>
                <a:gd name="T18" fmla="*/ 3 w 33"/>
                <a:gd name="T19" fmla="*/ 0 h 81"/>
                <a:gd name="T20" fmla="*/ 21 w 33"/>
                <a:gd name="T21" fmla="*/ 1 h 81"/>
                <a:gd name="T22" fmla="*/ 37 w 33"/>
                <a:gd name="T23" fmla="*/ 2 h 81"/>
                <a:gd name="T24" fmla="*/ 58 w 33"/>
                <a:gd name="T25" fmla="*/ 21 h 81"/>
                <a:gd name="T26" fmla="*/ 70 w 33"/>
                <a:gd name="T27" fmla="*/ 2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97 w 30"/>
                <a:gd name="T1" fmla="*/ 0 h 84"/>
                <a:gd name="T2" fmla="*/ 26 w 30"/>
                <a:gd name="T3" fmla="*/ 25 h 84"/>
                <a:gd name="T4" fmla="*/ 0 w 30"/>
                <a:gd name="T5" fmla="*/ 145 h 84"/>
                <a:gd name="T6" fmla="*/ 67 w 30"/>
                <a:gd name="T7" fmla="*/ 79 h 84"/>
                <a:gd name="T8" fmla="*/ 48 w 30"/>
                <a:gd name="T9" fmla="*/ 225 h 84"/>
                <a:gd name="T10" fmla="*/ 0 w 30"/>
                <a:gd name="T11" fmla="*/ 231 h 84"/>
                <a:gd name="T12" fmla="*/ 0 w 30"/>
                <a:gd name="T13" fmla="*/ 384 h 84"/>
                <a:gd name="T14" fmla="*/ 48 w 30"/>
                <a:gd name="T15" fmla="*/ 391 h 84"/>
                <a:gd name="T16" fmla="*/ 67 w 30"/>
                <a:gd name="T17" fmla="*/ 287 h 84"/>
                <a:gd name="T18" fmla="*/ 108 w 30"/>
                <a:gd name="T19" fmla="*/ 160 h 84"/>
                <a:gd name="T20" fmla="*/ 97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1085 w 353"/>
                <a:gd name="T1" fmla="*/ 0 h 672"/>
                <a:gd name="T2" fmla="*/ 1008 w 353"/>
                <a:gd name="T3" fmla="*/ 273 h 672"/>
                <a:gd name="T4" fmla="*/ 824 w 353"/>
                <a:gd name="T5" fmla="*/ 418 h 672"/>
                <a:gd name="T6" fmla="*/ 682 w 353"/>
                <a:gd name="T7" fmla="*/ 462 h 672"/>
                <a:gd name="T8" fmla="*/ 578 w 353"/>
                <a:gd name="T9" fmla="*/ 365 h 672"/>
                <a:gd name="T10" fmla="*/ 530 w 353"/>
                <a:gd name="T11" fmla="*/ 242 h 672"/>
                <a:gd name="T12" fmla="*/ 459 w 353"/>
                <a:gd name="T13" fmla="*/ 525 h 672"/>
                <a:gd name="T14" fmla="*/ 184 w 353"/>
                <a:gd name="T15" fmla="*/ 1255 h 672"/>
                <a:gd name="T16" fmla="*/ 61 w 353"/>
                <a:gd name="T17" fmla="*/ 2397 h 672"/>
                <a:gd name="T18" fmla="*/ 0 w 353"/>
                <a:gd name="T19" fmla="*/ 3218 h 672"/>
                <a:gd name="T20" fmla="*/ 316 w 353"/>
                <a:gd name="T21" fmla="*/ 2416 h 672"/>
                <a:gd name="T22" fmla="*/ 682 w 353"/>
                <a:gd name="T23" fmla="*/ 1029 h 672"/>
                <a:gd name="T24" fmla="*/ 763 w 353"/>
                <a:gd name="T25" fmla="*/ 728 h 672"/>
                <a:gd name="T26" fmla="*/ 938 w 353"/>
                <a:gd name="T27" fmla="*/ 482 h 672"/>
                <a:gd name="T28" fmla="*/ 1070 w 353"/>
                <a:gd name="T29" fmla="*/ 332 h 672"/>
                <a:gd name="T30" fmla="*/ 1143 w 353"/>
                <a:gd name="T31" fmla="*/ 225 h 672"/>
                <a:gd name="T32" fmla="*/ 108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79 w 103"/>
                <a:gd name="T1" fmla="*/ 446 h 140"/>
                <a:gd name="T2" fmla="*/ 0 w 103"/>
                <a:gd name="T3" fmla="*/ 770 h 140"/>
                <a:gd name="T4" fmla="*/ 0 w 103"/>
                <a:gd name="T5" fmla="*/ 529 h 140"/>
                <a:gd name="T6" fmla="*/ 205 w 103"/>
                <a:gd name="T7" fmla="*/ 253 h 140"/>
                <a:gd name="T8" fmla="*/ 303 w 103"/>
                <a:gd name="T9" fmla="*/ 0 h 140"/>
                <a:gd name="T10" fmla="*/ 310 w 103"/>
                <a:gd name="T11" fmla="*/ 235 h 140"/>
                <a:gd name="T12" fmla="*/ 179 w 103"/>
                <a:gd name="T13" fmla="*/ 44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623 w 192"/>
                <a:gd name="T1" fmla="*/ 19 h 508"/>
                <a:gd name="T2" fmla="*/ 623 w 192"/>
                <a:gd name="T3" fmla="*/ 223 h 508"/>
                <a:gd name="T4" fmla="*/ 307 w 192"/>
                <a:gd name="T5" fmla="*/ 1504 h 508"/>
                <a:gd name="T6" fmla="*/ 163 w 192"/>
                <a:gd name="T7" fmla="*/ 1874 h 508"/>
                <a:gd name="T8" fmla="*/ 0 w 192"/>
                <a:gd name="T9" fmla="*/ 2347 h 508"/>
                <a:gd name="T10" fmla="*/ 0 w 192"/>
                <a:gd name="T11" fmla="*/ 1698 h 508"/>
                <a:gd name="T12" fmla="*/ 158 w 192"/>
                <a:gd name="T13" fmla="*/ 1232 h 508"/>
                <a:gd name="T14" fmla="*/ 271 w 192"/>
                <a:gd name="T15" fmla="*/ 1219 h 508"/>
                <a:gd name="T16" fmla="*/ 271 w 192"/>
                <a:gd name="T17" fmla="*/ 984 h 508"/>
                <a:gd name="T18" fmla="*/ 271 w 192"/>
                <a:gd name="T19" fmla="*/ 671 h 508"/>
                <a:gd name="T20" fmla="*/ 286 w 192"/>
                <a:gd name="T21" fmla="*/ 438 h 508"/>
                <a:gd name="T22" fmla="*/ 414 w 192"/>
                <a:gd name="T23" fmla="*/ 179 h 508"/>
                <a:gd name="T24" fmla="*/ 492 w 192"/>
                <a:gd name="T25" fmla="*/ 138 h 508"/>
                <a:gd name="T26" fmla="*/ 522 w 192"/>
                <a:gd name="T27" fmla="*/ 0 h 508"/>
                <a:gd name="T28" fmla="*/ 623 w 192"/>
                <a:gd name="T29" fmla="*/ 19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237 w 65"/>
                <a:gd name="T1" fmla="*/ 140 h 90"/>
                <a:gd name="T2" fmla="*/ 113 w 65"/>
                <a:gd name="T3" fmla="*/ 245 h 90"/>
                <a:gd name="T4" fmla="*/ 0 w 65"/>
                <a:gd name="T5" fmla="*/ 425 h 90"/>
                <a:gd name="T6" fmla="*/ 69 w 65"/>
                <a:gd name="T7" fmla="*/ 55 h 90"/>
                <a:gd name="T8" fmla="*/ 150 w 65"/>
                <a:gd name="T9" fmla="*/ 0 h 90"/>
                <a:gd name="T10" fmla="*/ 237 w 65"/>
                <a:gd name="T11" fmla="*/ 14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757 w 225"/>
                <a:gd name="T1" fmla="*/ 65 h 594"/>
                <a:gd name="T2" fmla="*/ 551 w 225"/>
                <a:gd name="T3" fmla="*/ 0 h 594"/>
                <a:gd name="T4" fmla="*/ 496 w 225"/>
                <a:gd name="T5" fmla="*/ 198 h 594"/>
                <a:gd name="T6" fmla="*/ 514 w 225"/>
                <a:gd name="T7" fmla="*/ 335 h 594"/>
                <a:gd name="T8" fmla="*/ 287 w 225"/>
                <a:gd name="T9" fmla="*/ 897 h 594"/>
                <a:gd name="T10" fmla="*/ 53 w 225"/>
                <a:gd name="T11" fmla="*/ 1826 h 594"/>
                <a:gd name="T12" fmla="*/ 0 w 225"/>
                <a:gd name="T13" fmla="*/ 2778 h 594"/>
                <a:gd name="T14" fmla="*/ 315 w 225"/>
                <a:gd name="T15" fmla="*/ 2041 h 594"/>
                <a:gd name="T16" fmla="*/ 611 w 225"/>
                <a:gd name="T17" fmla="*/ 345 h 594"/>
                <a:gd name="T18" fmla="*/ 678 w 225"/>
                <a:gd name="T19" fmla="*/ 282 h 594"/>
                <a:gd name="T20" fmla="*/ 757 w 225"/>
                <a:gd name="T21" fmla="*/ 65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652 w 295"/>
                <a:gd name="T1" fmla="*/ 530 h 210"/>
                <a:gd name="T2" fmla="*/ 454 w 295"/>
                <a:gd name="T3" fmla="*/ 218 h 210"/>
                <a:gd name="T4" fmla="*/ 345 w 295"/>
                <a:gd name="T5" fmla="*/ 187 h 210"/>
                <a:gd name="T6" fmla="*/ 240 w 295"/>
                <a:gd name="T7" fmla="*/ 0 h 210"/>
                <a:gd name="T8" fmla="*/ 128 w 295"/>
                <a:gd name="T9" fmla="*/ 0 h 210"/>
                <a:gd name="T10" fmla="*/ 0 w 295"/>
                <a:gd name="T11" fmla="*/ 231 h 210"/>
                <a:gd name="T12" fmla="*/ 55 w 295"/>
                <a:gd name="T13" fmla="*/ 296 h 210"/>
                <a:gd name="T14" fmla="*/ 184 w 295"/>
                <a:gd name="T15" fmla="*/ 263 h 210"/>
                <a:gd name="T16" fmla="*/ 240 w 295"/>
                <a:gd name="T17" fmla="*/ 145 h 210"/>
                <a:gd name="T18" fmla="*/ 288 w 295"/>
                <a:gd name="T19" fmla="*/ 246 h 210"/>
                <a:gd name="T20" fmla="*/ 288 w 295"/>
                <a:gd name="T21" fmla="*/ 496 h 210"/>
                <a:gd name="T22" fmla="*/ 368 w 295"/>
                <a:gd name="T23" fmla="*/ 530 h 210"/>
                <a:gd name="T24" fmla="*/ 368 w 295"/>
                <a:gd name="T25" fmla="*/ 313 h 210"/>
                <a:gd name="T26" fmla="*/ 492 w 295"/>
                <a:gd name="T27" fmla="*/ 411 h 210"/>
                <a:gd name="T28" fmla="*/ 466 w 295"/>
                <a:gd name="T29" fmla="*/ 676 h 210"/>
                <a:gd name="T30" fmla="*/ 492 w 295"/>
                <a:gd name="T31" fmla="*/ 775 h 210"/>
                <a:gd name="T32" fmla="*/ 550 w 295"/>
                <a:gd name="T33" fmla="*/ 622 h 210"/>
                <a:gd name="T34" fmla="*/ 606 w 295"/>
                <a:gd name="T35" fmla="*/ 676 h 210"/>
                <a:gd name="T36" fmla="*/ 595 w 295"/>
                <a:gd name="T37" fmla="*/ 834 h 210"/>
                <a:gd name="T38" fmla="*/ 669 w 295"/>
                <a:gd name="T39" fmla="*/ 921 h 210"/>
                <a:gd name="T40" fmla="*/ 669 w 295"/>
                <a:gd name="T41" fmla="*/ 723 h 210"/>
                <a:gd name="T42" fmla="*/ 744 w 295"/>
                <a:gd name="T43" fmla="*/ 754 h 210"/>
                <a:gd name="T44" fmla="*/ 744 w 295"/>
                <a:gd name="T45" fmla="*/ 985 h 210"/>
                <a:gd name="T46" fmla="*/ 803 w 295"/>
                <a:gd name="T47" fmla="*/ 921 h 210"/>
                <a:gd name="T48" fmla="*/ 768 w 295"/>
                <a:gd name="T49" fmla="*/ 676 h 210"/>
                <a:gd name="T50" fmla="*/ 871 w 295"/>
                <a:gd name="T51" fmla="*/ 789 h 210"/>
                <a:gd name="T52" fmla="*/ 884 w 295"/>
                <a:gd name="T53" fmla="*/ 964 h 210"/>
                <a:gd name="T54" fmla="*/ 992 w 295"/>
                <a:gd name="T55" fmla="*/ 964 h 210"/>
                <a:gd name="T56" fmla="*/ 967 w 295"/>
                <a:gd name="T57" fmla="*/ 741 h 210"/>
                <a:gd name="T58" fmla="*/ 815 w 295"/>
                <a:gd name="T59" fmla="*/ 593 h 210"/>
                <a:gd name="T60" fmla="*/ 805 w 295"/>
                <a:gd name="T61" fmla="*/ 580 h 210"/>
                <a:gd name="T62" fmla="*/ 791 w 295"/>
                <a:gd name="T63" fmla="*/ 579 h 210"/>
                <a:gd name="T64" fmla="*/ 760 w 295"/>
                <a:gd name="T65" fmla="*/ 569 h 210"/>
                <a:gd name="T66" fmla="*/ 729 w 295"/>
                <a:gd name="T67" fmla="*/ 558 h 210"/>
                <a:gd name="T68" fmla="*/ 701 w 295"/>
                <a:gd name="T69" fmla="*/ 544 h 210"/>
                <a:gd name="T70" fmla="*/ 672 w 295"/>
                <a:gd name="T71" fmla="*/ 532 h 210"/>
                <a:gd name="T72" fmla="*/ 656 w 295"/>
                <a:gd name="T73" fmla="*/ 531 h 210"/>
                <a:gd name="T74" fmla="*/ 652 w 295"/>
                <a:gd name="T75" fmla="*/ 530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92 w 116"/>
                <a:gd name="T1" fmla="*/ 206 h 159"/>
                <a:gd name="T2" fmla="*/ 229 w 116"/>
                <a:gd name="T3" fmla="*/ 171 h 159"/>
                <a:gd name="T4" fmla="*/ 166 w 116"/>
                <a:gd name="T5" fmla="*/ 80 h 159"/>
                <a:gd name="T6" fmla="*/ 108 w 116"/>
                <a:gd name="T7" fmla="*/ 68 h 159"/>
                <a:gd name="T8" fmla="*/ 43 w 116"/>
                <a:gd name="T9" fmla="*/ 0 h 159"/>
                <a:gd name="T10" fmla="*/ 43 w 116"/>
                <a:gd name="T11" fmla="*/ 140 h 159"/>
                <a:gd name="T12" fmla="*/ 108 w 116"/>
                <a:gd name="T13" fmla="*/ 171 h 159"/>
                <a:gd name="T14" fmla="*/ 189 w 116"/>
                <a:gd name="T15" fmla="*/ 206 h 159"/>
                <a:gd name="T16" fmla="*/ 181 w 116"/>
                <a:gd name="T17" fmla="*/ 481 h 159"/>
                <a:gd name="T18" fmla="*/ 181 w 116"/>
                <a:gd name="T19" fmla="*/ 566 h 159"/>
                <a:gd name="T20" fmla="*/ 253 w 116"/>
                <a:gd name="T21" fmla="*/ 670 h 159"/>
                <a:gd name="T22" fmla="*/ 211 w 116"/>
                <a:gd name="T23" fmla="*/ 688 h 159"/>
                <a:gd name="T24" fmla="*/ 138 w 116"/>
                <a:gd name="T25" fmla="*/ 612 h 159"/>
                <a:gd name="T26" fmla="*/ 0 w 116"/>
                <a:gd name="T27" fmla="*/ 612 h 159"/>
                <a:gd name="T28" fmla="*/ 23 w 116"/>
                <a:gd name="T29" fmla="*/ 728 h 159"/>
                <a:gd name="T30" fmla="*/ 166 w 116"/>
                <a:gd name="T31" fmla="*/ 807 h 159"/>
                <a:gd name="T32" fmla="*/ 259 w 116"/>
                <a:gd name="T33" fmla="*/ 807 h 159"/>
                <a:gd name="T34" fmla="*/ 392 w 116"/>
                <a:gd name="T35" fmla="*/ 666 h 159"/>
                <a:gd name="T36" fmla="*/ 330 w 116"/>
                <a:gd name="T37" fmla="*/ 542 h 159"/>
                <a:gd name="T38" fmla="*/ 330 w 116"/>
                <a:gd name="T39" fmla="*/ 409 h 159"/>
                <a:gd name="T40" fmla="*/ 307 w 116"/>
                <a:gd name="T41" fmla="*/ 268 h 159"/>
                <a:gd name="T42" fmla="*/ 292 w 116"/>
                <a:gd name="T43" fmla="*/ 206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84 w 47"/>
                <a:gd name="T1" fmla="*/ 44 h 41"/>
                <a:gd name="T2" fmla="*/ 34 w 47"/>
                <a:gd name="T3" fmla="*/ 0 h 41"/>
                <a:gd name="T4" fmla="*/ 0 w 47"/>
                <a:gd name="T5" fmla="*/ 44 h 41"/>
                <a:gd name="T6" fmla="*/ 34 w 47"/>
                <a:gd name="T7" fmla="*/ 91 h 41"/>
                <a:gd name="T8" fmla="*/ 179 w 47"/>
                <a:gd name="T9" fmla="*/ 162 h 41"/>
                <a:gd name="T10" fmla="*/ 187 w 47"/>
                <a:gd name="T11" fmla="*/ 109 h 41"/>
                <a:gd name="T12" fmla="*/ 187 w 47"/>
                <a:gd name="T13" fmla="*/ 95 h 41"/>
                <a:gd name="T14" fmla="*/ 185 w 47"/>
                <a:gd name="T15" fmla="*/ 65 h 41"/>
                <a:gd name="T16" fmla="*/ 184 w 47"/>
                <a:gd name="T17" fmla="*/ 48 h 41"/>
                <a:gd name="T18" fmla="*/ 184 w 47"/>
                <a:gd name="T19" fmla="*/ 44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114 w 40"/>
                <a:gd name="T1" fmla="*/ 104 h 36"/>
                <a:gd name="T2" fmla="*/ 23 w 40"/>
                <a:gd name="T3" fmla="*/ 0 h 36"/>
                <a:gd name="T4" fmla="*/ 0 w 40"/>
                <a:gd name="T5" fmla="*/ 79 h 36"/>
                <a:gd name="T6" fmla="*/ 47 w 40"/>
                <a:gd name="T7" fmla="*/ 163 h 36"/>
                <a:gd name="T8" fmla="*/ 129 w 40"/>
                <a:gd name="T9" fmla="*/ 169 h 36"/>
                <a:gd name="T10" fmla="*/ 128 w 40"/>
                <a:gd name="T11" fmla="*/ 163 h 36"/>
                <a:gd name="T12" fmla="*/ 125 w 40"/>
                <a:gd name="T13" fmla="*/ 137 h 36"/>
                <a:gd name="T14" fmla="*/ 118 w 40"/>
                <a:gd name="T15" fmla="*/ 117 h 36"/>
                <a:gd name="T16" fmla="*/ 114 w 40"/>
                <a:gd name="T17" fmla="*/ 104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101 w 38"/>
                <a:gd name="T1" fmla="*/ 60 h 32"/>
                <a:gd name="T2" fmla="*/ 16 w 38"/>
                <a:gd name="T3" fmla="*/ 0 h 32"/>
                <a:gd name="T4" fmla="*/ 0 w 38"/>
                <a:gd name="T5" fmla="*/ 60 h 32"/>
                <a:gd name="T6" fmla="*/ 59 w 38"/>
                <a:gd name="T7" fmla="*/ 119 h 32"/>
                <a:gd name="T8" fmla="*/ 129 w 38"/>
                <a:gd name="T9" fmla="*/ 138 h 32"/>
                <a:gd name="T10" fmla="*/ 129 w 38"/>
                <a:gd name="T11" fmla="*/ 77 h 32"/>
                <a:gd name="T12" fmla="*/ 101 w 38"/>
                <a:gd name="T13" fmla="*/ 6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59 w 35"/>
                <a:gd name="T1" fmla="*/ 75 h 30"/>
                <a:gd name="T2" fmla="*/ 0 w 35"/>
                <a:gd name="T3" fmla="*/ 0 h 30"/>
                <a:gd name="T4" fmla="*/ 0 w 35"/>
                <a:gd name="T5" fmla="*/ 140 h 30"/>
                <a:gd name="T6" fmla="*/ 51 w 35"/>
                <a:gd name="T7" fmla="*/ 141 h 30"/>
                <a:gd name="T8" fmla="*/ 80 w 35"/>
                <a:gd name="T9" fmla="*/ 120 h 30"/>
                <a:gd name="T10" fmla="*/ 59 w 35"/>
                <a:gd name="T11" fmla="*/ 7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223 h 58"/>
                <a:gd name="T2" fmla="*/ 0 w 81"/>
                <a:gd name="T3" fmla="*/ 286 h 58"/>
                <a:gd name="T4" fmla="*/ 20 w 81"/>
                <a:gd name="T5" fmla="*/ 273 h 58"/>
                <a:gd name="T6" fmla="*/ 41 w 81"/>
                <a:gd name="T7" fmla="*/ 261 h 58"/>
                <a:gd name="T8" fmla="*/ 63 w 81"/>
                <a:gd name="T9" fmla="*/ 229 h 58"/>
                <a:gd name="T10" fmla="*/ 88 w 81"/>
                <a:gd name="T11" fmla="*/ 199 h 58"/>
                <a:gd name="T12" fmla="*/ 108 w 81"/>
                <a:gd name="T13" fmla="*/ 106 h 58"/>
                <a:gd name="T14" fmla="*/ 184 w 81"/>
                <a:gd name="T15" fmla="*/ 88 h 58"/>
                <a:gd name="T16" fmla="*/ 232 w 81"/>
                <a:gd name="T17" fmla="*/ 48 h 58"/>
                <a:gd name="T18" fmla="*/ 100 w 81"/>
                <a:gd name="T19" fmla="*/ 1 h 58"/>
                <a:gd name="T20" fmla="*/ 0 w 81"/>
                <a:gd name="T21" fmla="*/ 0 h 58"/>
                <a:gd name="T22" fmla="*/ 0 w 81"/>
                <a:gd name="T23" fmla="*/ 56 h 58"/>
                <a:gd name="T24" fmla="*/ 82 w 81"/>
                <a:gd name="T25" fmla="*/ 77 h 58"/>
                <a:gd name="T26" fmla="*/ 60 w 81"/>
                <a:gd name="T27" fmla="*/ 170 h 58"/>
                <a:gd name="T28" fmla="*/ 44 w 81"/>
                <a:gd name="T29" fmla="*/ 190 h 58"/>
                <a:gd name="T30" fmla="*/ 27 w 81"/>
                <a:gd name="T31" fmla="*/ 199 h 58"/>
                <a:gd name="T32" fmla="*/ 16 w 81"/>
                <a:gd name="T33" fmla="*/ 217 h 58"/>
                <a:gd name="T34" fmla="*/ 0 w 81"/>
                <a:gd name="T35" fmla="*/ 22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394 w 109"/>
                <a:gd name="T1" fmla="*/ 55 h 61"/>
                <a:gd name="T2" fmla="*/ 394 w 109"/>
                <a:gd name="T3" fmla="*/ 2 h 61"/>
                <a:gd name="T4" fmla="*/ 308 w 109"/>
                <a:gd name="T5" fmla="*/ 0 h 61"/>
                <a:gd name="T6" fmla="*/ 148 w 109"/>
                <a:gd name="T7" fmla="*/ 0 h 61"/>
                <a:gd name="T8" fmla="*/ 65 w 109"/>
                <a:gd name="T9" fmla="*/ 0 h 61"/>
                <a:gd name="T10" fmla="*/ 0 w 109"/>
                <a:gd name="T11" fmla="*/ 1 h 61"/>
                <a:gd name="T12" fmla="*/ 0 w 109"/>
                <a:gd name="T13" fmla="*/ 45 h 61"/>
                <a:gd name="T14" fmla="*/ 107 w 109"/>
                <a:gd name="T15" fmla="*/ 55 h 61"/>
                <a:gd name="T16" fmla="*/ 84 w 109"/>
                <a:gd name="T17" fmla="*/ 143 h 61"/>
                <a:gd name="T18" fmla="*/ 57 w 109"/>
                <a:gd name="T19" fmla="*/ 161 h 61"/>
                <a:gd name="T20" fmla="*/ 36 w 109"/>
                <a:gd name="T21" fmla="*/ 166 h 61"/>
                <a:gd name="T22" fmla="*/ 22 w 109"/>
                <a:gd name="T23" fmla="*/ 185 h 61"/>
                <a:gd name="T24" fmla="*/ 0 w 109"/>
                <a:gd name="T25" fmla="*/ 186 h 61"/>
                <a:gd name="T26" fmla="*/ 0 w 109"/>
                <a:gd name="T27" fmla="*/ 238 h 61"/>
                <a:gd name="T28" fmla="*/ 25 w 109"/>
                <a:gd name="T29" fmla="*/ 232 h 61"/>
                <a:gd name="T30" fmla="*/ 50 w 109"/>
                <a:gd name="T31" fmla="*/ 216 h 61"/>
                <a:gd name="T32" fmla="*/ 77 w 109"/>
                <a:gd name="T33" fmla="*/ 207 h 61"/>
                <a:gd name="T34" fmla="*/ 109 w 109"/>
                <a:gd name="T35" fmla="*/ 185 h 61"/>
                <a:gd name="T36" fmla="*/ 162 w 109"/>
                <a:gd name="T37" fmla="*/ 72 h 61"/>
                <a:gd name="T38" fmla="*/ 239 w 109"/>
                <a:gd name="T39" fmla="*/ 79 h 61"/>
                <a:gd name="T40" fmla="*/ 257 w 109"/>
                <a:gd name="T41" fmla="*/ 123 h 61"/>
                <a:gd name="T42" fmla="*/ 272 w 109"/>
                <a:gd name="T43" fmla="*/ 157 h 61"/>
                <a:gd name="T44" fmla="*/ 292 w 109"/>
                <a:gd name="T45" fmla="*/ 186 h 61"/>
                <a:gd name="T46" fmla="*/ 308 w 109"/>
                <a:gd name="T47" fmla="*/ 212 h 61"/>
                <a:gd name="T48" fmla="*/ 328 w 109"/>
                <a:gd name="T49" fmla="*/ 226 h 61"/>
                <a:gd name="T50" fmla="*/ 345 w 109"/>
                <a:gd name="T51" fmla="*/ 238 h 61"/>
                <a:gd name="T52" fmla="*/ 373 w 109"/>
                <a:gd name="T53" fmla="*/ 243 h 61"/>
                <a:gd name="T54" fmla="*/ 394 w 109"/>
                <a:gd name="T55" fmla="*/ 238 h 61"/>
                <a:gd name="T56" fmla="*/ 394 w 109"/>
                <a:gd name="T57" fmla="*/ 186 h 61"/>
                <a:gd name="T58" fmla="*/ 352 w 109"/>
                <a:gd name="T59" fmla="*/ 190 h 61"/>
                <a:gd name="T60" fmla="*/ 323 w 109"/>
                <a:gd name="T61" fmla="*/ 180 h 61"/>
                <a:gd name="T62" fmla="*/ 304 w 109"/>
                <a:gd name="T63" fmla="*/ 131 h 61"/>
                <a:gd name="T64" fmla="*/ 292 w 109"/>
                <a:gd name="T65" fmla="*/ 55 h 61"/>
                <a:gd name="T66" fmla="*/ 367 w 109"/>
                <a:gd name="T67" fmla="*/ 48 h 61"/>
                <a:gd name="T68" fmla="*/ 394 w 109"/>
                <a:gd name="T69" fmla="*/ 55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104 w 43"/>
                <a:gd name="T1" fmla="*/ 48 h 60"/>
                <a:gd name="T2" fmla="*/ 104 w 43"/>
                <a:gd name="T3" fmla="*/ 0 h 60"/>
                <a:gd name="T4" fmla="*/ 0 w 43"/>
                <a:gd name="T5" fmla="*/ 2 h 60"/>
                <a:gd name="T6" fmla="*/ 5 w 43"/>
                <a:gd name="T7" fmla="*/ 107 h 60"/>
                <a:gd name="T8" fmla="*/ 27 w 43"/>
                <a:gd name="T9" fmla="*/ 187 h 60"/>
                <a:gd name="T10" fmla="*/ 47 w 43"/>
                <a:gd name="T11" fmla="*/ 244 h 60"/>
                <a:gd name="T12" fmla="*/ 72 w 43"/>
                <a:gd name="T13" fmla="*/ 268 h 60"/>
                <a:gd name="T14" fmla="*/ 74 w 43"/>
                <a:gd name="T15" fmla="*/ 282 h 60"/>
                <a:gd name="T16" fmla="*/ 86 w 43"/>
                <a:gd name="T17" fmla="*/ 285 h 60"/>
                <a:gd name="T18" fmla="*/ 94 w 43"/>
                <a:gd name="T19" fmla="*/ 285 h 60"/>
                <a:gd name="T20" fmla="*/ 104 w 43"/>
                <a:gd name="T21" fmla="*/ 282 h 60"/>
                <a:gd name="T22" fmla="*/ 104 w 43"/>
                <a:gd name="T23" fmla="*/ 218 h 60"/>
                <a:gd name="T24" fmla="*/ 74 w 43"/>
                <a:gd name="T25" fmla="*/ 218 h 60"/>
                <a:gd name="T26" fmla="*/ 56 w 43"/>
                <a:gd name="T27" fmla="*/ 193 h 60"/>
                <a:gd name="T28" fmla="*/ 44 w 43"/>
                <a:gd name="T29" fmla="*/ 140 h 60"/>
                <a:gd name="T30" fmla="*/ 33 w 43"/>
                <a:gd name="T31" fmla="*/ 48 h 60"/>
                <a:gd name="T32" fmla="*/ 86 w 43"/>
                <a:gd name="T33" fmla="*/ 47 h 60"/>
                <a:gd name="T34" fmla="*/ 104 w 43"/>
                <a:gd name="T35" fmla="*/ 48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346 w 220"/>
                <a:gd name="T1" fmla="*/ 409 h 221"/>
                <a:gd name="T2" fmla="*/ 413 w 220"/>
                <a:gd name="T3" fmla="*/ 452 h 221"/>
                <a:gd name="T4" fmla="*/ 461 w 220"/>
                <a:gd name="T5" fmla="*/ 479 h 221"/>
                <a:gd name="T6" fmla="*/ 490 w 220"/>
                <a:gd name="T7" fmla="*/ 505 h 221"/>
                <a:gd name="T8" fmla="*/ 501 w 220"/>
                <a:gd name="T9" fmla="*/ 530 h 221"/>
                <a:gd name="T10" fmla="*/ 512 w 220"/>
                <a:gd name="T11" fmla="*/ 561 h 221"/>
                <a:gd name="T12" fmla="*/ 521 w 220"/>
                <a:gd name="T13" fmla="*/ 601 h 221"/>
                <a:gd name="T14" fmla="*/ 537 w 220"/>
                <a:gd name="T15" fmla="*/ 656 h 221"/>
                <a:gd name="T16" fmla="*/ 569 w 220"/>
                <a:gd name="T17" fmla="*/ 730 h 221"/>
                <a:gd name="T18" fmla="*/ 623 w 220"/>
                <a:gd name="T19" fmla="*/ 563 h 221"/>
                <a:gd name="T20" fmla="*/ 631 w 220"/>
                <a:gd name="T21" fmla="*/ 376 h 221"/>
                <a:gd name="T22" fmla="*/ 624 w 220"/>
                <a:gd name="T23" fmla="*/ 193 h 221"/>
                <a:gd name="T24" fmla="*/ 620 w 220"/>
                <a:gd name="T25" fmla="*/ 0 h 221"/>
                <a:gd name="T26" fmla="*/ 699 w 220"/>
                <a:gd name="T27" fmla="*/ 241 h 221"/>
                <a:gd name="T28" fmla="*/ 696 w 220"/>
                <a:gd name="T29" fmla="*/ 417 h 221"/>
                <a:gd name="T30" fmla="*/ 689 w 220"/>
                <a:gd name="T31" fmla="*/ 563 h 221"/>
                <a:gd name="T32" fmla="*/ 670 w 220"/>
                <a:gd name="T33" fmla="*/ 710 h 221"/>
                <a:gd name="T34" fmla="*/ 639 w 220"/>
                <a:gd name="T35" fmla="*/ 878 h 221"/>
                <a:gd name="T36" fmla="*/ 552 w 220"/>
                <a:gd name="T37" fmla="*/ 906 h 221"/>
                <a:gd name="T38" fmla="*/ 422 w 220"/>
                <a:gd name="T39" fmla="*/ 1082 h 221"/>
                <a:gd name="T40" fmla="*/ 234 w 220"/>
                <a:gd name="T41" fmla="*/ 1082 h 221"/>
                <a:gd name="T42" fmla="*/ 102 w 220"/>
                <a:gd name="T43" fmla="*/ 936 h 221"/>
                <a:gd name="T44" fmla="*/ 43 w 220"/>
                <a:gd name="T45" fmla="*/ 783 h 221"/>
                <a:gd name="T46" fmla="*/ 2 w 220"/>
                <a:gd name="T47" fmla="*/ 581 h 221"/>
                <a:gd name="T48" fmla="*/ 0 w 220"/>
                <a:gd name="T49" fmla="*/ 417 h 221"/>
                <a:gd name="T50" fmla="*/ 2 w 220"/>
                <a:gd name="T51" fmla="*/ 265 h 221"/>
                <a:gd name="T52" fmla="*/ 34 w 220"/>
                <a:gd name="T53" fmla="*/ 121 h 221"/>
                <a:gd name="T54" fmla="*/ 54 w 220"/>
                <a:gd name="T55" fmla="*/ 282 h 221"/>
                <a:gd name="T56" fmla="*/ 68 w 220"/>
                <a:gd name="T57" fmla="*/ 431 h 221"/>
                <a:gd name="T58" fmla="*/ 79 w 220"/>
                <a:gd name="T59" fmla="*/ 578 h 221"/>
                <a:gd name="T60" fmla="*/ 107 w 220"/>
                <a:gd name="T61" fmla="*/ 722 h 221"/>
                <a:gd name="T62" fmla="*/ 120 w 220"/>
                <a:gd name="T63" fmla="*/ 649 h 221"/>
                <a:gd name="T64" fmla="*/ 134 w 220"/>
                <a:gd name="T65" fmla="*/ 592 h 221"/>
                <a:gd name="T66" fmla="*/ 146 w 220"/>
                <a:gd name="T67" fmla="*/ 541 h 221"/>
                <a:gd name="T68" fmla="*/ 161 w 220"/>
                <a:gd name="T69" fmla="*/ 512 h 221"/>
                <a:gd name="T70" fmla="*/ 183 w 220"/>
                <a:gd name="T71" fmla="*/ 480 h 221"/>
                <a:gd name="T72" fmla="*/ 207 w 220"/>
                <a:gd name="T73" fmla="*/ 458 h 221"/>
                <a:gd name="T74" fmla="*/ 245 w 220"/>
                <a:gd name="T75" fmla="*/ 441 h 221"/>
                <a:gd name="T76" fmla="*/ 295 w 220"/>
                <a:gd name="T77" fmla="*/ 427 h 221"/>
                <a:gd name="T78" fmla="*/ 295 w 220"/>
                <a:gd name="T79" fmla="*/ 493 h 221"/>
                <a:gd name="T80" fmla="*/ 260 w 220"/>
                <a:gd name="T81" fmla="*/ 530 h 221"/>
                <a:gd name="T82" fmla="*/ 234 w 220"/>
                <a:gd name="T83" fmla="*/ 561 h 221"/>
                <a:gd name="T84" fmla="*/ 216 w 220"/>
                <a:gd name="T85" fmla="*/ 592 h 221"/>
                <a:gd name="T86" fmla="*/ 208 w 220"/>
                <a:gd name="T87" fmla="*/ 621 h 221"/>
                <a:gd name="T88" fmla="*/ 207 w 220"/>
                <a:gd name="T89" fmla="*/ 656 h 221"/>
                <a:gd name="T90" fmla="*/ 212 w 220"/>
                <a:gd name="T91" fmla="*/ 704 h 221"/>
                <a:gd name="T92" fmla="*/ 216 w 220"/>
                <a:gd name="T93" fmla="*/ 758 h 221"/>
                <a:gd name="T94" fmla="*/ 230 w 220"/>
                <a:gd name="T95" fmla="*/ 825 h 221"/>
                <a:gd name="T96" fmla="*/ 292 w 220"/>
                <a:gd name="T97" fmla="*/ 825 h 221"/>
                <a:gd name="T98" fmla="*/ 292 w 220"/>
                <a:gd name="T99" fmla="*/ 722 h 221"/>
                <a:gd name="T100" fmla="*/ 337 w 220"/>
                <a:gd name="T101" fmla="*/ 730 h 221"/>
                <a:gd name="T102" fmla="*/ 354 w 220"/>
                <a:gd name="T103" fmla="*/ 853 h 221"/>
                <a:gd name="T104" fmla="*/ 434 w 220"/>
                <a:gd name="T105" fmla="*/ 853 h 221"/>
                <a:gd name="T106" fmla="*/ 464 w 220"/>
                <a:gd name="T107" fmla="*/ 730 h 221"/>
                <a:gd name="T108" fmla="*/ 459 w 220"/>
                <a:gd name="T109" fmla="*/ 681 h 221"/>
                <a:gd name="T110" fmla="*/ 446 w 220"/>
                <a:gd name="T111" fmla="*/ 634 h 221"/>
                <a:gd name="T112" fmla="*/ 439 w 220"/>
                <a:gd name="T113" fmla="*/ 601 h 221"/>
                <a:gd name="T114" fmla="*/ 424 w 220"/>
                <a:gd name="T115" fmla="*/ 578 h 221"/>
                <a:gd name="T116" fmla="*/ 411 w 220"/>
                <a:gd name="T117" fmla="*/ 560 h 221"/>
                <a:gd name="T118" fmla="*/ 391 w 220"/>
                <a:gd name="T119" fmla="*/ 537 h 221"/>
                <a:gd name="T120" fmla="*/ 364 w 220"/>
                <a:gd name="T121" fmla="*/ 514 h 221"/>
                <a:gd name="T122" fmla="*/ 331 w 220"/>
                <a:gd name="T123" fmla="*/ 493 h 221"/>
                <a:gd name="T124" fmla="*/ 346 w 220"/>
                <a:gd name="T125" fmla="*/ 409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365 w 119"/>
                <a:gd name="T1" fmla="*/ 500 h 156"/>
                <a:gd name="T2" fmla="*/ 316 w 119"/>
                <a:gd name="T3" fmla="*/ 729 h 156"/>
                <a:gd name="T4" fmla="*/ 184 w 119"/>
                <a:gd name="T5" fmla="*/ 855 h 156"/>
                <a:gd name="T6" fmla="*/ 0 w 119"/>
                <a:gd name="T7" fmla="*/ 332 h 156"/>
                <a:gd name="T8" fmla="*/ 85 w 119"/>
                <a:gd name="T9" fmla="*/ 183 h 156"/>
                <a:gd name="T10" fmla="*/ 145 w 119"/>
                <a:gd name="T11" fmla="*/ 0 h 156"/>
                <a:gd name="T12" fmla="*/ 365 w 119"/>
                <a:gd name="T13" fmla="*/ 500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107 w 28"/>
                <a:gd name="T1" fmla="*/ 343 h 77"/>
                <a:gd name="T2" fmla="*/ 56 w 28"/>
                <a:gd name="T3" fmla="*/ 0 h 77"/>
                <a:gd name="T4" fmla="*/ 0 w 28"/>
                <a:gd name="T5" fmla="*/ 25 h 77"/>
                <a:gd name="T6" fmla="*/ 19 w 28"/>
                <a:gd name="T7" fmla="*/ 330 h 77"/>
                <a:gd name="T8" fmla="*/ 95 w 28"/>
                <a:gd name="T9" fmla="*/ 409 h 77"/>
                <a:gd name="T10" fmla="*/ 107 w 28"/>
                <a:gd name="T11" fmla="*/ 343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698 w 440"/>
                <a:gd name="T1" fmla="*/ 146 h 857"/>
                <a:gd name="T2" fmla="*/ 935 w 440"/>
                <a:gd name="T3" fmla="*/ 337 h 857"/>
                <a:gd name="T4" fmla="*/ 1091 w 440"/>
                <a:gd name="T5" fmla="*/ 483 h 857"/>
                <a:gd name="T6" fmla="*/ 1196 w 440"/>
                <a:gd name="T7" fmla="*/ 663 h 857"/>
                <a:gd name="T8" fmla="*/ 1274 w 440"/>
                <a:gd name="T9" fmla="*/ 921 h 857"/>
                <a:gd name="T10" fmla="*/ 1409 w 440"/>
                <a:gd name="T11" fmla="*/ 1864 h 857"/>
                <a:gd name="T12" fmla="*/ 1456 w 440"/>
                <a:gd name="T13" fmla="*/ 2528 h 857"/>
                <a:gd name="T14" fmla="*/ 1274 w 440"/>
                <a:gd name="T15" fmla="*/ 3488 h 857"/>
                <a:gd name="T16" fmla="*/ 1146 w 440"/>
                <a:gd name="T17" fmla="*/ 3931 h 857"/>
                <a:gd name="T18" fmla="*/ 905 w 440"/>
                <a:gd name="T19" fmla="*/ 3775 h 857"/>
                <a:gd name="T20" fmla="*/ 1018 w 440"/>
                <a:gd name="T21" fmla="*/ 3686 h 857"/>
                <a:gd name="T22" fmla="*/ 1146 w 440"/>
                <a:gd name="T23" fmla="*/ 3376 h 857"/>
                <a:gd name="T24" fmla="*/ 1086 w 440"/>
                <a:gd name="T25" fmla="*/ 3042 h 857"/>
                <a:gd name="T26" fmla="*/ 1310 w 440"/>
                <a:gd name="T27" fmla="*/ 2776 h 857"/>
                <a:gd name="T28" fmla="*/ 1241 w 440"/>
                <a:gd name="T29" fmla="*/ 2335 h 857"/>
                <a:gd name="T30" fmla="*/ 1113 w 440"/>
                <a:gd name="T31" fmla="*/ 2265 h 857"/>
                <a:gd name="T32" fmla="*/ 1241 w 440"/>
                <a:gd name="T33" fmla="*/ 1804 h 857"/>
                <a:gd name="T34" fmla="*/ 1101 w 440"/>
                <a:gd name="T35" fmla="*/ 1420 h 857"/>
                <a:gd name="T36" fmla="*/ 1054 w 440"/>
                <a:gd name="T37" fmla="*/ 1357 h 857"/>
                <a:gd name="T38" fmla="*/ 1004 w 440"/>
                <a:gd name="T39" fmla="*/ 1302 h 857"/>
                <a:gd name="T40" fmla="*/ 963 w 440"/>
                <a:gd name="T41" fmla="*/ 1254 h 857"/>
                <a:gd name="T42" fmla="*/ 956 w 440"/>
                <a:gd name="T43" fmla="*/ 1177 h 857"/>
                <a:gd name="T44" fmla="*/ 905 w 440"/>
                <a:gd name="T45" fmla="*/ 808 h 857"/>
                <a:gd name="T46" fmla="*/ 720 w 440"/>
                <a:gd name="T47" fmla="*/ 1779 h 857"/>
                <a:gd name="T48" fmla="*/ 556 w 440"/>
                <a:gd name="T49" fmla="*/ 1864 h 857"/>
                <a:gd name="T50" fmla="*/ 720 w 440"/>
                <a:gd name="T51" fmla="*/ 2243 h 857"/>
                <a:gd name="T52" fmla="*/ 619 w 440"/>
                <a:gd name="T53" fmla="*/ 2399 h 857"/>
                <a:gd name="T54" fmla="*/ 683 w 440"/>
                <a:gd name="T55" fmla="*/ 2754 h 857"/>
                <a:gd name="T56" fmla="*/ 619 w 440"/>
                <a:gd name="T57" fmla="*/ 3215 h 857"/>
                <a:gd name="T58" fmla="*/ 383 w 440"/>
                <a:gd name="T59" fmla="*/ 2668 h 857"/>
                <a:gd name="T60" fmla="*/ 383 w 440"/>
                <a:gd name="T61" fmla="*/ 1560 h 857"/>
                <a:gd name="T62" fmla="*/ 289 w 440"/>
                <a:gd name="T63" fmla="*/ 2371 h 857"/>
                <a:gd name="T64" fmla="*/ 0 w 440"/>
                <a:gd name="T65" fmla="*/ 2711 h 857"/>
                <a:gd name="T66" fmla="*/ 225 w 440"/>
                <a:gd name="T67" fmla="*/ 1168 h 857"/>
                <a:gd name="T68" fmla="*/ 243 w 440"/>
                <a:gd name="T69" fmla="*/ 808 h 857"/>
                <a:gd name="T70" fmla="*/ 305 w 440"/>
                <a:gd name="T71" fmla="*/ 547 h 857"/>
                <a:gd name="T72" fmla="*/ 409 w 440"/>
                <a:gd name="T73" fmla="*/ 295 h 857"/>
                <a:gd name="T74" fmla="*/ 549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598 w 326"/>
                <a:gd name="T1" fmla="*/ 529 h 627"/>
                <a:gd name="T2" fmla="*/ 365 w 326"/>
                <a:gd name="T3" fmla="*/ 1476 h 627"/>
                <a:gd name="T4" fmla="*/ 231 w 326"/>
                <a:gd name="T5" fmla="*/ 1845 h 627"/>
                <a:gd name="T6" fmla="*/ 29 w 326"/>
                <a:gd name="T7" fmla="*/ 2317 h 627"/>
                <a:gd name="T8" fmla="*/ 0 w 326"/>
                <a:gd name="T9" fmla="*/ 2671 h 627"/>
                <a:gd name="T10" fmla="*/ 98 w 326"/>
                <a:gd name="T11" fmla="*/ 2804 h 627"/>
                <a:gd name="T12" fmla="*/ 249 w 326"/>
                <a:gd name="T13" fmla="*/ 2804 h 627"/>
                <a:gd name="T14" fmla="*/ 455 w 326"/>
                <a:gd name="T15" fmla="*/ 2821 h 627"/>
                <a:gd name="T16" fmla="*/ 753 w 326"/>
                <a:gd name="T17" fmla="*/ 2776 h 627"/>
                <a:gd name="T18" fmla="*/ 1065 w 326"/>
                <a:gd name="T19" fmla="*/ 2871 h 627"/>
                <a:gd name="T20" fmla="*/ 1037 w 326"/>
                <a:gd name="T21" fmla="*/ 2696 h 627"/>
                <a:gd name="T22" fmla="*/ 535 w 326"/>
                <a:gd name="T23" fmla="*/ 2671 h 627"/>
                <a:gd name="T24" fmla="*/ 330 w 326"/>
                <a:gd name="T25" fmla="*/ 2380 h 627"/>
                <a:gd name="T26" fmla="*/ 436 w 326"/>
                <a:gd name="T27" fmla="*/ 1824 h 627"/>
                <a:gd name="T28" fmla="*/ 674 w 326"/>
                <a:gd name="T29" fmla="*/ 786 h 627"/>
                <a:gd name="T30" fmla="*/ 782 w 326"/>
                <a:gd name="T31" fmla="*/ 0 h 627"/>
                <a:gd name="T32" fmla="*/ 598 w 326"/>
                <a:gd name="T33" fmla="*/ 529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69 w 74"/>
                <a:gd name="T1" fmla="*/ 0 h 146"/>
                <a:gd name="T2" fmla="*/ 233 w 74"/>
                <a:gd name="T3" fmla="*/ 298 h 146"/>
                <a:gd name="T4" fmla="*/ 233 w 74"/>
                <a:gd name="T5" fmla="*/ 670 h 146"/>
                <a:gd name="T6" fmla="*/ 0 w 74"/>
                <a:gd name="T7" fmla="*/ 670 h 146"/>
                <a:gd name="T8" fmla="*/ 0 w 74"/>
                <a:gd name="T9" fmla="*/ 364 h 146"/>
                <a:gd name="T10" fmla="*/ 127 w 74"/>
                <a:gd name="T11" fmla="*/ 208 h 146"/>
                <a:gd name="T12" fmla="*/ 169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3345" name="AutoShape 49"/>
          <p:cNvSpPr>
            <a:spLocks noChangeArrowheads="1"/>
          </p:cNvSpPr>
          <p:nvPr/>
        </p:nvSpPr>
        <p:spPr bwMode="auto">
          <a:xfrm>
            <a:off x="6311900" y="1036638"/>
            <a:ext cx="2781300" cy="3098800"/>
          </a:xfrm>
          <a:prstGeom prst="wedgeEllipseCallout">
            <a:avLst>
              <a:gd name="adj1" fmla="val -20468"/>
              <a:gd name="adj2" fmla="val 56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latinLnBrk="0" hangingPunct="0"/>
            <a:r>
              <a:rPr kumimoji="0" lang="ko-KR" altLang="en-US" sz="1400">
                <a:latin typeface="+mj-ea"/>
                <a:ea typeface="+mj-ea"/>
              </a:rPr>
              <a:t>인간은 문자를 사용하여 정보를 표현하므로 문자열은 프로그램에서 중요한 위치를 차지하고 있다</a:t>
            </a:r>
            <a:r>
              <a:rPr kumimoji="0" lang="en-US" altLang="ko-KR" sz="1400">
                <a:latin typeface="+mj-ea"/>
                <a:ea typeface="+mj-ea"/>
              </a:rPr>
              <a:t>. </a:t>
            </a:r>
            <a:r>
              <a:rPr kumimoji="0" lang="ko-KR" altLang="en-US" sz="1400">
                <a:latin typeface="+mj-ea"/>
                <a:ea typeface="+mj-ea"/>
              </a:rPr>
              <a:t>이번 장에서는 </a:t>
            </a:r>
            <a:r>
              <a:rPr kumimoji="0" lang="en-US" altLang="ko-KR" sz="1400">
                <a:latin typeface="+mj-ea"/>
                <a:ea typeface="+mj-ea"/>
              </a:rPr>
              <a:t>C</a:t>
            </a:r>
            <a:r>
              <a:rPr kumimoji="0" lang="ko-KR" altLang="en-US" sz="1400">
                <a:latin typeface="+mj-ea"/>
                <a:ea typeface="+mj-ea"/>
              </a:rPr>
              <a:t>에서의 문자열 처리 방법에 대하여 자세히 살펴볼 것이다</a:t>
            </a:r>
            <a:r>
              <a:rPr kumimoji="0" lang="en-US" altLang="ko-KR" sz="1400">
                <a:latin typeface="+mj-ea"/>
                <a:ea typeface="+mj-ea"/>
              </a:rPr>
              <a:t>. 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 flipH="1" flipV="1">
            <a:off x="3419872" y="2492896"/>
            <a:ext cx="2380029" cy="18441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 입출력 라이브러리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-360437" y="30626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4534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39180"/>
              </p:ext>
            </p:extLst>
          </p:nvPr>
        </p:nvGraphicFramePr>
        <p:xfrm>
          <a:off x="755576" y="1608495"/>
          <a:ext cx="7777162" cy="21336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입출력 함수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getchar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(void)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하나의 문자를 읽어서 반환한다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void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putchar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 c)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변수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에 저장된 문자를 출력한다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 _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getch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(void)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하나의 문자를 읽어서 반환한다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버퍼를 사용하지 않음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).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void _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putch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 c)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변수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에 저장된 문자를 출력한다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버퍼를 사용하지 않음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).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scanf("%c", &amp;c)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하나의 문자를 읽어서 변수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에 저장한다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printf("%c", c);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변수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에 저장된 문자를 출력한다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Picture 97" descr="MCj038413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77" y="4653161"/>
            <a:ext cx="18192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98"/>
          <p:cNvSpPr>
            <a:spLocks noChangeArrowheads="1"/>
          </p:cNvSpPr>
          <p:nvPr/>
        </p:nvSpPr>
        <p:spPr bwMode="auto">
          <a:xfrm>
            <a:off x="5940152" y="4437261"/>
            <a:ext cx="1079500" cy="1944688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프로그램</a:t>
            </a:r>
          </a:p>
        </p:txBody>
      </p:sp>
      <p:sp>
        <p:nvSpPr>
          <p:cNvPr id="11" name="Line 99"/>
          <p:cNvSpPr>
            <a:spLocks noChangeShapeType="1"/>
          </p:cNvSpPr>
          <p:nvPr/>
        </p:nvSpPr>
        <p:spPr bwMode="auto">
          <a:xfrm>
            <a:off x="3563665" y="5589786"/>
            <a:ext cx="2087562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Box 136"/>
          <p:cNvSpPr txBox="1">
            <a:spLocks noChangeArrowheads="1"/>
          </p:cNvSpPr>
          <p:nvPr/>
        </p:nvSpPr>
        <p:spPr bwMode="auto">
          <a:xfrm>
            <a:off x="3708127" y="5084961"/>
            <a:ext cx="1423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 smtClean="0">
                <a:solidFill>
                  <a:schemeClr val="tx2"/>
                </a:solidFill>
                <a:latin typeface="Comic Sans MS" pitchFamily="66" charset="0"/>
              </a:rPr>
              <a:t>…’A’ ‘B’ ‘C’ ...</a:t>
            </a:r>
            <a:endParaRPr lang="en-US" altLang="ko-KR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rebuchet MS" pitchFamily="34" charset="0"/>
              </a:rPr>
              <a:t>getchar(), putchar()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959475" y="1628800"/>
            <a:ext cx="7777162" cy="275152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itchFamily="34" charset="0"/>
              </a:rPr>
              <a:t>getchar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()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의 사용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정수형에 주의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()) != </a:t>
            </a:r>
            <a:r>
              <a:rPr lang="en-US" altLang="ko-KR" sz="1600" u="sng" kern="0" dirty="0">
                <a:solidFill>
                  <a:srgbClr val="000000"/>
                </a:solidFill>
                <a:latin typeface="Trebuchet MS" pitchFamily="34" charset="0"/>
              </a:rPr>
              <a:t>EOF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 err="1">
                <a:latin typeface="Trebuchet MS" pitchFamily="34" charset="0"/>
              </a:rPr>
              <a:t>putchar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ch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-156538" y="37163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" name="_x76150872"/>
          <p:cNvSpPr>
            <a:spLocks noChangeArrowheads="1"/>
          </p:cNvSpPr>
          <p:nvPr/>
        </p:nvSpPr>
        <p:spPr bwMode="auto">
          <a:xfrm>
            <a:off x="968189" y="5046507"/>
            <a:ext cx="7777162" cy="1323439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 smtClean="0">
                <a:latin typeface="Comic Sans MS" pitchFamily="66" charset="0"/>
              </a:rPr>
              <a:t>a</a:t>
            </a:r>
            <a:endParaRPr lang="ko-KR" altLang="ko-KR" sz="1600" dirty="0">
              <a:latin typeface="Comic Sans MS" pitchFamily="66" charset="0"/>
            </a:endParaRPr>
          </a:p>
          <a:p>
            <a:pPr algn="just"/>
            <a:r>
              <a:rPr lang="en-US" altLang="ko-KR" sz="1600" dirty="0" smtClean="0">
                <a:latin typeface="Comic Sans MS" pitchFamily="66" charset="0"/>
              </a:rPr>
              <a:t>a</a:t>
            </a:r>
            <a:endParaRPr lang="ko-KR" altLang="ko-KR" sz="1600" dirty="0">
              <a:latin typeface="Comic Sans MS" pitchFamily="66" charset="0"/>
            </a:endParaRPr>
          </a:p>
          <a:p>
            <a:pPr algn="just"/>
            <a:r>
              <a:rPr lang="en-US" altLang="ko-KR" sz="1600" dirty="0" smtClean="0">
                <a:latin typeface="Comic Sans MS" pitchFamily="66" charset="0"/>
              </a:rPr>
              <a:t>b</a:t>
            </a:r>
            <a:endParaRPr lang="ko-KR" altLang="ko-KR" sz="1600" dirty="0">
              <a:latin typeface="Comic Sans MS" pitchFamily="66" charset="0"/>
            </a:endParaRPr>
          </a:p>
          <a:p>
            <a:pPr algn="just"/>
            <a:r>
              <a:rPr lang="en-US" altLang="ko-KR" sz="1600" dirty="0" smtClean="0">
                <a:latin typeface="Comic Sans MS" pitchFamily="66" charset="0"/>
              </a:rPr>
              <a:t>b</a:t>
            </a:r>
            <a:endParaRPr lang="ko-KR" altLang="ko-KR" sz="1600" dirty="0">
              <a:latin typeface="Comic Sans MS" pitchFamily="66" charset="0"/>
            </a:endParaRPr>
          </a:p>
          <a:p>
            <a:pPr algn="just"/>
            <a:r>
              <a:rPr lang="en-US" altLang="ko-KR" sz="1600" dirty="0" smtClean="0">
                <a:latin typeface="Comic Sans MS" pitchFamily="66" charset="0"/>
              </a:rPr>
              <a:t>^Z</a:t>
            </a:r>
            <a:endParaRPr lang="en-US" altLang="ko-KR" sz="16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9820" y="4890596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2"/>
                </a:solidFill>
                <a:latin typeface="+mn-lt"/>
              </a:rPr>
              <a:t>getchar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() </a:t>
            </a:r>
            <a:r>
              <a:rPr lang="ko-KR" altLang="en-US" dirty="0" smtClean="0">
                <a:solidFill>
                  <a:schemeClr val="tx2"/>
                </a:solidFill>
                <a:latin typeface="+mn-lt"/>
              </a:rPr>
              <a:t>출력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 </a:t>
            </a:r>
            <a:endParaRPr lang="ko-KR" alt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1189183" y="5075262"/>
            <a:ext cx="1725283" cy="129403"/>
          </a:xfrm>
          <a:custGeom>
            <a:avLst/>
            <a:gdLst>
              <a:gd name="connsiteX0" fmla="*/ 1725283 w 1725283"/>
              <a:gd name="connsiteY0" fmla="*/ 17253 h 129403"/>
              <a:gd name="connsiteX1" fmla="*/ 1466490 w 1725283"/>
              <a:gd name="connsiteY1" fmla="*/ 8626 h 129403"/>
              <a:gd name="connsiteX2" fmla="*/ 1354347 w 1725283"/>
              <a:gd name="connsiteY2" fmla="*/ 0 h 129403"/>
              <a:gd name="connsiteX3" fmla="*/ 948905 w 1725283"/>
              <a:gd name="connsiteY3" fmla="*/ 8626 h 129403"/>
              <a:gd name="connsiteX4" fmla="*/ 923026 w 1725283"/>
              <a:gd name="connsiteY4" fmla="*/ 17253 h 129403"/>
              <a:gd name="connsiteX5" fmla="*/ 854015 w 1725283"/>
              <a:gd name="connsiteY5" fmla="*/ 25879 h 129403"/>
              <a:gd name="connsiteX6" fmla="*/ 629728 w 1725283"/>
              <a:gd name="connsiteY6" fmla="*/ 51758 h 129403"/>
              <a:gd name="connsiteX7" fmla="*/ 577970 w 1725283"/>
              <a:gd name="connsiteY7" fmla="*/ 60385 h 129403"/>
              <a:gd name="connsiteX8" fmla="*/ 448573 w 1725283"/>
              <a:gd name="connsiteY8" fmla="*/ 69011 h 129403"/>
              <a:gd name="connsiteX9" fmla="*/ 379562 w 1725283"/>
              <a:gd name="connsiteY9" fmla="*/ 77638 h 129403"/>
              <a:gd name="connsiteX10" fmla="*/ 293298 w 1725283"/>
              <a:gd name="connsiteY10" fmla="*/ 94891 h 129403"/>
              <a:gd name="connsiteX11" fmla="*/ 60385 w 1725283"/>
              <a:gd name="connsiteY11" fmla="*/ 112143 h 129403"/>
              <a:gd name="connsiteX12" fmla="*/ 0 w 1725283"/>
              <a:gd name="connsiteY12" fmla="*/ 129396 h 129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25283" h="129403">
                <a:moveTo>
                  <a:pt x="1725283" y="17253"/>
                </a:moveTo>
                <a:cubicBezTo>
                  <a:pt x="1611258" y="40057"/>
                  <a:pt x="1697636" y="26874"/>
                  <a:pt x="1466490" y="8626"/>
                </a:cubicBezTo>
                <a:lnTo>
                  <a:pt x="1354347" y="0"/>
                </a:lnTo>
                <a:lnTo>
                  <a:pt x="948905" y="8626"/>
                </a:lnTo>
                <a:cubicBezTo>
                  <a:pt x="939819" y="8989"/>
                  <a:pt x="931972" y="15626"/>
                  <a:pt x="923026" y="17253"/>
                </a:cubicBezTo>
                <a:cubicBezTo>
                  <a:pt x="900217" y="21400"/>
                  <a:pt x="877019" y="23004"/>
                  <a:pt x="854015" y="25879"/>
                </a:cubicBezTo>
                <a:cubicBezTo>
                  <a:pt x="731617" y="60850"/>
                  <a:pt x="839125" y="35006"/>
                  <a:pt x="629728" y="51758"/>
                </a:cubicBezTo>
                <a:cubicBezTo>
                  <a:pt x="612293" y="53153"/>
                  <a:pt x="595382" y="58727"/>
                  <a:pt x="577970" y="60385"/>
                </a:cubicBezTo>
                <a:cubicBezTo>
                  <a:pt x="534937" y="64483"/>
                  <a:pt x="491639" y="65266"/>
                  <a:pt x="448573" y="69011"/>
                </a:cubicBezTo>
                <a:cubicBezTo>
                  <a:pt x="425477" y="71019"/>
                  <a:pt x="402429" y="73827"/>
                  <a:pt x="379562" y="77638"/>
                </a:cubicBezTo>
                <a:cubicBezTo>
                  <a:pt x="283619" y="93629"/>
                  <a:pt x="422353" y="79708"/>
                  <a:pt x="293298" y="94891"/>
                </a:cubicBezTo>
                <a:cubicBezTo>
                  <a:pt x="220776" y="103423"/>
                  <a:pt x="131010" y="107729"/>
                  <a:pt x="60385" y="112143"/>
                </a:cubicBezTo>
                <a:cubicBezTo>
                  <a:pt x="5898" y="130305"/>
                  <a:pt x="26812" y="129396"/>
                  <a:pt x="0" y="12939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1194537" y="5327254"/>
            <a:ext cx="1725283" cy="129403"/>
          </a:xfrm>
          <a:custGeom>
            <a:avLst/>
            <a:gdLst>
              <a:gd name="connsiteX0" fmla="*/ 1725283 w 1725283"/>
              <a:gd name="connsiteY0" fmla="*/ 17253 h 129403"/>
              <a:gd name="connsiteX1" fmla="*/ 1466490 w 1725283"/>
              <a:gd name="connsiteY1" fmla="*/ 8626 h 129403"/>
              <a:gd name="connsiteX2" fmla="*/ 1354347 w 1725283"/>
              <a:gd name="connsiteY2" fmla="*/ 0 h 129403"/>
              <a:gd name="connsiteX3" fmla="*/ 948905 w 1725283"/>
              <a:gd name="connsiteY3" fmla="*/ 8626 h 129403"/>
              <a:gd name="connsiteX4" fmla="*/ 923026 w 1725283"/>
              <a:gd name="connsiteY4" fmla="*/ 17253 h 129403"/>
              <a:gd name="connsiteX5" fmla="*/ 854015 w 1725283"/>
              <a:gd name="connsiteY5" fmla="*/ 25879 h 129403"/>
              <a:gd name="connsiteX6" fmla="*/ 629728 w 1725283"/>
              <a:gd name="connsiteY6" fmla="*/ 51758 h 129403"/>
              <a:gd name="connsiteX7" fmla="*/ 577970 w 1725283"/>
              <a:gd name="connsiteY7" fmla="*/ 60385 h 129403"/>
              <a:gd name="connsiteX8" fmla="*/ 448573 w 1725283"/>
              <a:gd name="connsiteY8" fmla="*/ 69011 h 129403"/>
              <a:gd name="connsiteX9" fmla="*/ 379562 w 1725283"/>
              <a:gd name="connsiteY9" fmla="*/ 77638 h 129403"/>
              <a:gd name="connsiteX10" fmla="*/ 293298 w 1725283"/>
              <a:gd name="connsiteY10" fmla="*/ 94891 h 129403"/>
              <a:gd name="connsiteX11" fmla="*/ 60385 w 1725283"/>
              <a:gd name="connsiteY11" fmla="*/ 112143 h 129403"/>
              <a:gd name="connsiteX12" fmla="*/ 0 w 1725283"/>
              <a:gd name="connsiteY12" fmla="*/ 129396 h 129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25283" h="129403">
                <a:moveTo>
                  <a:pt x="1725283" y="17253"/>
                </a:moveTo>
                <a:cubicBezTo>
                  <a:pt x="1611258" y="40057"/>
                  <a:pt x="1697636" y="26874"/>
                  <a:pt x="1466490" y="8626"/>
                </a:cubicBezTo>
                <a:lnTo>
                  <a:pt x="1354347" y="0"/>
                </a:lnTo>
                <a:lnTo>
                  <a:pt x="948905" y="8626"/>
                </a:lnTo>
                <a:cubicBezTo>
                  <a:pt x="939819" y="8989"/>
                  <a:pt x="931972" y="15626"/>
                  <a:pt x="923026" y="17253"/>
                </a:cubicBezTo>
                <a:cubicBezTo>
                  <a:pt x="900217" y="21400"/>
                  <a:pt x="877019" y="23004"/>
                  <a:pt x="854015" y="25879"/>
                </a:cubicBezTo>
                <a:cubicBezTo>
                  <a:pt x="731617" y="60850"/>
                  <a:pt x="839125" y="35006"/>
                  <a:pt x="629728" y="51758"/>
                </a:cubicBezTo>
                <a:cubicBezTo>
                  <a:pt x="612293" y="53153"/>
                  <a:pt x="595382" y="58727"/>
                  <a:pt x="577970" y="60385"/>
                </a:cubicBezTo>
                <a:cubicBezTo>
                  <a:pt x="534937" y="64483"/>
                  <a:pt x="491639" y="65266"/>
                  <a:pt x="448573" y="69011"/>
                </a:cubicBezTo>
                <a:cubicBezTo>
                  <a:pt x="425477" y="71019"/>
                  <a:pt x="402429" y="73827"/>
                  <a:pt x="379562" y="77638"/>
                </a:cubicBezTo>
                <a:cubicBezTo>
                  <a:pt x="283619" y="93629"/>
                  <a:pt x="422353" y="79708"/>
                  <a:pt x="293298" y="94891"/>
                </a:cubicBezTo>
                <a:cubicBezTo>
                  <a:pt x="220776" y="103423"/>
                  <a:pt x="131010" y="107729"/>
                  <a:pt x="60385" y="112143"/>
                </a:cubicBezTo>
                <a:cubicBezTo>
                  <a:pt x="5898" y="130305"/>
                  <a:pt x="26812" y="129396"/>
                  <a:pt x="0" y="12939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914466" y="518779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2"/>
                </a:solidFill>
                <a:latin typeface="+mn-lt"/>
              </a:rPr>
              <a:t>putchar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() </a:t>
            </a:r>
            <a:r>
              <a:rPr lang="ko-KR" altLang="en-US" dirty="0" smtClean="0">
                <a:solidFill>
                  <a:schemeClr val="tx2"/>
                </a:solidFill>
                <a:latin typeface="+mn-lt"/>
              </a:rPr>
              <a:t>출력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 </a:t>
            </a:r>
            <a:endParaRPr lang="ko-KR" alt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3695" y="2621860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End Of File</a:t>
            </a:r>
            <a:r>
              <a:rPr lang="ko-KR" altLang="en-US" dirty="0" smtClean="0">
                <a:solidFill>
                  <a:schemeClr val="tx2"/>
                </a:solidFill>
                <a:latin typeface="+mn-lt"/>
              </a:rPr>
              <a:t>을 나타내는 문자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,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EOF</a:t>
            </a:r>
            <a:r>
              <a:rPr lang="ko-KR" altLang="en-US" dirty="0" smtClean="0">
                <a:solidFill>
                  <a:schemeClr val="tx2"/>
                </a:solidFill>
                <a:latin typeface="+mn-lt"/>
              </a:rPr>
              <a:t>는 정수형이다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.</a:t>
            </a:r>
            <a:endParaRPr lang="ko-KR" alt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4722215" y="2764811"/>
            <a:ext cx="1793322" cy="452761"/>
          </a:xfrm>
          <a:custGeom>
            <a:avLst/>
            <a:gdLst>
              <a:gd name="connsiteX0" fmla="*/ 1793322 w 1793322"/>
              <a:gd name="connsiteY0" fmla="*/ 0 h 452761"/>
              <a:gd name="connsiteX1" fmla="*/ 1775567 w 1793322"/>
              <a:gd name="connsiteY1" fmla="*/ 44388 h 452761"/>
              <a:gd name="connsiteX2" fmla="*/ 1766689 w 1793322"/>
              <a:gd name="connsiteY2" fmla="*/ 71021 h 452761"/>
              <a:gd name="connsiteX3" fmla="*/ 1740056 w 1793322"/>
              <a:gd name="connsiteY3" fmla="*/ 97654 h 452761"/>
              <a:gd name="connsiteX4" fmla="*/ 1722301 w 1793322"/>
              <a:gd name="connsiteY4" fmla="*/ 133165 h 452761"/>
              <a:gd name="connsiteX5" fmla="*/ 1651280 w 1793322"/>
              <a:gd name="connsiteY5" fmla="*/ 230819 h 452761"/>
              <a:gd name="connsiteX6" fmla="*/ 1606891 w 1793322"/>
              <a:gd name="connsiteY6" fmla="*/ 275207 h 452761"/>
              <a:gd name="connsiteX7" fmla="*/ 1580258 w 1793322"/>
              <a:gd name="connsiteY7" fmla="*/ 301840 h 452761"/>
              <a:gd name="connsiteX8" fmla="*/ 1535870 w 1793322"/>
              <a:gd name="connsiteY8" fmla="*/ 337351 h 452761"/>
              <a:gd name="connsiteX9" fmla="*/ 1509237 w 1793322"/>
              <a:gd name="connsiteY9" fmla="*/ 363984 h 452761"/>
              <a:gd name="connsiteX10" fmla="*/ 1473726 w 1793322"/>
              <a:gd name="connsiteY10" fmla="*/ 381739 h 452761"/>
              <a:gd name="connsiteX11" fmla="*/ 1447093 w 1793322"/>
              <a:gd name="connsiteY11" fmla="*/ 399495 h 452761"/>
              <a:gd name="connsiteX12" fmla="*/ 1393827 w 1793322"/>
              <a:gd name="connsiteY12" fmla="*/ 417250 h 452761"/>
              <a:gd name="connsiteX13" fmla="*/ 1367194 w 1793322"/>
              <a:gd name="connsiteY13" fmla="*/ 435005 h 452761"/>
              <a:gd name="connsiteX14" fmla="*/ 1313928 w 1793322"/>
              <a:gd name="connsiteY14" fmla="*/ 443883 h 452761"/>
              <a:gd name="connsiteX15" fmla="*/ 1269540 w 1793322"/>
              <a:gd name="connsiteY15" fmla="*/ 452761 h 452761"/>
              <a:gd name="connsiteX16" fmla="*/ 1038720 w 1793322"/>
              <a:gd name="connsiteY16" fmla="*/ 443883 h 452761"/>
              <a:gd name="connsiteX17" fmla="*/ 923311 w 1793322"/>
              <a:gd name="connsiteY17" fmla="*/ 417250 h 452761"/>
              <a:gd name="connsiteX18" fmla="*/ 896678 w 1793322"/>
              <a:gd name="connsiteY18" fmla="*/ 408372 h 452761"/>
              <a:gd name="connsiteX19" fmla="*/ 781268 w 1793322"/>
              <a:gd name="connsiteY19" fmla="*/ 399495 h 452761"/>
              <a:gd name="connsiteX20" fmla="*/ 745757 w 1793322"/>
              <a:gd name="connsiteY20" fmla="*/ 390617 h 452761"/>
              <a:gd name="connsiteX21" fmla="*/ 692491 w 1793322"/>
              <a:gd name="connsiteY21" fmla="*/ 381739 h 452761"/>
              <a:gd name="connsiteX22" fmla="*/ 665858 w 1793322"/>
              <a:gd name="connsiteY22" fmla="*/ 372862 h 452761"/>
              <a:gd name="connsiteX23" fmla="*/ 630348 w 1793322"/>
              <a:gd name="connsiteY23" fmla="*/ 363984 h 452761"/>
              <a:gd name="connsiteX24" fmla="*/ 550449 w 1793322"/>
              <a:gd name="connsiteY24" fmla="*/ 346229 h 452761"/>
              <a:gd name="connsiteX25" fmla="*/ 514938 w 1793322"/>
              <a:gd name="connsiteY25" fmla="*/ 328473 h 452761"/>
              <a:gd name="connsiteX26" fmla="*/ 470550 w 1793322"/>
              <a:gd name="connsiteY26" fmla="*/ 319596 h 452761"/>
              <a:gd name="connsiteX27" fmla="*/ 443917 w 1793322"/>
              <a:gd name="connsiteY27" fmla="*/ 310718 h 452761"/>
              <a:gd name="connsiteX28" fmla="*/ 399528 w 1793322"/>
              <a:gd name="connsiteY28" fmla="*/ 301840 h 452761"/>
              <a:gd name="connsiteX29" fmla="*/ 337385 w 1793322"/>
              <a:gd name="connsiteY29" fmla="*/ 275207 h 452761"/>
              <a:gd name="connsiteX30" fmla="*/ 115443 w 1793322"/>
              <a:gd name="connsiteY30" fmla="*/ 284085 h 452761"/>
              <a:gd name="connsiteX31" fmla="*/ 79932 w 1793322"/>
              <a:gd name="connsiteY31" fmla="*/ 319596 h 452761"/>
              <a:gd name="connsiteX32" fmla="*/ 53299 w 1793322"/>
              <a:gd name="connsiteY32" fmla="*/ 328473 h 452761"/>
              <a:gd name="connsiteX33" fmla="*/ 26666 w 1793322"/>
              <a:gd name="connsiteY33" fmla="*/ 372862 h 452761"/>
              <a:gd name="connsiteX34" fmla="*/ 33 w 1793322"/>
              <a:gd name="connsiteY34" fmla="*/ 408372 h 45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93322" h="452761">
                <a:moveTo>
                  <a:pt x="1793322" y="0"/>
                </a:moveTo>
                <a:cubicBezTo>
                  <a:pt x="1787404" y="14796"/>
                  <a:pt x="1781162" y="29467"/>
                  <a:pt x="1775567" y="44388"/>
                </a:cubicBezTo>
                <a:cubicBezTo>
                  <a:pt x="1772281" y="53150"/>
                  <a:pt x="1771880" y="63235"/>
                  <a:pt x="1766689" y="71021"/>
                </a:cubicBezTo>
                <a:cubicBezTo>
                  <a:pt x="1759725" y="81467"/>
                  <a:pt x="1748934" y="88776"/>
                  <a:pt x="1740056" y="97654"/>
                </a:cubicBezTo>
                <a:cubicBezTo>
                  <a:pt x="1734138" y="109491"/>
                  <a:pt x="1729110" y="121817"/>
                  <a:pt x="1722301" y="133165"/>
                </a:cubicBezTo>
                <a:cubicBezTo>
                  <a:pt x="1703840" y="163933"/>
                  <a:pt x="1675648" y="203743"/>
                  <a:pt x="1651280" y="230819"/>
                </a:cubicBezTo>
                <a:cubicBezTo>
                  <a:pt x="1637282" y="246372"/>
                  <a:pt x="1621687" y="260411"/>
                  <a:pt x="1606891" y="275207"/>
                </a:cubicBezTo>
                <a:cubicBezTo>
                  <a:pt x="1598013" y="284085"/>
                  <a:pt x="1590062" y="293997"/>
                  <a:pt x="1580258" y="301840"/>
                </a:cubicBezTo>
                <a:cubicBezTo>
                  <a:pt x="1565462" y="313677"/>
                  <a:pt x="1550130" y="324873"/>
                  <a:pt x="1535870" y="337351"/>
                </a:cubicBezTo>
                <a:cubicBezTo>
                  <a:pt x="1526422" y="345619"/>
                  <a:pt x="1519453" y="356687"/>
                  <a:pt x="1509237" y="363984"/>
                </a:cubicBezTo>
                <a:cubicBezTo>
                  <a:pt x="1498468" y="371676"/>
                  <a:pt x="1485216" y="375173"/>
                  <a:pt x="1473726" y="381739"/>
                </a:cubicBezTo>
                <a:cubicBezTo>
                  <a:pt x="1464462" y="387033"/>
                  <a:pt x="1456843" y="395162"/>
                  <a:pt x="1447093" y="399495"/>
                </a:cubicBezTo>
                <a:cubicBezTo>
                  <a:pt x="1429990" y="407096"/>
                  <a:pt x="1409400" y="406869"/>
                  <a:pt x="1393827" y="417250"/>
                </a:cubicBezTo>
                <a:cubicBezTo>
                  <a:pt x="1384949" y="423168"/>
                  <a:pt x="1377316" y="431631"/>
                  <a:pt x="1367194" y="435005"/>
                </a:cubicBezTo>
                <a:cubicBezTo>
                  <a:pt x="1350117" y="440697"/>
                  <a:pt x="1331638" y="440663"/>
                  <a:pt x="1313928" y="443883"/>
                </a:cubicBezTo>
                <a:cubicBezTo>
                  <a:pt x="1299082" y="446582"/>
                  <a:pt x="1284336" y="449802"/>
                  <a:pt x="1269540" y="452761"/>
                </a:cubicBezTo>
                <a:cubicBezTo>
                  <a:pt x="1192600" y="449802"/>
                  <a:pt x="1115567" y="448686"/>
                  <a:pt x="1038720" y="443883"/>
                </a:cubicBezTo>
                <a:cubicBezTo>
                  <a:pt x="1000882" y="441518"/>
                  <a:pt x="958864" y="427916"/>
                  <a:pt x="923311" y="417250"/>
                </a:cubicBezTo>
                <a:cubicBezTo>
                  <a:pt x="914348" y="414561"/>
                  <a:pt x="905964" y="409533"/>
                  <a:pt x="896678" y="408372"/>
                </a:cubicBezTo>
                <a:cubicBezTo>
                  <a:pt x="858392" y="403586"/>
                  <a:pt x="819738" y="402454"/>
                  <a:pt x="781268" y="399495"/>
                </a:cubicBezTo>
                <a:cubicBezTo>
                  <a:pt x="769431" y="396536"/>
                  <a:pt x="757721" y="393010"/>
                  <a:pt x="745757" y="390617"/>
                </a:cubicBezTo>
                <a:cubicBezTo>
                  <a:pt x="728106" y="387087"/>
                  <a:pt x="710063" y="385644"/>
                  <a:pt x="692491" y="381739"/>
                </a:cubicBezTo>
                <a:cubicBezTo>
                  <a:pt x="683356" y="379709"/>
                  <a:pt x="674856" y="375433"/>
                  <a:pt x="665858" y="372862"/>
                </a:cubicBezTo>
                <a:cubicBezTo>
                  <a:pt x="654126" y="369510"/>
                  <a:pt x="642258" y="366631"/>
                  <a:pt x="630348" y="363984"/>
                </a:cubicBezTo>
                <a:cubicBezTo>
                  <a:pt x="528868" y="341432"/>
                  <a:pt x="637086" y="367887"/>
                  <a:pt x="550449" y="346229"/>
                </a:cubicBezTo>
                <a:cubicBezTo>
                  <a:pt x="538612" y="340310"/>
                  <a:pt x="527493" y="332658"/>
                  <a:pt x="514938" y="328473"/>
                </a:cubicBezTo>
                <a:cubicBezTo>
                  <a:pt x="500623" y="323701"/>
                  <a:pt x="485188" y="323256"/>
                  <a:pt x="470550" y="319596"/>
                </a:cubicBezTo>
                <a:cubicBezTo>
                  <a:pt x="461471" y="317326"/>
                  <a:pt x="452995" y="312988"/>
                  <a:pt x="443917" y="310718"/>
                </a:cubicBezTo>
                <a:cubicBezTo>
                  <a:pt x="429278" y="307058"/>
                  <a:pt x="414167" y="305500"/>
                  <a:pt x="399528" y="301840"/>
                </a:cubicBezTo>
                <a:cubicBezTo>
                  <a:pt x="373398" y="295308"/>
                  <a:pt x="362798" y="287914"/>
                  <a:pt x="337385" y="275207"/>
                </a:cubicBezTo>
                <a:cubicBezTo>
                  <a:pt x="263404" y="278166"/>
                  <a:pt x="188406" y="271505"/>
                  <a:pt x="115443" y="284085"/>
                </a:cubicBezTo>
                <a:cubicBezTo>
                  <a:pt x="98946" y="286929"/>
                  <a:pt x="95813" y="314303"/>
                  <a:pt x="79932" y="319596"/>
                </a:cubicBezTo>
                <a:lnTo>
                  <a:pt x="53299" y="328473"/>
                </a:lnTo>
                <a:cubicBezTo>
                  <a:pt x="-2000" y="383775"/>
                  <a:pt x="72768" y="303709"/>
                  <a:pt x="26666" y="372862"/>
                </a:cubicBezTo>
                <a:cubicBezTo>
                  <a:pt x="-2059" y="415950"/>
                  <a:pt x="33" y="383555"/>
                  <a:pt x="33" y="40837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버퍼링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엔터키를</a:t>
            </a:r>
            <a:r>
              <a:rPr lang="ko-KR" altLang="en-US" dirty="0" smtClean="0"/>
              <a:t> 쳐야만 입력을 받는 이유</a:t>
            </a:r>
            <a:endParaRPr lang="ko-KR" altLang="en-US" dirty="0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92896"/>
            <a:ext cx="5591324" cy="29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3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_</a:t>
            </a:r>
            <a:r>
              <a:rPr lang="en-US" altLang="ko-KR" dirty="0" err="1" smtClean="0"/>
              <a:t>getch</a:t>
            </a:r>
            <a:r>
              <a:rPr lang="en-US" altLang="ko-KR" dirty="0" smtClean="0"/>
              <a:t>(), _</a:t>
            </a:r>
            <a:r>
              <a:rPr lang="en-US" altLang="ko-KR" dirty="0" err="1" smtClean="0"/>
              <a:t>putch</a:t>
            </a:r>
            <a:r>
              <a:rPr lang="en-US" altLang="ko-KR" dirty="0" smtClean="0"/>
              <a:t>()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988886" y="1700808"/>
            <a:ext cx="7777162" cy="30202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conio.h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_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()) !=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'q'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latin typeface="Trebuchet MS" pitchFamily="34" charset="0"/>
              </a:rPr>
              <a:t>_</a:t>
            </a:r>
            <a:r>
              <a:rPr lang="en-US" altLang="ko-KR" sz="1600" dirty="0" err="1">
                <a:latin typeface="Trebuchet MS" pitchFamily="34" charset="0"/>
              </a:rPr>
              <a:t>putch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ch</a:t>
            </a:r>
            <a:r>
              <a:rPr lang="en-US" altLang="ko-KR" sz="1600" dirty="0" smtClean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-127127" y="37883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8515" name="Text Box 35"/>
          <p:cNvSpPr txBox="1">
            <a:spLocks noChangeArrowheads="1"/>
          </p:cNvSpPr>
          <p:nvPr/>
        </p:nvSpPr>
        <p:spPr bwMode="auto">
          <a:xfrm>
            <a:off x="6245073" y="2204070"/>
            <a:ext cx="15319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버퍼를 사용하지 </a:t>
            </a:r>
            <a:r>
              <a:rPr lang="ko-KR" altLang="en-US" sz="1400" dirty="0" smtClean="0">
                <a:solidFill>
                  <a:schemeClr val="tx2"/>
                </a:solidFill>
                <a:latin typeface="+mj-ea"/>
                <a:ea typeface="+mj-ea"/>
              </a:rPr>
              <a:t>않는다</a:t>
            </a:r>
            <a:r>
              <a:rPr lang="en-US" altLang="ko-KR" sz="1400" dirty="0" smtClean="0">
                <a:solidFill>
                  <a:schemeClr val="tx2"/>
                </a:solidFill>
                <a:latin typeface="+mj-ea"/>
                <a:ea typeface="+mj-ea"/>
              </a:rPr>
              <a:t>,</a:t>
            </a:r>
          </a:p>
          <a:p>
            <a:pPr eaLnBrk="1" hangingPunct="1"/>
            <a:r>
              <a:rPr lang="ko-KR" altLang="en-US" sz="1400" dirty="0" smtClean="0">
                <a:solidFill>
                  <a:schemeClr val="tx2"/>
                </a:solidFill>
                <a:latin typeface="+mj-ea"/>
                <a:ea typeface="+mj-ea"/>
              </a:rPr>
              <a:t>에코도 없음</a:t>
            </a:r>
            <a:r>
              <a:rPr lang="en-US" altLang="ko-KR" sz="1400" dirty="0" smtClean="0">
                <a:solidFill>
                  <a:schemeClr val="tx2"/>
                </a:solidFill>
                <a:latin typeface="+mj-ea"/>
                <a:ea typeface="+mj-ea"/>
              </a:rPr>
              <a:t>!</a:t>
            </a:r>
            <a:endParaRPr lang="ko-KR" altLang="en-US" sz="1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2" name="_x76150872"/>
          <p:cNvSpPr>
            <a:spLocks noChangeArrowheads="1"/>
          </p:cNvSpPr>
          <p:nvPr/>
        </p:nvSpPr>
        <p:spPr bwMode="auto">
          <a:xfrm>
            <a:off x="988886" y="5299670"/>
            <a:ext cx="7777162" cy="33855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 err="1" smtClean="0">
                <a:latin typeface="Comic Sans MS" pitchFamily="66" charset="0"/>
              </a:rPr>
              <a:t>abc</a:t>
            </a:r>
            <a:endParaRPr lang="en-US" altLang="ko-KR" sz="1600" dirty="0">
              <a:latin typeface="Comic Sans MS" pitchFamily="66" charset="0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608111" y="2421323"/>
            <a:ext cx="2674188" cy="1078302"/>
          </a:xfrm>
          <a:custGeom>
            <a:avLst/>
            <a:gdLst>
              <a:gd name="connsiteX0" fmla="*/ 2674188 w 2674188"/>
              <a:gd name="connsiteY0" fmla="*/ 0 h 1078302"/>
              <a:gd name="connsiteX1" fmla="*/ 2320505 w 2674188"/>
              <a:gd name="connsiteY1" fmla="*/ 17253 h 1078302"/>
              <a:gd name="connsiteX2" fmla="*/ 1768415 w 2674188"/>
              <a:gd name="connsiteY2" fmla="*/ 25879 h 1078302"/>
              <a:gd name="connsiteX3" fmla="*/ 1742536 w 2674188"/>
              <a:gd name="connsiteY3" fmla="*/ 60385 h 1078302"/>
              <a:gd name="connsiteX4" fmla="*/ 1733909 w 2674188"/>
              <a:gd name="connsiteY4" fmla="*/ 86264 h 1078302"/>
              <a:gd name="connsiteX5" fmla="*/ 1716656 w 2674188"/>
              <a:gd name="connsiteY5" fmla="*/ 112143 h 1078302"/>
              <a:gd name="connsiteX6" fmla="*/ 1733909 w 2674188"/>
              <a:gd name="connsiteY6" fmla="*/ 258792 h 1078302"/>
              <a:gd name="connsiteX7" fmla="*/ 1742536 w 2674188"/>
              <a:gd name="connsiteY7" fmla="*/ 301924 h 1078302"/>
              <a:gd name="connsiteX8" fmla="*/ 1759788 w 2674188"/>
              <a:gd name="connsiteY8" fmla="*/ 327804 h 1078302"/>
              <a:gd name="connsiteX9" fmla="*/ 1794294 w 2674188"/>
              <a:gd name="connsiteY9" fmla="*/ 405441 h 1078302"/>
              <a:gd name="connsiteX10" fmla="*/ 1785668 w 2674188"/>
              <a:gd name="connsiteY10" fmla="*/ 457200 h 1078302"/>
              <a:gd name="connsiteX11" fmla="*/ 1751162 w 2674188"/>
              <a:gd name="connsiteY11" fmla="*/ 474453 h 1078302"/>
              <a:gd name="connsiteX12" fmla="*/ 1690777 w 2674188"/>
              <a:gd name="connsiteY12" fmla="*/ 500332 h 1078302"/>
              <a:gd name="connsiteX13" fmla="*/ 1647645 w 2674188"/>
              <a:gd name="connsiteY13" fmla="*/ 517585 h 1078302"/>
              <a:gd name="connsiteX14" fmla="*/ 1587260 w 2674188"/>
              <a:gd name="connsiteY14" fmla="*/ 534838 h 1078302"/>
              <a:gd name="connsiteX15" fmla="*/ 1561381 w 2674188"/>
              <a:gd name="connsiteY15" fmla="*/ 543464 h 1078302"/>
              <a:gd name="connsiteX16" fmla="*/ 1431985 w 2674188"/>
              <a:gd name="connsiteY16" fmla="*/ 552090 h 1078302"/>
              <a:gd name="connsiteX17" fmla="*/ 1207698 w 2674188"/>
              <a:gd name="connsiteY17" fmla="*/ 577970 h 1078302"/>
              <a:gd name="connsiteX18" fmla="*/ 1147313 w 2674188"/>
              <a:gd name="connsiteY18" fmla="*/ 586596 h 1078302"/>
              <a:gd name="connsiteX19" fmla="*/ 948905 w 2674188"/>
              <a:gd name="connsiteY19" fmla="*/ 603849 h 1078302"/>
              <a:gd name="connsiteX20" fmla="*/ 793630 w 2674188"/>
              <a:gd name="connsiteY20" fmla="*/ 629728 h 1078302"/>
              <a:gd name="connsiteX21" fmla="*/ 733245 w 2674188"/>
              <a:gd name="connsiteY21" fmla="*/ 655607 h 1078302"/>
              <a:gd name="connsiteX22" fmla="*/ 690113 w 2674188"/>
              <a:gd name="connsiteY22" fmla="*/ 672860 h 1078302"/>
              <a:gd name="connsiteX23" fmla="*/ 664234 w 2674188"/>
              <a:gd name="connsiteY23" fmla="*/ 681487 h 1078302"/>
              <a:gd name="connsiteX24" fmla="*/ 586596 w 2674188"/>
              <a:gd name="connsiteY24" fmla="*/ 733245 h 1078302"/>
              <a:gd name="connsiteX25" fmla="*/ 560717 w 2674188"/>
              <a:gd name="connsiteY25" fmla="*/ 750498 h 1078302"/>
              <a:gd name="connsiteX26" fmla="*/ 491705 w 2674188"/>
              <a:gd name="connsiteY26" fmla="*/ 785004 h 1078302"/>
              <a:gd name="connsiteX27" fmla="*/ 457200 w 2674188"/>
              <a:gd name="connsiteY27" fmla="*/ 810883 h 1078302"/>
              <a:gd name="connsiteX28" fmla="*/ 431320 w 2674188"/>
              <a:gd name="connsiteY28" fmla="*/ 819509 h 1078302"/>
              <a:gd name="connsiteX29" fmla="*/ 388188 w 2674188"/>
              <a:gd name="connsiteY29" fmla="*/ 845389 h 1078302"/>
              <a:gd name="connsiteX30" fmla="*/ 336430 w 2674188"/>
              <a:gd name="connsiteY30" fmla="*/ 879894 h 1078302"/>
              <a:gd name="connsiteX31" fmla="*/ 310551 w 2674188"/>
              <a:gd name="connsiteY31" fmla="*/ 888521 h 1078302"/>
              <a:gd name="connsiteX32" fmla="*/ 284671 w 2674188"/>
              <a:gd name="connsiteY32" fmla="*/ 905773 h 1078302"/>
              <a:gd name="connsiteX33" fmla="*/ 250166 w 2674188"/>
              <a:gd name="connsiteY33" fmla="*/ 931653 h 1078302"/>
              <a:gd name="connsiteX34" fmla="*/ 215660 w 2674188"/>
              <a:gd name="connsiteY34" fmla="*/ 940279 h 1078302"/>
              <a:gd name="connsiteX35" fmla="*/ 155275 w 2674188"/>
              <a:gd name="connsiteY35" fmla="*/ 974785 h 1078302"/>
              <a:gd name="connsiteX36" fmla="*/ 129396 w 2674188"/>
              <a:gd name="connsiteY36" fmla="*/ 983411 h 1078302"/>
              <a:gd name="connsiteX37" fmla="*/ 103517 w 2674188"/>
              <a:gd name="connsiteY37" fmla="*/ 1000664 h 1078302"/>
              <a:gd name="connsiteX38" fmla="*/ 69011 w 2674188"/>
              <a:gd name="connsiteY38" fmla="*/ 1009290 h 1078302"/>
              <a:gd name="connsiteX39" fmla="*/ 43132 w 2674188"/>
              <a:gd name="connsiteY39" fmla="*/ 1035170 h 1078302"/>
              <a:gd name="connsiteX40" fmla="*/ 25879 w 2674188"/>
              <a:gd name="connsiteY40" fmla="*/ 1061049 h 1078302"/>
              <a:gd name="connsiteX41" fmla="*/ 0 w 2674188"/>
              <a:gd name="connsiteY41" fmla="*/ 1078302 h 10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674188" h="1078302">
                <a:moveTo>
                  <a:pt x="2674188" y="0"/>
                </a:moveTo>
                <a:cubicBezTo>
                  <a:pt x="2556294" y="5751"/>
                  <a:pt x="2438491" y="13882"/>
                  <a:pt x="2320505" y="17253"/>
                </a:cubicBezTo>
                <a:cubicBezTo>
                  <a:pt x="2136528" y="22509"/>
                  <a:pt x="1951957" y="12182"/>
                  <a:pt x="1768415" y="25879"/>
                </a:cubicBezTo>
                <a:cubicBezTo>
                  <a:pt x="1754077" y="26949"/>
                  <a:pt x="1751162" y="48883"/>
                  <a:pt x="1742536" y="60385"/>
                </a:cubicBezTo>
                <a:cubicBezTo>
                  <a:pt x="1739660" y="69011"/>
                  <a:pt x="1737976" y="78131"/>
                  <a:pt x="1733909" y="86264"/>
                </a:cubicBezTo>
                <a:cubicBezTo>
                  <a:pt x="1729272" y="95537"/>
                  <a:pt x="1716656" y="101775"/>
                  <a:pt x="1716656" y="112143"/>
                </a:cubicBezTo>
                <a:cubicBezTo>
                  <a:pt x="1716656" y="161363"/>
                  <a:pt x="1727259" y="210023"/>
                  <a:pt x="1733909" y="258792"/>
                </a:cubicBezTo>
                <a:cubicBezTo>
                  <a:pt x="1735890" y="273320"/>
                  <a:pt x="1737388" y="288195"/>
                  <a:pt x="1742536" y="301924"/>
                </a:cubicBezTo>
                <a:cubicBezTo>
                  <a:pt x="1746176" y="311632"/>
                  <a:pt x="1755577" y="318330"/>
                  <a:pt x="1759788" y="327804"/>
                </a:cubicBezTo>
                <a:cubicBezTo>
                  <a:pt x="1800846" y="420187"/>
                  <a:pt x="1755251" y="346878"/>
                  <a:pt x="1794294" y="405441"/>
                </a:cubicBezTo>
                <a:cubicBezTo>
                  <a:pt x="1791419" y="422694"/>
                  <a:pt x="1794938" y="442368"/>
                  <a:pt x="1785668" y="457200"/>
                </a:cubicBezTo>
                <a:cubicBezTo>
                  <a:pt x="1778852" y="468105"/>
                  <a:pt x="1762327" y="468073"/>
                  <a:pt x="1751162" y="474453"/>
                </a:cubicBezTo>
                <a:cubicBezTo>
                  <a:pt x="1687482" y="510841"/>
                  <a:pt x="1767288" y="474828"/>
                  <a:pt x="1690777" y="500332"/>
                </a:cubicBezTo>
                <a:cubicBezTo>
                  <a:pt x="1676087" y="505229"/>
                  <a:pt x="1662335" y="512688"/>
                  <a:pt x="1647645" y="517585"/>
                </a:cubicBezTo>
                <a:cubicBezTo>
                  <a:pt x="1627785" y="524205"/>
                  <a:pt x="1607311" y="528823"/>
                  <a:pt x="1587260" y="534838"/>
                </a:cubicBezTo>
                <a:cubicBezTo>
                  <a:pt x="1578551" y="537451"/>
                  <a:pt x="1570418" y="542460"/>
                  <a:pt x="1561381" y="543464"/>
                </a:cubicBezTo>
                <a:cubicBezTo>
                  <a:pt x="1518418" y="548237"/>
                  <a:pt x="1475117" y="549215"/>
                  <a:pt x="1431985" y="552090"/>
                </a:cubicBezTo>
                <a:cubicBezTo>
                  <a:pt x="1243692" y="583472"/>
                  <a:pt x="1415239" y="558204"/>
                  <a:pt x="1207698" y="577970"/>
                </a:cubicBezTo>
                <a:cubicBezTo>
                  <a:pt x="1187457" y="579898"/>
                  <a:pt x="1167545" y="584573"/>
                  <a:pt x="1147313" y="586596"/>
                </a:cubicBezTo>
                <a:cubicBezTo>
                  <a:pt x="1081257" y="593202"/>
                  <a:pt x="948905" y="603849"/>
                  <a:pt x="948905" y="603849"/>
                </a:cubicBezTo>
                <a:cubicBezTo>
                  <a:pt x="851859" y="628111"/>
                  <a:pt x="903488" y="618743"/>
                  <a:pt x="793630" y="629728"/>
                </a:cubicBezTo>
                <a:cubicBezTo>
                  <a:pt x="721816" y="647683"/>
                  <a:pt x="792818" y="625821"/>
                  <a:pt x="733245" y="655607"/>
                </a:cubicBezTo>
                <a:cubicBezTo>
                  <a:pt x="719395" y="662532"/>
                  <a:pt x="704612" y="667423"/>
                  <a:pt x="690113" y="672860"/>
                </a:cubicBezTo>
                <a:cubicBezTo>
                  <a:pt x="681599" y="676053"/>
                  <a:pt x="672183" y="677071"/>
                  <a:pt x="664234" y="681487"/>
                </a:cubicBezTo>
                <a:cubicBezTo>
                  <a:pt x="664217" y="681497"/>
                  <a:pt x="599544" y="724613"/>
                  <a:pt x="586596" y="733245"/>
                </a:cubicBezTo>
                <a:cubicBezTo>
                  <a:pt x="577970" y="738996"/>
                  <a:pt x="569990" y="745861"/>
                  <a:pt x="560717" y="750498"/>
                </a:cubicBezTo>
                <a:cubicBezTo>
                  <a:pt x="537713" y="762000"/>
                  <a:pt x="512280" y="769572"/>
                  <a:pt x="491705" y="785004"/>
                </a:cubicBezTo>
                <a:cubicBezTo>
                  <a:pt x="480203" y="793630"/>
                  <a:pt x="469683" y="803750"/>
                  <a:pt x="457200" y="810883"/>
                </a:cubicBezTo>
                <a:cubicBezTo>
                  <a:pt x="449305" y="815394"/>
                  <a:pt x="439453" y="815442"/>
                  <a:pt x="431320" y="819509"/>
                </a:cubicBezTo>
                <a:cubicBezTo>
                  <a:pt x="416323" y="827007"/>
                  <a:pt x="402334" y="836387"/>
                  <a:pt x="388188" y="845389"/>
                </a:cubicBezTo>
                <a:cubicBezTo>
                  <a:pt x="370695" y="856521"/>
                  <a:pt x="356101" y="873337"/>
                  <a:pt x="336430" y="879894"/>
                </a:cubicBezTo>
                <a:cubicBezTo>
                  <a:pt x="327804" y="882770"/>
                  <a:pt x="318684" y="884455"/>
                  <a:pt x="310551" y="888521"/>
                </a:cubicBezTo>
                <a:cubicBezTo>
                  <a:pt x="301278" y="893158"/>
                  <a:pt x="293108" y="899747"/>
                  <a:pt x="284671" y="905773"/>
                </a:cubicBezTo>
                <a:cubicBezTo>
                  <a:pt x="272972" y="914130"/>
                  <a:pt x="263025" y="925223"/>
                  <a:pt x="250166" y="931653"/>
                </a:cubicBezTo>
                <a:cubicBezTo>
                  <a:pt x="239562" y="936955"/>
                  <a:pt x="227162" y="937404"/>
                  <a:pt x="215660" y="940279"/>
                </a:cubicBezTo>
                <a:cubicBezTo>
                  <a:pt x="189670" y="957606"/>
                  <a:pt x="185920" y="961651"/>
                  <a:pt x="155275" y="974785"/>
                </a:cubicBezTo>
                <a:cubicBezTo>
                  <a:pt x="146917" y="978367"/>
                  <a:pt x="138022" y="980536"/>
                  <a:pt x="129396" y="983411"/>
                </a:cubicBezTo>
                <a:cubicBezTo>
                  <a:pt x="120770" y="989162"/>
                  <a:pt x="113046" y="996580"/>
                  <a:pt x="103517" y="1000664"/>
                </a:cubicBezTo>
                <a:cubicBezTo>
                  <a:pt x="92620" y="1005334"/>
                  <a:pt x="79305" y="1003408"/>
                  <a:pt x="69011" y="1009290"/>
                </a:cubicBezTo>
                <a:cubicBezTo>
                  <a:pt x="58419" y="1015343"/>
                  <a:pt x="50942" y="1025798"/>
                  <a:pt x="43132" y="1035170"/>
                </a:cubicBezTo>
                <a:cubicBezTo>
                  <a:pt x="36495" y="1043135"/>
                  <a:pt x="33210" y="1053718"/>
                  <a:pt x="25879" y="1061049"/>
                </a:cubicBezTo>
                <a:cubicBezTo>
                  <a:pt x="18548" y="1068380"/>
                  <a:pt x="0" y="1078302"/>
                  <a:pt x="0" y="107830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15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_</a:t>
            </a:r>
            <a:r>
              <a:rPr lang="en-US" altLang="ko-KR" dirty="0" err="1" smtClean="0"/>
              <a:t>getch</a:t>
            </a:r>
            <a:r>
              <a:rPr lang="en-US" altLang="ko-KR" dirty="0" smtClean="0"/>
              <a:t>(), _</a:t>
            </a:r>
            <a:r>
              <a:rPr lang="en-US" altLang="ko-KR" dirty="0" err="1" smtClean="0"/>
              <a:t>getche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getchar</a:t>
            </a:r>
            <a:r>
              <a:rPr lang="en-US" altLang="ko-KR" dirty="0" smtClean="0"/>
              <a:t>()</a:t>
            </a:r>
          </a:p>
        </p:txBody>
      </p:sp>
      <p:grpSp>
        <p:nvGrpSpPr>
          <p:cNvPr id="18475" name="Group 229"/>
          <p:cNvGrpSpPr>
            <a:grpSpLocks/>
          </p:cNvGrpSpPr>
          <p:nvPr/>
        </p:nvGrpSpPr>
        <p:grpSpPr bwMode="auto">
          <a:xfrm>
            <a:off x="4499520" y="4929311"/>
            <a:ext cx="1589088" cy="1616075"/>
            <a:chOff x="3208" y="1586"/>
            <a:chExt cx="1395" cy="1617"/>
          </a:xfrm>
        </p:grpSpPr>
        <p:sp>
          <p:nvSpPr>
            <p:cNvPr id="18480" name="Freeform 230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108 w 44"/>
                <a:gd name="T1" fmla="*/ 0 h 88"/>
                <a:gd name="T2" fmla="*/ 0 w 44"/>
                <a:gd name="T3" fmla="*/ 319 h 88"/>
                <a:gd name="T4" fmla="*/ 53 w 44"/>
                <a:gd name="T5" fmla="*/ 319 h 88"/>
                <a:gd name="T6" fmla="*/ 159 w 44"/>
                <a:gd name="T7" fmla="*/ 0 h 88"/>
                <a:gd name="T8" fmla="*/ 108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1" name="Freeform 231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29 w 92"/>
                <a:gd name="T1" fmla="*/ 0 h 73"/>
                <a:gd name="T2" fmla="*/ 0 w 92"/>
                <a:gd name="T3" fmla="*/ 375 h 73"/>
                <a:gd name="T4" fmla="*/ 47 w 92"/>
                <a:gd name="T5" fmla="*/ 375 h 73"/>
                <a:gd name="T6" fmla="*/ 313 w 92"/>
                <a:gd name="T7" fmla="*/ 25 h 73"/>
                <a:gd name="T8" fmla="*/ 22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2" name="Freeform 232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29 w 92"/>
                <a:gd name="T1" fmla="*/ 0 h 73"/>
                <a:gd name="T2" fmla="*/ 0 w 92"/>
                <a:gd name="T3" fmla="*/ 375 h 73"/>
                <a:gd name="T4" fmla="*/ 47 w 92"/>
                <a:gd name="T5" fmla="*/ 375 h 73"/>
                <a:gd name="T6" fmla="*/ 313 w 92"/>
                <a:gd name="T7" fmla="*/ 25 h 73"/>
                <a:gd name="T8" fmla="*/ 22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3" name="Freeform 233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8 w 88"/>
                <a:gd name="T1" fmla="*/ 0 h 83"/>
                <a:gd name="T2" fmla="*/ 286 w 88"/>
                <a:gd name="T3" fmla="*/ 355 h 83"/>
                <a:gd name="T4" fmla="*/ 253 w 88"/>
                <a:gd name="T5" fmla="*/ 439 h 83"/>
                <a:gd name="T6" fmla="*/ 0 w 88"/>
                <a:gd name="T7" fmla="*/ 25 h 83"/>
                <a:gd name="T8" fmla="*/ 68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4" name="Freeform 234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8 w 88"/>
                <a:gd name="T1" fmla="*/ 0 h 83"/>
                <a:gd name="T2" fmla="*/ 286 w 88"/>
                <a:gd name="T3" fmla="*/ 355 h 83"/>
                <a:gd name="T4" fmla="*/ 253 w 88"/>
                <a:gd name="T5" fmla="*/ 439 h 83"/>
                <a:gd name="T6" fmla="*/ 0 w 88"/>
                <a:gd name="T7" fmla="*/ 25 h 83"/>
                <a:gd name="T8" fmla="*/ 68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5" name="Freeform 235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23 w 532"/>
                <a:gd name="T1" fmla="*/ 222 h 304"/>
                <a:gd name="T2" fmla="*/ 0 w 532"/>
                <a:gd name="T3" fmla="*/ 673 h 304"/>
                <a:gd name="T4" fmla="*/ 0 w 532"/>
                <a:gd name="T5" fmla="*/ 1178 h 304"/>
                <a:gd name="T6" fmla="*/ 0 w 532"/>
                <a:gd name="T7" fmla="*/ 1436 h 304"/>
                <a:gd name="T8" fmla="*/ 1655 w 532"/>
                <a:gd name="T9" fmla="*/ 1436 h 304"/>
                <a:gd name="T10" fmla="*/ 1743 w 532"/>
                <a:gd name="T11" fmla="*/ 1053 h 304"/>
                <a:gd name="T12" fmla="*/ 1655 w 532"/>
                <a:gd name="T13" fmla="*/ 412 h 304"/>
                <a:gd name="T14" fmla="*/ 1477 w 532"/>
                <a:gd name="T15" fmla="*/ 64 h 304"/>
                <a:gd name="T16" fmla="*/ 661 w 532"/>
                <a:gd name="T17" fmla="*/ 0 h 304"/>
                <a:gd name="T18" fmla="*/ 202 w 532"/>
                <a:gd name="T19" fmla="*/ 0 h 304"/>
                <a:gd name="T20" fmla="*/ 23 w 532"/>
                <a:gd name="T21" fmla="*/ 222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6" name="Freeform 236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564 w 161"/>
                <a:gd name="T1" fmla="*/ 632 h 221"/>
                <a:gd name="T2" fmla="*/ 524 w 161"/>
                <a:gd name="T3" fmla="*/ 431 h 221"/>
                <a:gd name="T4" fmla="*/ 490 w 161"/>
                <a:gd name="T5" fmla="*/ 205 h 221"/>
                <a:gd name="T6" fmla="*/ 390 w 161"/>
                <a:gd name="T7" fmla="*/ 137 h 221"/>
                <a:gd name="T8" fmla="*/ 321 w 161"/>
                <a:gd name="T9" fmla="*/ 76 h 221"/>
                <a:gd name="T10" fmla="*/ 192 w 161"/>
                <a:gd name="T11" fmla="*/ 0 h 221"/>
                <a:gd name="T12" fmla="*/ 163 w 161"/>
                <a:gd name="T13" fmla="*/ 90 h 221"/>
                <a:gd name="T14" fmla="*/ 44 w 161"/>
                <a:gd name="T15" fmla="*/ 1 h 221"/>
                <a:gd name="T16" fmla="*/ 1 w 161"/>
                <a:gd name="T17" fmla="*/ 109 h 221"/>
                <a:gd name="T18" fmla="*/ 84 w 161"/>
                <a:gd name="T19" fmla="*/ 193 h 221"/>
                <a:gd name="T20" fmla="*/ 68 w 161"/>
                <a:gd name="T21" fmla="*/ 263 h 221"/>
                <a:gd name="T22" fmla="*/ 25 w 161"/>
                <a:gd name="T23" fmla="*/ 306 h 221"/>
                <a:gd name="T24" fmla="*/ 1 w 161"/>
                <a:gd name="T25" fmla="*/ 354 h 221"/>
                <a:gd name="T26" fmla="*/ 0 w 161"/>
                <a:gd name="T27" fmla="*/ 407 h 221"/>
                <a:gd name="T28" fmla="*/ 19 w 161"/>
                <a:gd name="T29" fmla="*/ 471 h 221"/>
                <a:gd name="T30" fmla="*/ 41 w 161"/>
                <a:gd name="T31" fmla="*/ 578 h 221"/>
                <a:gd name="T32" fmla="*/ 53 w 161"/>
                <a:gd name="T33" fmla="*/ 632 h 221"/>
                <a:gd name="T34" fmla="*/ 74 w 161"/>
                <a:gd name="T35" fmla="*/ 670 h 221"/>
                <a:gd name="T36" fmla="*/ 97 w 161"/>
                <a:gd name="T37" fmla="*/ 707 h 221"/>
                <a:gd name="T38" fmla="*/ 130 w 161"/>
                <a:gd name="T39" fmla="*/ 737 h 221"/>
                <a:gd name="T40" fmla="*/ 161 w 161"/>
                <a:gd name="T41" fmla="*/ 763 h 221"/>
                <a:gd name="T42" fmla="*/ 206 w 161"/>
                <a:gd name="T43" fmla="*/ 782 h 221"/>
                <a:gd name="T44" fmla="*/ 253 w 161"/>
                <a:gd name="T45" fmla="*/ 796 h 221"/>
                <a:gd name="T46" fmla="*/ 305 w 161"/>
                <a:gd name="T47" fmla="*/ 804 h 221"/>
                <a:gd name="T48" fmla="*/ 394 w 161"/>
                <a:gd name="T49" fmla="*/ 963 h 221"/>
                <a:gd name="T50" fmla="*/ 579 w 161"/>
                <a:gd name="T51" fmla="*/ 687 h 221"/>
                <a:gd name="T52" fmla="*/ 564 w 161"/>
                <a:gd name="T53" fmla="*/ 632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7" name="Freeform 237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3019 w 1132"/>
                <a:gd name="T1" fmla="*/ 776 h 1016"/>
                <a:gd name="T2" fmla="*/ 3183 w 1132"/>
                <a:gd name="T3" fmla="*/ 890 h 1016"/>
                <a:gd name="T4" fmla="*/ 3328 w 1132"/>
                <a:gd name="T5" fmla="*/ 1012 h 1016"/>
                <a:gd name="T6" fmla="*/ 3445 w 1132"/>
                <a:gd name="T7" fmla="*/ 1179 h 1016"/>
                <a:gd name="T8" fmla="*/ 3514 w 1132"/>
                <a:gd name="T9" fmla="*/ 1423 h 1016"/>
                <a:gd name="T10" fmla="*/ 3631 w 1132"/>
                <a:gd name="T11" fmla="*/ 2405 h 1016"/>
                <a:gd name="T12" fmla="*/ 3685 w 1132"/>
                <a:gd name="T13" fmla="*/ 3450 h 1016"/>
                <a:gd name="T14" fmla="*/ 3542 w 1132"/>
                <a:gd name="T15" fmla="*/ 4177 h 1016"/>
                <a:gd name="T16" fmla="*/ 3503 w 1132"/>
                <a:gd name="T17" fmla="*/ 4387 h 1016"/>
                <a:gd name="T18" fmla="*/ 3416 w 1132"/>
                <a:gd name="T19" fmla="*/ 4530 h 1016"/>
                <a:gd name="T20" fmla="*/ 3287 w 1132"/>
                <a:gd name="T21" fmla="*/ 4585 h 1016"/>
                <a:gd name="T22" fmla="*/ 3132 w 1132"/>
                <a:gd name="T23" fmla="*/ 4733 h 1016"/>
                <a:gd name="T24" fmla="*/ 2842 w 1132"/>
                <a:gd name="T25" fmla="*/ 4198 h 1016"/>
                <a:gd name="T26" fmla="*/ 2372 w 1132"/>
                <a:gd name="T27" fmla="*/ 4163 h 1016"/>
                <a:gd name="T28" fmla="*/ 1644 w 1132"/>
                <a:gd name="T29" fmla="*/ 4251 h 1016"/>
                <a:gd name="T30" fmla="*/ 1469 w 1132"/>
                <a:gd name="T31" fmla="*/ 4284 h 1016"/>
                <a:gd name="T32" fmla="*/ 1331 w 1132"/>
                <a:gd name="T33" fmla="*/ 4180 h 1016"/>
                <a:gd name="T34" fmla="*/ 1275 w 1132"/>
                <a:gd name="T35" fmla="*/ 3932 h 1016"/>
                <a:gd name="T36" fmla="*/ 1347 w 1132"/>
                <a:gd name="T37" fmla="*/ 3539 h 1016"/>
                <a:gd name="T38" fmla="*/ 1452 w 1132"/>
                <a:gd name="T39" fmla="*/ 2347 h 1016"/>
                <a:gd name="T40" fmla="*/ 1082 w 1132"/>
                <a:gd name="T41" fmla="*/ 1902 h 1016"/>
                <a:gd name="T42" fmla="*/ 511 w 1132"/>
                <a:gd name="T43" fmla="*/ 1391 h 1016"/>
                <a:gd name="T44" fmla="*/ 189 w 1132"/>
                <a:gd name="T45" fmla="*/ 778 h 1016"/>
                <a:gd name="T46" fmla="*/ 0 w 1132"/>
                <a:gd name="T47" fmla="*/ 336 h 1016"/>
                <a:gd name="T48" fmla="*/ 328 w 1132"/>
                <a:gd name="T49" fmla="*/ 3 h 1016"/>
                <a:gd name="T50" fmla="*/ 785 w 1132"/>
                <a:gd name="T51" fmla="*/ 597 h 1016"/>
                <a:gd name="T52" fmla="*/ 1032 w 1132"/>
                <a:gd name="T53" fmla="*/ 763 h 1016"/>
                <a:gd name="T54" fmla="*/ 1131 w 1132"/>
                <a:gd name="T55" fmla="*/ 930 h 1016"/>
                <a:gd name="T56" fmla="*/ 1186 w 1132"/>
                <a:gd name="T57" fmla="*/ 942 h 1016"/>
                <a:gd name="T58" fmla="*/ 1248 w 1132"/>
                <a:gd name="T59" fmla="*/ 958 h 1016"/>
                <a:gd name="T60" fmla="*/ 1304 w 1132"/>
                <a:gd name="T61" fmla="*/ 970 h 1016"/>
                <a:gd name="T62" fmla="*/ 1389 w 1132"/>
                <a:gd name="T63" fmla="*/ 930 h 1016"/>
                <a:gd name="T64" fmla="*/ 1516 w 1132"/>
                <a:gd name="T65" fmla="*/ 843 h 1016"/>
                <a:gd name="T66" fmla="*/ 1641 w 1132"/>
                <a:gd name="T67" fmla="*/ 776 h 1016"/>
                <a:gd name="T68" fmla="*/ 1778 w 1132"/>
                <a:gd name="T69" fmla="*/ 727 h 1016"/>
                <a:gd name="T70" fmla="*/ 1995 w 1132"/>
                <a:gd name="T71" fmla="*/ 623 h 1016"/>
                <a:gd name="T72" fmla="*/ 2179 w 1132"/>
                <a:gd name="T73" fmla="*/ 572 h 1016"/>
                <a:gd name="T74" fmla="*/ 2232 w 1132"/>
                <a:gd name="T75" fmla="*/ 572 h 1016"/>
                <a:gd name="T76" fmla="*/ 2327 w 1132"/>
                <a:gd name="T77" fmla="*/ 572 h 1016"/>
                <a:gd name="T78" fmla="*/ 2443 w 1132"/>
                <a:gd name="T79" fmla="*/ 580 h 1016"/>
                <a:gd name="T80" fmla="*/ 2567 w 1132"/>
                <a:gd name="T81" fmla="*/ 580 h 1016"/>
                <a:gd name="T82" fmla="*/ 2680 w 1132"/>
                <a:gd name="T83" fmla="*/ 586 h 1016"/>
                <a:gd name="T84" fmla="*/ 2769 w 1132"/>
                <a:gd name="T85" fmla="*/ 586 h 1016"/>
                <a:gd name="T86" fmla="*/ 2815 w 1132"/>
                <a:gd name="T87" fmla="*/ 58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8" name="Freeform 238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787 w 271"/>
                <a:gd name="T1" fmla="*/ 757 h 365"/>
                <a:gd name="T2" fmla="*/ 846 w 271"/>
                <a:gd name="T3" fmla="*/ 800 h 365"/>
                <a:gd name="T4" fmla="*/ 857 w 271"/>
                <a:gd name="T5" fmla="*/ 912 h 365"/>
                <a:gd name="T6" fmla="*/ 847 w 271"/>
                <a:gd name="T7" fmla="*/ 969 h 365"/>
                <a:gd name="T8" fmla="*/ 837 w 271"/>
                <a:gd name="T9" fmla="*/ 1017 h 365"/>
                <a:gd name="T10" fmla="*/ 836 w 271"/>
                <a:gd name="T11" fmla="*/ 1046 h 365"/>
                <a:gd name="T12" fmla="*/ 831 w 271"/>
                <a:gd name="T13" fmla="*/ 1076 h 365"/>
                <a:gd name="T14" fmla="*/ 822 w 271"/>
                <a:gd name="T15" fmla="*/ 1095 h 365"/>
                <a:gd name="T16" fmla="*/ 807 w 271"/>
                <a:gd name="T17" fmla="*/ 1113 h 365"/>
                <a:gd name="T18" fmla="*/ 784 w 271"/>
                <a:gd name="T19" fmla="*/ 1139 h 365"/>
                <a:gd name="T20" fmla="*/ 745 w 271"/>
                <a:gd name="T21" fmla="*/ 1178 h 365"/>
                <a:gd name="T22" fmla="*/ 738 w 271"/>
                <a:gd name="T23" fmla="*/ 1265 h 365"/>
                <a:gd name="T24" fmla="*/ 719 w 271"/>
                <a:gd name="T25" fmla="*/ 1481 h 365"/>
                <a:gd name="T26" fmla="*/ 601 w 271"/>
                <a:gd name="T27" fmla="*/ 1603 h 365"/>
                <a:gd name="T28" fmla="*/ 437 w 271"/>
                <a:gd name="T29" fmla="*/ 1754 h 365"/>
                <a:gd name="T30" fmla="*/ 233 w 271"/>
                <a:gd name="T31" fmla="*/ 1695 h 365"/>
                <a:gd name="T32" fmla="*/ 146 w 271"/>
                <a:gd name="T33" fmla="*/ 1444 h 365"/>
                <a:gd name="T34" fmla="*/ 85 w 271"/>
                <a:gd name="T35" fmla="*/ 1265 h 365"/>
                <a:gd name="T36" fmla="*/ 85 w 271"/>
                <a:gd name="T37" fmla="*/ 1215 h 365"/>
                <a:gd name="T38" fmla="*/ 48 w 271"/>
                <a:gd name="T39" fmla="*/ 1169 h 365"/>
                <a:gd name="T40" fmla="*/ 21 w 271"/>
                <a:gd name="T41" fmla="*/ 1118 h 365"/>
                <a:gd name="T42" fmla="*/ 2 w 271"/>
                <a:gd name="T43" fmla="*/ 1067 h 365"/>
                <a:gd name="T44" fmla="*/ 0 w 271"/>
                <a:gd name="T45" fmla="*/ 1007 h 365"/>
                <a:gd name="T46" fmla="*/ 0 w 271"/>
                <a:gd name="T47" fmla="*/ 945 h 365"/>
                <a:gd name="T48" fmla="*/ 2 w 271"/>
                <a:gd name="T49" fmla="*/ 876 h 365"/>
                <a:gd name="T50" fmla="*/ 17 w 271"/>
                <a:gd name="T51" fmla="*/ 813 h 365"/>
                <a:gd name="T52" fmla="*/ 27 w 271"/>
                <a:gd name="T53" fmla="*/ 739 h 365"/>
                <a:gd name="T54" fmla="*/ 93 w 271"/>
                <a:gd name="T55" fmla="*/ 780 h 365"/>
                <a:gd name="T56" fmla="*/ 93 w 271"/>
                <a:gd name="T57" fmla="*/ 583 h 365"/>
                <a:gd name="T58" fmla="*/ 74 w 271"/>
                <a:gd name="T59" fmla="*/ 283 h 365"/>
                <a:gd name="T60" fmla="*/ 278 w 271"/>
                <a:gd name="T61" fmla="*/ 2 h 365"/>
                <a:gd name="T62" fmla="*/ 517 w 271"/>
                <a:gd name="T63" fmla="*/ 0 h 365"/>
                <a:gd name="T64" fmla="*/ 784 w 271"/>
                <a:gd name="T65" fmla="*/ 269 h 365"/>
                <a:gd name="T66" fmla="*/ 787 w 271"/>
                <a:gd name="T67" fmla="*/ 7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9" name="Freeform 239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598 w 272"/>
                <a:gd name="T1" fmla="*/ 103 h 214"/>
                <a:gd name="T2" fmla="*/ 760 w 272"/>
                <a:gd name="T3" fmla="*/ 234 h 214"/>
                <a:gd name="T4" fmla="*/ 816 w 272"/>
                <a:gd name="T5" fmla="*/ 287 h 214"/>
                <a:gd name="T6" fmla="*/ 860 w 272"/>
                <a:gd name="T7" fmla="*/ 347 h 214"/>
                <a:gd name="T8" fmla="*/ 894 w 272"/>
                <a:gd name="T9" fmla="*/ 405 h 214"/>
                <a:gd name="T10" fmla="*/ 905 w 272"/>
                <a:gd name="T11" fmla="*/ 456 h 214"/>
                <a:gd name="T12" fmla="*/ 913 w 272"/>
                <a:gd name="T13" fmla="*/ 529 h 214"/>
                <a:gd name="T14" fmla="*/ 905 w 272"/>
                <a:gd name="T15" fmla="*/ 599 h 214"/>
                <a:gd name="T16" fmla="*/ 885 w 272"/>
                <a:gd name="T17" fmla="*/ 675 h 214"/>
                <a:gd name="T18" fmla="*/ 865 w 272"/>
                <a:gd name="T19" fmla="*/ 771 h 214"/>
                <a:gd name="T20" fmla="*/ 856 w 272"/>
                <a:gd name="T21" fmla="*/ 890 h 214"/>
                <a:gd name="T22" fmla="*/ 856 w 272"/>
                <a:gd name="T23" fmla="*/ 993 h 214"/>
                <a:gd name="T24" fmla="*/ 792 w 272"/>
                <a:gd name="T25" fmla="*/ 1012 h 214"/>
                <a:gd name="T26" fmla="*/ 744 w 272"/>
                <a:gd name="T27" fmla="*/ 842 h 214"/>
                <a:gd name="T28" fmla="*/ 722 w 272"/>
                <a:gd name="T29" fmla="*/ 700 h 214"/>
                <a:gd name="T30" fmla="*/ 723 w 272"/>
                <a:gd name="T31" fmla="*/ 558 h 214"/>
                <a:gd name="T32" fmla="*/ 758 w 272"/>
                <a:gd name="T33" fmla="*/ 388 h 214"/>
                <a:gd name="T34" fmla="*/ 622 w 272"/>
                <a:gd name="T35" fmla="*/ 263 h 214"/>
                <a:gd name="T36" fmla="*/ 433 w 272"/>
                <a:gd name="T37" fmla="*/ 263 h 214"/>
                <a:gd name="T38" fmla="*/ 395 w 272"/>
                <a:gd name="T39" fmla="*/ 286 h 214"/>
                <a:gd name="T40" fmla="*/ 367 w 272"/>
                <a:gd name="T41" fmla="*/ 307 h 214"/>
                <a:gd name="T42" fmla="*/ 331 w 272"/>
                <a:gd name="T43" fmla="*/ 333 h 214"/>
                <a:gd name="T44" fmla="*/ 304 w 272"/>
                <a:gd name="T45" fmla="*/ 348 h 214"/>
                <a:gd name="T46" fmla="*/ 265 w 272"/>
                <a:gd name="T47" fmla="*/ 367 h 214"/>
                <a:gd name="T48" fmla="*/ 235 w 272"/>
                <a:gd name="T49" fmla="*/ 388 h 214"/>
                <a:gd name="T50" fmla="*/ 200 w 272"/>
                <a:gd name="T51" fmla="*/ 405 h 214"/>
                <a:gd name="T52" fmla="*/ 160 w 272"/>
                <a:gd name="T53" fmla="*/ 411 h 214"/>
                <a:gd name="T54" fmla="*/ 113 w 272"/>
                <a:gd name="T55" fmla="*/ 456 h 214"/>
                <a:gd name="T56" fmla="*/ 139 w 272"/>
                <a:gd name="T57" fmla="*/ 569 h 214"/>
                <a:gd name="T58" fmla="*/ 151 w 272"/>
                <a:gd name="T59" fmla="*/ 655 h 214"/>
                <a:gd name="T60" fmla="*/ 151 w 272"/>
                <a:gd name="T61" fmla="*/ 741 h 214"/>
                <a:gd name="T62" fmla="*/ 134 w 272"/>
                <a:gd name="T63" fmla="*/ 845 h 214"/>
                <a:gd name="T64" fmla="*/ 134 w 272"/>
                <a:gd name="T65" fmla="*/ 1012 h 214"/>
                <a:gd name="T66" fmla="*/ 70 w 272"/>
                <a:gd name="T67" fmla="*/ 910 h 214"/>
                <a:gd name="T68" fmla="*/ 29 w 272"/>
                <a:gd name="T69" fmla="*/ 771 h 214"/>
                <a:gd name="T70" fmla="*/ 20 w 272"/>
                <a:gd name="T71" fmla="*/ 707 h 214"/>
                <a:gd name="T72" fmla="*/ 2 w 272"/>
                <a:gd name="T73" fmla="*/ 639 h 214"/>
                <a:gd name="T74" fmla="*/ 0 w 272"/>
                <a:gd name="T75" fmla="*/ 578 h 214"/>
                <a:gd name="T76" fmla="*/ 0 w 272"/>
                <a:gd name="T77" fmla="*/ 512 h 214"/>
                <a:gd name="T78" fmla="*/ 2 w 272"/>
                <a:gd name="T79" fmla="*/ 454 h 214"/>
                <a:gd name="T80" fmla="*/ 23 w 272"/>
                <a:gd name="T81" fmla="*/ 411 h 214"/>
                <a:gd name="T82" fmla="*/ 53 w 272"/>
                <a:gd name="T83" fmla="*/ 373 h 214"/>
                <a:gd name="T84" fmla="*/ 105 w 272"/>
                <a:gd name="T85" fmla="*/ 359 h 214"/>
                <a:gd name="T86" fmla="*/ 113 w 272"/>
                <a:gd name="T87" fmla="*/ 224 h 214"/>
                <a:gd name="T88" fmla="*/ 208 w 272"/>
                <a:gd name="T89" fmla="*/ 64 h 214"/>
                <a:gd name="T90" fmla="*/ 409 w 272"/>
                <a:gd name="T91" fmla="*/ 0 h 214"/>
                <a:gd name="T92" fmla="*/ 598 w 272"/>
                <a:gd name="T93" fmla="*/ 103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0" name="Freeform 240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249 w 99"/>
                <a:gd name="T1" fmla="*/ 348 h 304"/>
                <a:gd name="T2" fmla="*/ 249 w 99"/>
                <a:gd name="T3" fmla="*/ 571 h 304"/>
                <a:gd name="T4" fmla="*/ 311 w 99"/>
                <a:gd name="T5" fmla="*/ 722 h 304"/>
                <a:gd name="T6" fmla="*/ 309 w 99"/>
                <a:gd name="T7" fmla="*/ 902 h 304"/>
                <a:gd name="T8" fmla="*/ 309 w 99"/>
                <a:gd name="T9" fmla="*/ 1174 h 304"/>
                <a:gd name="T10" fmla="*/ 249 w 99"/>
                <a:gd name="T11" fmla="*/ 1252 h 304"/>
                <a:gd name="T12" fmla="*/ 169 w 99"/>
                <a:gd name="T13" fmla="*/ 1323 h 304"/>
                <a:gd name="T14" fmla="*/ 145 w 99"/>
                <a:gd name="T15" fmla="*/ 1436 h 304"/>
                <a:gd name="T16" fmla="*/ 38 w 99"/>
                <a:gd name="T17" fmla="*/ 1436 h 304"/>
                <a:gd name="T18" fmla="*/ 0 w 99"/>
                <a:gd name="T19" fmla="*/ 1323 h 304"/>
                <a:gd name="T20" fmla="*/ 107 w 99"/>
                <a:gd name="T21" fmla="*/ 1300 h 304"/>
                <a:gd name="T22" fmla="*/ 48 w 99"/>
                <a:gd name="T23" fmla="*/ 1257 h 304"/>
                <a:gd name="T24" fmla="*/ 1 w 99"/>
                <a:gd name="T25" fmla="*/ 1257 h 304"/>
                <a:gd name="T26" fmla="*/ 1 w 99"/>
                <a:gd name="T27" fmla="*/ 1174 h 304"/>
                <a:gd name="T28" fmla="*/ 55 w 99"/>
                <a:gd name="T29" fmla="*/ 1189 h 304"/>
                <a:gd name="T30" fmla="*/ 161 w 99"/>
                <a:gd name="T31" fmla="*/ 1181 h 304"/>
                <a:gd name="T32" fmla="*/ 161 w 99"/>
                <a:gd name="T33" fmla="*/ 1105 h 304"/>
                <a:gd name="T34" fmla="*/ 76 w 99"/>
                <a:gd name="T35" fmla="*/ 1105 h 304"/>
                <a:gd name="T36" fmla="*/ 0 w 99"/>
                <a:gd name="T37" fmla="*/ 1074 h 304"/>
                <a:gd name="T38" fmla="*/ 0 w 99"/>
                <a:gd name="T39" fmla="*/ 967 h 304"/>
                <a:gd name="T40" fmla="*/ 62 w 99"/>
                <a:gd name="T41" fmla="*/ 956 h 304"/>
                <a:gd name="T42" fmla="*/ 135 w 99"/>
                <a:gd name="T43" fmla="*/ 1045 h 304"/>
                <a:gd name="T44" fmla="*/ 186 w 99"/>
                <a:gd name="T45" fmla="*/ 1009 h 304"/>
                <a:gd name="T46" fmla="*/ 145 w 99"/>
                <a:gd name="T47" fmla="*/ 902 h 304"/>
                <a:gd name="T48" fmla="*/ 200 w 99"/>
                <a:gd name="T49" fmla="*/ 864 h 304"/>
                <a:gd name="T50" fmla="*/ 161 w 99"/>
                <a:gd name="T51" fmla="*/ 798 h 304"/>
                <a:gd name="T52" fmla="*/ 186 w 99"/>
                <a:gd name="T53" fmla="*/ 706 h 304"/>
                <a:gd name="T54" fmla="*/ 107 w 99"/>
                <a:gd name="T55" fmla="*/ 706 h 304"/>
                <a:gd name="T56" fmla="*/ 145 w 99"/>
                <a:gd name="T57" fmla="*/ 639 h 304"/>
                <a:gd name="T58" fmla="*/ 200 w 99"/>
                <a:gd name="T59" fmla="*/ 639 h 304"/>
                <a:gd name="T60" fmla="*/ 249 w 99"/>
                <a:gd name="T61" fmla="*/ 652 h 304"/>
                <a:gd name="T62" fmla="*/ 214 w 99"/>
                <a:gd name="T63" fmla="*/ 513 h 304"/>
                <a:gd name="T64" fmla="*/ 145 w 99"/>
                <a:gd name="T65" fmla="*/ 478 h 304"/>
                <a:gd name="T66" fmla="*/ 38 w 99"/>
                <a:gd name="T67" fmla="*/ 478 h 304"/>
                <a:gd name="T68" fmla="*/ 21 w 99"/>
                <a:gd name="T69" fmla="*/ 391 h 304"/>
                <a:gd name="T70" fmla="*/ 21 w 99"/>
                <a:gd name="T71" fmla="*/ 246 h 304"/>
                <a:gd name="T72" fmla="*/ 4 w 99"/>
                <a:gd name="T73" fmla="*/ 107 h 304"/>
                <a:gd name="T74" fmla="*/ 76 w 99"/>
                <a:gd name="T75" fmla="*/ 0 h 304"/>
                <a:gd name="T76" fmla="*/ 147 w 99"/>
                <a:gd name="T77" fmla="*/ 18 h 304"/>
                <a:gd name="T78" fmla="*/ 203 w 99"/>
                <a:gd name="T79" fmla="*/ 29 h 304"/>
                <a:gd name="T80" fmla="*/ 240 w 99"/>
                <a:gd name="T81" fmla="*/ 48 h 304"/>
                <a:gd name="T82" fmla="*/ 267 w 99"/>
                <a:gd name="T83" fmla="*/ 76 h 304"/>
                <a:gd name="T84" fmla="*/ 277 w 99"/>
                <a:gd name="T85" fmla="*/ 117 h 304"/>
                <a:gd name="T86" fmla="*/ 277 w 99"/>
                <a:gd name="T87" fmla="*/ 169 h 304"/>
                <a:gd name="T88" fmla="*/ 267 w 99"/>
                <a:gd name="T89" fmla="*/ 245 h 304"/>
                <a:gd name="T90" fmla="*/ 249 w 99"/>
                <a:gd name="T91" fmla="*/ 34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1" name="Freeform 241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70 w 33"/>
                <a:gd name="T1" fmla="*/ 25 h 81"/>
                <a:gd name="T2" fmla="*/ 124 w 33"/>
                <a:gd name="T3" fmla="*/ 122 h 81"/>
                <a:gd name="T4" fmla="*/ 93 w 33"/>
                <a:gd name="T5" fmla="*/ 231 h 81"/>
                <a:gd name="T6" fmla="*/ 138 w 33"/>
                <a:gd name="T7" fmla="*/ 303 h 81"/>
                <a:gd name="T8" fmla="*/ 138 w 33"/>
                <a:gd name="T9" fmla="*/ 395 h 81"/>
                <a:gd name="T10" fmla="*/ 70 w 33"/>
                <a:gd name="T11" fmla="*/ 373 h 81"/>
                <a:gd name="T12" fmla="*/ 0 w 33"/>
                <a:gd name="T13" fmla="*/ 382 h 81"/>
                <a:gd name="T14" fmla="*/ 0 w 33"/>
                <a:gd name="T15" fmla="*/ 245 h 81"/>
                <a:gd name="T16" fmla="*/ 24 w 33"/>
                <a:gd name="T17" fmla="*/ 122 h 81"/>
                <a:gd name="T18" fmla="*/ 3 w 33"/>
                <a:gd name="T19" fmla="*/ 0 h 81"/>
                <a:gd name="T20" fmla="*/ 21 w 33"/>
                <a:gd name="T21" fmla="*/ 1 h 81"/>
                <a:gd name="T22" fmla="*/ 37 w 33"/>
                <a:gd name="T23" fmla="*/ 2 h 81"/>
                <a:gd name="T24" fmla="*/ 58 w 33"/>
                <a:gd name="T25" fmla="*/ 21 h 81"/>
                <a:gd name="T26" fmla="*/ 70 w 33"/>
                <a:gd name="T27" fmla="*/ 2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2" name="Freeform 242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97 w 30"/>
                <a:gd name="T1" fmla="*/ 0 h 84"/>
                <a:gd name="T2" fmla="*/ 26 w 30"/>
                <a:gd name="T3" fmla="*/ 25 h 84"/>
                <a:gd name="T4" fmla="*/ 0 w 30"/>
                <a:gd name="T5" fmla="*/ 145 h 84"/>
                <a:gd name="T6" fmla="*/ 67 w 30"/>
                <a:gd name="T7" fmla="*/ 79 h 84"/>
                <a:gd name="T8" fmla="*/ 48 w 30"/>
                <a:gd name="T9" fmla="*/ 225 h 84"/>
                <a:gd name="T10" fmla="*/ 0 w 30"/>
                <a:gd name="T11" fmla="*/ 231 h 84"/>
                <a:gd name="T12" fmla="*/ 0 w 30"/>
                <a:gd name="T13" fmla="*/ 384 h 84"/>
                <a:gd name="T14" fmla="*/ 48 w 30"/>
                <a:gd name="T15" fmla="*/ 391 h 84"/>
                <a:gd name="T16" fmla="*/ 67 w 30"/>
                <a:gd name="T17" fmla="*/ 287 h 84"/>
                <a:gd name="T18" fmla="*/ 108 w 30"/>
                <a:gd name="T19" fmla="*/ 160 h 84"/>
                <a:gd name="T20" fmla="*/ 97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3" name="Freeform 243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1085 w 353"/>
                <a:gd name="T1" fmla="*/ 0 h 672"/>
                <a:gd name="T2" fmla="*/ 1008 w 353"/>
                <a:gd name="T3" fmla="*/ 273 h 672"/>
                <a:gd name="T4" fmla="*/ 824 w 353"/>
                <a:gd name="T5" fmla="*/ 418 h 672"/>
                <a:gd name="T6" fmla="*/ 682 w 353"/>
                <a:gd name="T7" fmla="*/ 462 h 672"/>
                <a:gd name="T8" fmla="*/ 578 w 353"/>
                <a:gd name="T9" fmla="*/ 365 h 672"/>
                <a:gd name="T10" fmla="*/ 530 w 353"/>
                <a:gd name="T11" fmla="*/ 242 h 672"/>
                <a:gd name="T12" fmla="*/ 459 w 353"/>
                <a:gd name="T13" fmla="*/ 525 h 672"/>
                <a:gd name="T14" fmla="*/ 184 w 353"/>
                <a:gd name="T15" fmla="*/ 1255 h 672"/>
                <a:gd name="T16" fmla="*/ 61 w 353"/>
                <a:gd name="T17" fmla="*/ 2397 h 672"/>
                <a:gd name="T18" fmla="*/ 0 w 353"/>
                <a:gd name="T19" fmla="*/ 3218 h 672"/>
                <a:gd name="T20" fmla="*/ 316 w 353"/>
                <a:gd name="T21" fmla="*/ 2416 h 672"/>
                <a:gd name="T22" fmla="*/ 682 w 353"/>
                <a:gd name="T23" fmla="*/ 1029 h 672"/>
                <a:gd name="T24" fmla="*/ 763 w 353"/>
                <a:gd name="T25" fmla="*/ 728 h 672"/>
                <a:gd name="T26" fmla="*/ 938 w 353"/>
                <a:gd name="T27" fmla="*/ 482 h 672"/>
                <a:gd name="T28" fmla="*/ 1070 w 353"/>
                <a:gd name="T29" fmla="*/ 332 h 672"/>
                <a:gd name="T30" fmla="*/ 1143 w 353"/>
                <a:gd name="T31" fmla="*/ 225 h 672"/>
                <a:gd name="T32" fmla="*/ 108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4" name="Freeform 244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79 w 103"/>
                <a:gd name="T1" fmla="*/ 446 h 140"/>
                <a:gd name="T2" fmla="*/ 0 w 103"/>
                <a:gd name="T3" fmla="*/ 770 h 140"/>
                <a:gd name="T4" fmla="*/ 0 w 103"/>
                <a:gd name="T5" fmla="*/ 529 h 140"/>
                <a:gd name="T6" fmla="*/ 205 w 103"/>
                <a:gd name="T7" fmla="*/ 253 h 140"/>
                <a:gd name="T8" fmla="*/ 303 w 103"/>
                <a:gd name="T9" fmla="*/ 0 h 140"/>
                <a:gd name="T10" fmla="*/ 310 w 103"/>
                <a:gd name="T11" fmla="*/ 235 h 140"/>
                <a:gd name="T12" fmla="*/ 179 w 103"/>
                <a:gd name="T13" fmla="*/ 44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5" name="Freeform 245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623 w 192"/>
                <a:gd name="T1" fmla="*/ 19 h 508"/>
                <a:gd name="T2" fmla="*/ 623 w 192"/>
                <a:gd name="T3" fmla="*/ 223 h 508"/>
                <a:gd name="T4" fmla="*/ 307 w 192"/>
                <a:gd name="T5" fmla="*/ 1504 h 508"/>
                <a:gd name="T6" fmla="*/ 163 w 192"/>
                <a:gd name="T7" fmla="*/ 1874 h 508"/>
                <a:gd name="T8" fmla="*/ 0 w 192"/>
                <a:gd name="T9" fmla="*/ 2347 h 508"/>
                <a:gd name="T10" fmla="*/ 0 w 192"/>
                <a:gd name="T11" fmla="*/ 1698 h 508"/>
                <a:gd name="T12" fmla="*/ 158 w 192"/>
                <a:gd name="T13" fmla="*/ 1232 h 508"/>
                <a:gd name="T14" fmla="*/ 271 w 192"/>
                <a:gd name="T15" fmla="*/ 1219 h 508"/>
                <a:gd name="T16" fmla="*/ 271 w 192"/>
                <a:gd name="T17" fmla="*/ 984 h 508"/>
                <a:gd name="T18" fmla="*/ 271 w 192"/>
                <a:gd name="T19" fmla="*/ 671 h 508"/>
                <a:gd name="T20" fmla="*/ 286 w 192"/>
                <a:gd name="T21" fmla="*/ 438 h 508"/>
                <a:gd name="T22" fmla="*/ 414 w 192"/>
                <a:gd name="T23" fmla="*/ 179 h 508"/>
                <a:gd name="T24" fmla="*/ 492 w 192"/>
                <a:gd name="T25" fmla="*/ 138 h 508"/>
                <a:gd name="T26" fmla="*/ 522 w 192"/>
                <a:gd name="T27" fmla="*/ 0 h 508"/>
                <a:gd name="T28" fmla="*/ 623 w 192"/>
                <a:gd name="T29" fmla="*/ 19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6" name="Freeform 246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237 w 65"/>
                <a:gd name="T1" fmla="*/ 140 h 90"/>
                <a:gd name="T2" fmla="*/ 113 w 65"/>
                <a:gd name="T3" fmla="*/ 245 h 90"/>
                <a:gd name="T4" fmla="*/ 0 w 65"/>
                <a:gd name="T5" fmla="*/ 425 h 90"/>
                <a:gd name="T6" fmla="*/ 69 w 65"/>
                <a:gd name="T7" fmla="*/ 55 h 90"/>
                <a:gd name="T8" fmla="*/ 150 w 65"/>
                <a:gd name="T9" fmla="*/ 0 h 90"/>
                <a:gd name="T10" fmla="*/ 237 w 65"/>
                <a:gd name="T11" fmla="*/ 14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7" name="Freeform 247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757 w 225"/>
                <a:gd name="T1" fmla="*/ 65 h 594"/>
                <a:gd name="T2" fmla="*/ 551 w 225"/>
                <a:gd name="T3" fmla="*/ 0 h 594"/>
                <a:gd name="T4" fmla="*/ 496 w 225"/>
                <a:gd name="T5" fmla="*/ 198 h 594"/>
                <a:gd name="T6" fmla="*/ 514 w 225"/>
                <a:gd name="T7" fmla="*/ 335 h 594"/>
                <a:gd name="T8" fmla="*/ 287 w 225"/>
                <a:gd name="T9" fmla="*/ 897 h 594"/>
                <a:gd name="T10" fmla="*/ 53 w 225"/>
                <a:gd name="T11" fmla="*/ 1826 h 594"/>
                <a:gd name="T12" fmla="*/ 0 w 225"/>
                <a:gd name="T13" fmla="*/ 2778 h 594"/>
                <a:gd name="T14" fmla="*/ 315 w 225"/>
                <a:gd name="T15" fmla="*/ 2041 h 594"/>
                <a:gd name="T16" fmla="*/ 611 w 225"/>
                <a:gd name="T17" fmla="*/ 345 h 594"/>
                <a:gd name="T18" fmla="*/ 678 w 225"/>
                <a:gd name="T19" fmla="*/ 282 h 594"/>
                <a:gd name="T20" fmla="*/ 757 w 225"/>
                <a:gd name="T21" fmla="*/ 65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8" name="Freeform 248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652 w 295"/>
                <a:gd name="T1" fmla="*/ 530 h 210"/>
                <a:gd name="T2" fmla="*/ 454 w 295"/>
                <a:gd name="T3" fmla="*/ 218 h 210"/>
                <a:gd name="T4" fmla="*/ 345 w 295"/>
                <a:gd name="T5" fmla="*/ 187 h 210"/>
                <a:gd name="T6" fmla="*/ 240 w 295"/>
                <a:gd name="T7" fmla="*/ 0 h 210"/>
                <a:gd name="T8" fmla="*/ 128 w 295"/>
                <a:gd name="T9" fmla="*/ 0 h 210"/>
                <a:gd name="T10" fmla="*/ 0 w 295"/>
                <a:gd name="T11" fmla="*/ 231 h 210"/>
                <a:gd name="T12" fmla="*/ 55 w 295"/>
                <a:gd name="T13" fmla="*/ 296 h 210"/>
                <a:gd name="T14" fmla="*/ 184 w 295"/>
                <a:gd name="T15" fmla="*/ 263 h 210"/>
                <a:gd name="T16" fmla="*/ 240 w 295"/>
                <a:gd name="T17" fmla="*/ 145 h 210"/>
                <a:gd name="T18" fmla="*/ 288 w 295"/>
                <a:gd name="T19" fmla="*/ 246 h 210"/>
                <a:gd name="T20" fmla="*/ 288 w 295"/>
                <a:gd name="T21" fmla="*/ 496 h 210"/>
                <a:gd name="T22" fmla="*/ 368 w 295"/>
                <a:gd name="T23" fmla="*/ 530 h 210"/>
                <a:gd name="T24" fmla="*/ 368 w 295"/>
                <a:gd name="T25" fmla="*/ 313 h 210"/>
                <a:gd name="T26" fmla="*/ 492 w 295"/>
                <a:gd name="T27" fmla="*/ 411 h 210"/>
                <a:gd name="T28" fmla="*/ 466 w 295"/>
                <a:gd name="T29" fmla="*/ 676 h 210"/>
                <a:gd name="T30" fmla="*/ 492 w 295"/>
                <a:gd name="T31" fmla="*/ 775 h 210"/>
                <a:gd name="T32" fmla="*/ 550 w 295"/>
                <a:gd name="T33" fmla="*/ 622 h 210"/>
                <a:gd name="T34" fmla="*/ 606 w 295"/>
                <a:gd name="T35" fmla="*/ 676 h 210"/>
                <a:gd name="T36" fmla="*/ 595 w 295"/>
                <a:gd name="T37" fmla="*/ 834 h 210"/>
                <a:gd name="T38" fmla="*/ 669 w 295"/>
                <a:gd name="T39" fmla="*/ 921 h 210"/>
                <a:gd name="T40" fmla="*/ 669 w 295"/>
                <a:gd name="T41" fmla="*/ 723 h 210"/>
                <a:gd name="T42" fmla="*/ 744 w 295"/>
                <a:gd name="T43" fmla="*/ 754 h 210"/>
                <a:gd name="T44" fmla="*/ 744 w 295"/>
                <a:gd name="T45" fmla="*/ 985 h 210"/>
                <a:gd name="T46" fmla="*/ 803 w 295"/>
                <a:gd name="T47" fmla="*/ 921 h 210"/>
                <a:gd name="T48" fmla="*/ 768 w 295"/>
                <a:gd name="T49" fmla="*/ 676 h 210"/>
                <a:gd name="T50" fmla="*/ 871 w 295"/>
                <a:gd name="T51" fmla="*/ 789 h 210"/>
                <a:gd name="T52" fmla="*/ 884 w 295"/>
                <a:gd name="T53" fmla="*/ 964 h 210"/>
                <a:gd name="T54" fmla="*/ 992 w 295"/>
                <a:gd name="T55" fmla="*/ 964 h 210"/>
                <a:gd name="T56" fmla="*/ 967 w 295"/>
                <a:gd name="T57" fmla="*/ 741 h 210"/>
                <a:gd name="T58" fmla="*/ 815 w 295"/>
                <a:gd name="T59" fmla="*/ 593 h 210"/>
                <a:gd name="T60" fmla="*/ 805 w 295"/>
                <a:gd name="T61" fmla="*/ 580 h 210"/>
                <a:gd name="T62" fmla="*/ 791 w 295"/>
                <a:gd name="T63" fmla="*/ 579 h 210"/>
                <a:gd name="T64" fmla="*/ 760 w 295"/>
                <a:gd name="T65" fmla="*/ 569 h 210"/>
                <a:gd name="T66" fmla="*/ 729 w 295"/>
                <a:gd name="T67" fmla="*/ 558 h 210"/>
                <a:gd name="T68" fmla="*/ 701 w 295"/>
                <a:gd name="T69" fmla="*/ 544 h 210"/>
                <a:gd name="T70" fmla="*/ 672 w 295"/>
                <a:gd name="T71" fmla="*/ 532 h 210"/>
                <a:gd name="T72" fmla="*/ 656 w 295"/>
                <a:gd name="T73" fmla="*/ 531 h 210"/>
                <a:gd name="T74" fmla="*/ 652 w 295"/>
                <a:gd name="T75" fmla="*/ 530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9" name="Freeform 249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92 w 116"/>
                <a:gd name="T1" fmla="*/ 206 h 159"/>
                <a:gd name="T2" fmla="*/ 229 w 116"/>
                <a:gd name="T3" fmla="*/ 171 h 159"/>
                <a:gd name="T4" fmla="*/ 166 w 116"/>
                <a:gd name="T5" fmla="*/ 80 h 159"/>
                <a:gd name="T6" fmla="*/ 108 w 116"/>
                <a:gd name="T7" fmla="*/ 68 h 159"/>
                <a:gd name="T8" fmla="*/ 43 w 116"/>
                <a:gd name="T9" fmla="*/ 0 h 159"/>
                <a:gd name="T10" fmla="*/ 43 w 116"/>
                <a:gd name="T11" fmla="*/ 140 h 159"/>
                <a:gd name="T12" fmla="*/ 108 w 116"/>
                <a:gd name="T13" fmla="*/ 171 h 159"/>
                <a:gd name="T14" fmla="*/ 189 w 116"/>
                <a:gd name="T15" fmla="*/ 206 h 159"/>
                <a:gd name="T16" fmla="*/ 181 w 116"/>
                <a:gd name="T17" fmla="*/ 481 h 159"/>
                <a:gd name="T18" fmla="*/ 181 w 116"/>
                <a:gd name="T19" fmla="*/ 566 h 159"/>
                <a:gd name="T20" fmla="*/ 253 w 116"/>
                <a:gd name="T21" fmla="*/ 670 h 159"/>
                <a:gd name="T22" fmla="*/ 211 w 116"/>
                <a:gd name="T23" fmla="*/ 688 h 159"/>
                <a:gd name="T24" fmla="*/ 138 w 116"/>
                <a:gd name="T25" fmla="*/ 612 h 159"/>
                <a:gd name="T26" fmla="*/ 0 w 116"/>
                <a:gd name="T27" fmla="*/ 612 h 159"/>
                <a:gd name="T28" fmla="*/ 23 w 116"/>
                <a:gd name="T29" fmla="*/ 728 h 159"/>
                <a:gd name="T30" fmla="*/ 166 w 116"/>
                <a:gd name="T31" fmla="*/ 807 h 159"/>
                <a:gd name="T32" fmla="*/ 259 w 116"/>
                <a:gd name="T33" fmla="*/ 807 h 159"/>
                <a:gd name="T34" fmla="*/ 392 w 116"/>
                <a:gd name="T35" fmla="*/ 666 h 159"/>
                <a:gd name="T36" fmla="*/ 330 w 116"/>
                <a:gd name="T37" fmla="*/ 542 h 159"/>
                <a:gd name="T38" fmla="*/ 330 w 116"/>
                <a:gd name="T39" fmla="*/ 409 h 159"/>
                <a:gd name="T40" fmla="*/ 307 w 116"/>
                <a:gd name="T41" fmla="*/ 268 h 159"/>
                <a:gd name="T42" fmla="*/ 292 w 116"/>
                <a:gd name="T43" fmla="*/ 206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0" name="Freeform 250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84 w 47"/>
                <a:gd name="T1" fmla="*/ 44 h 41"/>
                <a:gd name="T2" fmla="*/ 34 w 47"/>
                <a:gd name="T3" fmla="*/ 0 h 41"/>
                <a:gd name="T4" fmla="*/ 0 w 47"/>
                <a:gd name="T5" fmla="*/ 44 h 41"/>
                <a:gd name="T6" fmla="*/ 34 w 47"/>
                <a:gd name="T7" fmla="*/ 91 h 41"/>
                <a:gd name="T8" fmla="*/ 179 w 47"/>
                <a:gd name="T9" fmla="*/ 162 h 41"/>
                <a:gd name="T10" fmla="*/ 187 w 47"/>
                <a:gd name="T11" fmla="*/ 109 h 41"/>
                <a:gd name="T12" fmla="*/ 187 w 47"/>
                <a:gd name="T13" fmla="*/ 95 h 41"/>
                <a:gd name="T14" fmla="*/ 185 w 47"/>
                <a:gd name="T15" fmla="*/ 65 h 41"/>
                <a:gd name="T16" fmla="*/ 184 w 47"/>
                <a:gd name="T17" fmla="*/ 48 h 41"/>
                <a:gd name="T18" fmla="*/ 184 w 47"/>
                <a:gd name="T19" fmla="*/ 44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1" name="Freeform 251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114 w 40"/>
                <a:gd name="T1" fmla="*/ 104 h 36"/>
                <a:gd name="T2" fmla="*/ 23 w 40"/>
                <a:gd name="T3" fmla="*/ 0 h 36"/>
                <a:gd name="T4" fmla="*/ 0 w 40"/>
                <a:gd name="T5" fmla="*/ 79 h 36"/>
                <a:gd name="T6" fmla="*/ 47 w 40"/>
                <a:gd name="T7" fmla="*/ 163 h 36"/>
                <a:gd name="T8" fmla="*/ 129 w 40"/>
                <a:gd name="T9" fmla="*/ 169 h 36"/>
                <a:gd name="T10" fmla="*/ 128 w 40"/>
                <a:gd name="T11" fmla="*/ 163 h 36"/>
                <a:gd name="T12" fmla="*/ 125 w 40"/>
                <a:gd name="T13" fmla="*/ 137 h 36"/>
                <a:gd name="T14" fmla="*/ 118 w 40"/>
                <a:gd name="T15" fmla="*/ 117 h 36"/>
                <a:gd name="T16" fmla="*/ 114 w 40"/>
                <a:gd name="T17" fmla="*/ 104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2" name="Freeform 252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101 w 38"/>
                <a:gd name="T1" fmla="*/ 60 h 32"/>
                <a:gd name="T2" fmla="*/ 16 w 38"/>
                <a:gd name="T3" fmla="*/ 0 h 32"/>
                <a:gd name="T4" fmla="*/ 0 w 38"/>
                <a:gd name="T5" fmla="*/ 60 h 32"/>
                <a:gd name="T6" fmla="*/ 59 w 38"/>
                <a:gd name="T7" fmla="*/ 119 h 32"/>
                <a:gd name="T8" fmla="*/ 129 w 38"/>
                <a:gd name="T9" fmla="*/ 138 h 32"/>
                <a:gd name="T10" fmla="*/ 129 w 38"/>
                <a:gd name="T11" fmla="*/ 77 h 32"/>
                <a:gd name="T12" fmla="*/ 101 w 38"/>
                <a:gd name="T13" fmla="*/ 6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3" name="Freeform 253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59 w 35"/>
                <a:gd name="T1" fmla="*/ 75 h 30"/>
                <a:gd name="T2" fmla="*/ 0 w 35"/>
                <a:gd name="T3" fmla="*/ 0 h 30"/>
                <a:gd name="T4" fmla="*/ 0 w 35"/>
                <a:gd name="T5" fmla="*/ 140 h 30"/>
                <a:gd name="T6" fmla="*/ 51 w 35"/>
                <a:gd name="T7" fmla="*/ 141 h 30"/>
                <a:gd name="T8" fmla="*/ 80 w 35"/>
                <a:gd name="T9" fmla="*/ 120 h 30"/>
                <a:gd name="T10" fmla="*/ 59 w 35"/>
                <a:gd name="T11" fmla="*/ 7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4" name="Freeform 254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223 h 58"/>
                <a:gd name="T2" fmla="*/ 0 w 81"/>
                <a:gd name="T3" fmla="*/ 286 h 58"/>
                <a:gd name="T4" fmla="*/ 20 w 81"/>
                <a:gd name="T5" fmla="*/ 273 h 58"/>
                <a:gd name="T6" fmla="*/ 41 w 81"/>
                <a:gd name="T7" fmla="*/ 261 h 58"/>
                <a:gd name="T8" fmla="*/ 63 w 81"/>
                <a:gd name="T9" fmla="*/ 229 h 58"/>
                <a:gd name="T10" fmla="*/ 88 w 81"/>
                <a:gd name="T11" fmla="*/ 199 h 58"/>
                <a:gd name="T12" fmla="*/ 108 w 81"/>
                <a:gd name="T13" fmla="*/ 106 h 58"/>
                <a:gd name="T14" fmla="*/ 184 w 81"/>
                <a:gd name="T15" fmla="*/ 88 h 58"/>
                <a:gd name="T16" fmla="*/ 232 w 81"/>
                <a:gd name="T17" fmla="*/ 48 h 58"/>
                <a:gd name="T18" fmla="*/ 100 w 81"/>
                <a:gd name="T19" fmla="*/ 1 h 58"/>
                <a:gd name="T20" fmla="*/ 0 w 81"/>
                <a:gd name="T21" fmla="*/ 0 h 58"/>
                <a:gd name="T22" fmla="*/ 0 w 81"/>
                <a:gd name="T23" fmla="*/ 56 h 58"/>
                <a:gd name="T24" fmla="*/ 82 w 81"/>
                <a:gd name="T25" fmla="*/ 77 h 58"/>
                <a:gd name="T26" fmla="*/ 60 w 81"/>
                <a:gd name="T27" fmla="*/ 170 h 58"/>
                <a:gd name="T28" fmla="*/ 44 w 81"/>
                <a:gd name="T29" fmla="*/ 190 h 58"/>
                <a:gd name="T30" fmla="*/ 27 w 81"/>
                <a:gd name="T31" fmla="*/ 199 h 58"/>
                <a:gd name="T32" fmla="*/ 16 w 81"/>
                <a:gd name="T33" fmla="*/ 217 h 58"/>
                <a:gd name="T34" fmla="*/ 0 w 81"/>
                <a:gd name="T35" fmla="*/ 22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5" name="Freeform 255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394 w 109"/>
                <a:gd name="T1" fmla="*/ 55 h 61"/>
                <a:gd name="T2" fmla="*/ 394 w 109"/>
                <a:gd name="T3" fmla="*/ 2 h 61"/>
                <a:gd name="T4" fmla="*/ 308 w 109"/>
                <a:gd name="T5" fmla="*/ 0 h 61"/>
                <a:gd name="T6" fmla="*/ 148 w 109"/>
                <a:gd name="T7" fmla="*/ 0 h 61"/>
                <a:gd name="T8" fmla="*/ 65 w 109"/>
                <a:gd name="T9" fmla="*/ 0 h 61"/>
                <a:gd name="T10" fmla="*/ 0 w 109"/>
                <a:gd name="T11" fmla="*/ 1 h 61"/>
                <a:gd name="T12" fmla="*/ 0 w 109"/>
                <a:gd name="T13" fmla="*/ 45 h 61"/>
                <a:gd name="T14" fmla="*/ 107 w 109"/>
                <a:gd name="T15" fmla="*/ 55 h 61"/>
                <a:gd name="T16" fmla="*/ 84 w 109"/>
                <a:gd name="T17" fmla="*/ 143 h 61"/>
                <a:gd name="T18" fmla="*/ 57 w 109"/>
                <a:gd name="T19" fmla="*/ 161 h 61"/>
                <a:gd name="T20" fmla="*/ 36 w 109"/>
                <a:gd name="T21" fmla="*/ 166 h 61"/>
                <a:gd name="T22" fmla="*/ 22 w 109"/>
                <a:gd name="T23" fmla="*/ 185 h 61"/>
                <a:gd name="T24" fmla="*/ 0 w 109"/>
                <a:gd name="T25" fmla="*/ 186 h 61"/>
                <a:gd name="T26" fmla="*/ 0 w 109"/>
                <a:gd name="T27" fmla="*/ 238 h 61"/>
                <a:gd name="T28" fmla="*/ 25 w 109"/>
                <a:gd name="T29" fmla="*/ 232 h 61"/>
                <a:gd name="T30" fmla="*/ 50 w 109"/>
                <a:gd name="T31" fmla="*/ 216 h 61"/>
                <a:gd name="T32" fmla="*/ 77 w 109"/>
                <a:gd name="T33" fmla="*/ 207 h 61"/>
                <a:gd name="T34" fmla="*/ 109 w 109"/>
                <a:gd name="T35" fmla="*/ 185 h 61"/>
                <a:gd name="T36" fmla="*/ 162 w 109"/>
                <a:gd name="T37" fmla="*/ 72 h 61"/>
                <a:gd name="T38" fmla="*/ 239 w 109"/>
                <a:gd name="T39" fmla="*/ 79 h 61"/>
                <a:gd name="T40" fmla="*/ 257 w 109"/>
                <a:gd name="T41" fmla="*/ 123 h 61"/>
                <a:gd name="T42" fmla="*/ 272 w 109"/>
                <a:gd name="T43" fmla="*/ 157 h 61"/>
                <a:gd name="T44" fmla="*/ 292 w 109"/>
                <a:gd name="T45" fmla="*/ 186 h 61"/>
                <a:gd name="T46" fmla="*/ 308 w 109"/>
                <a:gd name="T47" fmla="*/ 212 h 61"/>
                <a:gd name="T48" fmla="*/ 328 w 109"/>
                <a:gd name="T49" fmla="*/ 226 h 61"/>
                <a:gd name="T50" fmla="*/ 345 w 109"/>
                <a:gd name="T51" fmla="*/ 238 h 61"/>
                <a:gd name="T52" fmla="*/ 373 w 109"/>
                <a:gd name="T53" fmla="*/ 243 h 61"/>
                <a:gd name="T54" fmla="*/ 394 w 109"/>
                <a:gd name="T55" fmla="*/ 238 h 61"/>
                <a:gd name="T56" fmla="*/ 394 w 109"/>
                <a:gd name="T57" fmla="*/ 186 h 61"/>
                <a:gd name="T58" fmla="*/ 352 w 109"/>
                <a:gd name="T59" fmla="*/ 190 h 61"/>
                <a:gd name="T60" fmla="*/ 323 w 109"/>
                <a:gd name="T61" fmla="*/ 180 h 61"/>
                <a:gd name="T62" fmla="*/ 304 w 109"/>
                <a:gd name="T63" fmla="*/ 131 h 61"/>
                <a:gd name="T64" fmla="*/ 292 w 109"/>
                <a:gd name="T65" fmla="*/ 55 h 61"/>
                <a:gd name="T66" fmla="*/ 367 w 109"/>
                <a:gd name="T67" fmla="*/ 48 h 61"/>
                <a:gd name="T68" fmla="*/ 394 w 109"/>
                <a:gd name="T69" fmla="*/ 55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6" name="Freeform 256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104 w 43"/>
                <a:gd name="T1" fmla="*/ 48 h 60"/>
                <a:gd name="T2" fmla="*/ 104 w 43"/>
                <a:gd name="T3" fmla="*/ 0 h 60"/>
                <a:gd name="T4" fmla="*/ 0 w 43"/>
                <a:gd name="T5" fmla="*/ 2 h 60"/>
                <a:gd name="T6" fmla="*/ 5 w 43"/>
                <a:gd name="T7" fmla="*/ 107 h 60"/>
                <a:gd name="T8" fmla="*/ 27 w 43"/>
                <a:gd name="T9" fmla="*/ 187 h 60"/>
                <a:gd name="T10" fmla="*/ 47 w 43"/>
                <a:gd name="T11" fmla="*/ 244 h 60"/>
                <a:gd name="T12" fmla="*/ 72 w 43"/>
                <a:gd name="T13" fmla="*/ 268 h 60"/>
                <a:gd name="T14" fmla="*/ 74 w 43"/>
                <a:gd name="T15" fmla="*/ 282 h 60"/>
                <a:gd name="T16" fmla="*/ 86 w 43"/>
                <a:gd name="T17" fmla="*/ 285 h 60"/>
                <a:gd name="T18" fmla="*/ 94 w 43"/>
                <a:gd name="T19" fmla="*/ 285 h 60"/>
                <a:gd name="T20" fmla="*/ 104 w 43"/>
                <a:gd name="T21" fmla="*/ 282 h 60"/>
                <a:gd name="T22" fmla="*/ 104 w 43"/>
                <a:gd name="T23" fmla="*/ 218 h 60"/>
                <a:gd name="T24" fmla="*/ 74 w 43"/>
                <a:gd name="T25" fmla="*/ 218 h 60"/>
                <a:gd name="T26" fmla="*/ 56 w 43"/>
                <a:gd name="T27" fmla="*/ 193 h 60"/>
                <a:gd name="T28" fmla="*/ 44 w 43"/>
                <a:gd name="T29" fmla="*/ 140 h 60"/>
                <a:gd name="T30" fmla="*/ 33 w 43"/>
                <a:gd name="T31" fmla="*/ 48 h 60"/>
                <a:gd name="T32" fmla="*/ 86 w 43"/>
                <a:gd name="T33" fmla="*/ 47 h 60"/>
                <a:gd name="T34" fmla="*/ 104 w 43"/>
                <a:gd name="T35" fmla="*/ 48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7" name="Freeform 257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346 w 220"/>
                <a:gd name="T1" fmla="*/ 409 h 221"/>
                <a:gd name="T2" fmla="*/ 413 w 220"/>
                <a:gd name="T3" fmla="*/ 452 h 221"/>
                <a:gd name="T4" fmla="*/ 461 w 220"/>
                <a:gd name="T5" fmla="*/ 479 h 221"/>
                <a:gd name="T6" fmla="*/ 490 w 220"/>
                <a:gd name="T7" fmla="*/ 505 h 221"/>
                <a:gd name="T8" fmla="*/ 501 w 220"/>
                <a:gd name="T9" fmla="*/ 530 h 221"/>
                <a:gd name="T10" fmla="*/ 512 w 220"/>
                <a:gd name="T11" fmla="*/ 561 h 221"/>
                <a:gd name="T12" fmla="*/ 521 w 220"/>
                <a:gd name="T13" fmla="*/ 601 h 221"/>
                <a:gd name="T14" fmla="*/ 537 w 220"/>
                <a:gd name="T15" fmla="*/ 656 h 221"/>
                <a:gd name="T16" fmla="*/ 569 w 220"/>
                <a:gd name="T17" fmla="*/ 730 h 221"/>
                <a:gd name="T18" fmla="*/ 623 w 220"/>
                <a:gd name="T19" fmla="*/ 563 h 221"/>
                <a:gd name="T20" fmla="*/ 631 w 220"/>
                <a:gd name="T21" fmla="*/ 376 h 221"/>
                <a:gd name="T22" fmla="*/ 624 w 220"/>
                <a:gd name="T23" fmla="*/ 193 h 221"/>
                <a:gd name="T24" fmla="*/ 620 w 220"/>
                <a:gd name="T25" fmla="*/ 0 h 221"/>
                <a:gd name="T26" fmla="*/ 699 w 220"/>
                <a:gd name="T27" fmla="*/ 241 h 221"/>
                <a:gd name="T28" fmla="*/ 696 w 220"/>
                <a:gd name="T29" fmla="*/ 417 h 221"/>
                <a:gd name="T30" fmla="*/ 689 w 220"/>
                <a:gd name="T31" fmla="*/ 563 h 221"/>
                <a:gd name="T32" fmla="*/ 670 w 220"/>
                <a:gd name="T33" fmla="*/ 710 h 221"/>
                <a:gd name="T34" fmla="*/ 639 w 220"/>
                <a:gd name="T35" fmla="*/ 878 h 221"/>
                <a:gd name="T36" fmla="*/ 552 w 220"/>
                <a:gd name="T37" fmla="*/ 906 h 221"/>
                <a:gd name="T38" fmla="*/ 422 w 220"/>
                <a:gd name="T39" fmla="*/ 1082 h 221"/>
                <a:gd name="T40" fmla="*/ 234 w 220"/>
                <a:gd name="T41" fmla="*/ 1082 h 221"/>
                <a:gd name="T42" fmla="*/ 102 w 220"/>
                <a:gd name="T43" fmla="*/ 936 h 221"/>
                <a:gd name="T44" fmla="*/ 43 w 220"/>
                <a:gd name="T45" fmla="*/ 783 h 221"/>
                <a:gd name="T46" fmla="*/ 2 w 220"/>
                <a:gd name="T47" fmla="*/ 581 h 221"/>
                <a:gd name="T48" fmla="*/ 0 w 220"/>
                <a:gd name="T49" fmla="*/ 417 h 221"/>
                <a:gd name="T50" fmla="*/ 2 w 220"/>
                <a:gd name="T51" fmla="*/ 265 h 221"/>
                <a:gd name="T52" fmla="*/ 34 w 220"/>
                <a:gd name="T53" fmla="*/ 121 h 221"/>
                <a:gd name="T54" fmla="*/ 54 w 220"/>
                <a:gd name="T55" fmla="*/ 282 h 221"/>
                <a:gd name="T56" fmla="*/ 68 w 220"/>
                <a:gd name="T57" fmla="*/ 431 h 221"/>
                <a:gd name="T58" fmla="*/ 79 w 220"/>
                <a:gd name="T59" fmla="*/ 578 h 221"/>
                <a:gd name="T60" fmla="*/ 107 w 220"/>
                <a:gd name="T61" fmla="*/ 722 h 221"/>
                <a:gd name="T62" fmla="*/ 120 w 220"/>
                <a:gd name="T63" fmla="*/ 649 h 221"/>
                <a:gd name="T64" fmla="*/ 134 w 220"/>
                <a:gd name="T65" fmla="*/ 592 h 221"/>
                <a:gd name="T66" fmla="*/ 146 w 220"/>
                <a:gd name="T67" fmla="*/ 541 h 221"/>
                <a:gd name="T68" fmla="*/ 161 w 220"/>
                <a:gd name="T69" fmla="*/ 512 h 221"/>
                <a:gd name="T70" fmla="*/ 183 w 220"/>
                <a:gd name="T71" fmla="*/ 480 h 221"/>
                <a:gd name="T72" fmla="*/ 207 w 220"/>
                <a:gd name="T73" fmla="*/ 458 h 221"/>
                <a:gd name="T74" fmla="*/ 245 w 220"/>
                <a:gd name="T75" fmla="*/ 441 h 221"/>
                <a:gd name="T76" fmla="*/ 295 w 220"/>
                <a:gd name="T77" fmla="*/ 427 h 221"/>
                <a:gd name="T78" fmla="*/ 295 w 220"/>
                <a:gd name="T79" fmla="*/ 493 h 221"/>
                <a:gd name="T80" fmla="*/ 260 w 220"/>
                <a:gd name="T81" fmla="*/ 530 h 221"/>
                <a:gd name="T82" fmla="*/ 234 w 220"/>
                <a:gd name="T83" fmla="*/ 561 h 221"/>
                <a:gd name="T84" fmla="*/ 216 w 220"/>
                <a:gd name="T85" fmla="*/ 592 h 221"/>
                <a:gd name="T86" fmla="*/ 208 w 220"/>
                <a:gd name="T87" fmla="*/ 621 h 221"/>
                <a:gd name="T88" fmla="*/ 207 w 220"/>
                <a:gd name="T89" fmla="*/ 656 h 221"/>
                <a:gd name="T90" fmla="*/ 212 w 220"/>
                <a:gd name="T91" fmla="*/ 704 h 221"/>
                <a:gd name="T92" fmla="*/ 216 w 220"/>
                <a:gd name="T93" fmla="*/ 758 h 221"/>
                <a:gd name="T94" fmla="*/ 230 w 220"/>
                <a:gd name="T95" fmla="*/ 825 h 221"/>
                <a:gd name="T96" fmla="*/ 292 w 220"/>
                <a:gd name="T97" fmla="*/ 825 h 221"/>
                <a:gd name="T98" fmla="*/ 292 w 220"/>
                <a:gd name="T99" fmla="*/ 722 h 221"/>
                <a:gd name="T100" fmla="*/ 337 w 220"/>
                <a:gd name="T101" fmla="*/ 730 h 221"/>
                <a:gd name="T102" fmla="*/ 354 w 220"/>
                <a:gd name="T103" fmla="*/ 853 h 221"/>
                <a:gd name="T104" fmla="*/ 434 w 220"/>
                <a:gd name="T105" fmla="*/ 853 h 221"/>
                <a:gd name="T106" fmla="*/ 464 w 220"/>
                <a:gd name="T107" fmla="*/ 730 h 221"/>
                <a:gd name="T108" fmla="*/ 459 w 220"/>
                <a:gd name="T109" fmla="*/ 681 h 221"/>
                <a:gd name="T110" fmla="*/ 446 w 220"/>
                <a:gd name="T111" fmla="*/ 634 h 221"/>
                <a:gd name="T112" fmla="*/ 439 w 220"/>
                <a:gd name="T113" fmla="*/ 601 h 221"/>
                <a:gd name="T114" fmla="*/ 424 w 220"/>
                <a:gd name="T115" fmla="*/ 578 h 221"/>
                <a:gd name="T116" fmla="*/ 411 w 220"/>
                <a:gd name="T117" fmla="*/ 560 h 221"/>
                <a:gd name="T118" fmla="*/ 391 w 220"/>
                <a:gd name="T119" fmla="*/ 537 h 221"/>
                <a:gd name="T120" fmla="*/ 364 w 220"/>
                <a:gd name="T121" fmla="*/ 514 h 221"/>
                <a:gd name="T122" fmla="*/ 331 w 220"/>
                <a:gd name="T123" fmla="*/ 493 h 221"/>
                <a:gd name="T124" fmla="*/ 346 w 220"/>
                <a:gd name="T125" fmla="*/ 409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8" name="Freeform 258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365 w 119"/>
                <a:gd name="T1" fmla="*/ 500 h 156"/>
                <a:gd name="T2" fmla="*/ 316 w 119"/>
                <a:gd name="T3" fmla="*/ 729 h 156"/>
                <a:gd name="T4" fmla="*/ 184 w 119"/>
                <a:gd name="T5" fmla="*/ 855 h 156"/>
                <a:gd name="T6" fmla="*/ 0 w 119"/>
                <a:gd name="T7" fmla="*/ 332 h 156"/>
                <a:gd name="T8" fmla="*/ 85 w 119"/>
                <a:gd name="T9" fmla="*/ 183 h 156"/>
                <a:gd name="T10" fmla="*/ 145 w 119"/>
                <a:gd name="T11" fmla="*/ 0 h 156"/>
                <a:gd name="T12" fmla="*/ 365 w 119"/>
                <a:gd name="T13" fmla="*/ 500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9" name="Freeform 259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107 w 28"/>
                <a:gd name="T1" fmla="*/ 343 h 77"/>
                <a:gd name="T2" fmla="*/ 56 w 28"/>
                <a:gd name="T3" fmla="*/ 0 h 77"/>
                <a:gd name="T4" fmla="*/ 0 w 28"/>
                <a:gd name="T5" fmla="*/ 25 h 77"/>
                <a:gd name="T6" fmla="*/ 19 w 28"/>
                <a:gd name="T7" fmla="*/ 330 h 77"/>
                <a:gd name="T8" fmla="*/ 95 w 28"/>
                <a:gd name="T9" fmla="*/ 409 h 77"/>
                <a:gd name="T10" fmla="*/ 107 w 28"/>
                <a:gd name="T11" fmla="*/ 343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0" name="Freeform 260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698 w 440"/>
                <a:gd name="T1" fmla="*/ 146 h 857"/>
                <a:gd name="T2" fmla="*/ 935 w 440"/>
                <a:gd name="T3" fmla="*/ 337 h 857"/>
                <a:gd name="T4" fmla="*/ 1091 w 440"/>
                <a:gd name="T5" fmla="*/ 483 h 857"/>
                <a:gd name="T6" fmla="*/ 1196 w 440"/>
                <a:gd name="T7" fmla="*/ 663 h 857"/>
                <a:gd name="T8" fmla="*/ 1274 w 440"/>
                <a:gd name="T9" fmla="*/ 921 h 857"/>
                <a:gd name="T10" fmla="*/ 1409 w 440"/>
                <a:gd name="T11" fmla="*/ 1864 h 857"/>
                <a:gd name="T12" fmla="*/ 1456 w 440"/>
                <a:gd name="T13" fmla="*/ 2528 h 857"/>
                <a:gd name="T14" fmla="*/ 1274 w 440"/>
                <a:gd name="T15" fmla="*/ 3488 h 857"/>
                <a:gd name="T16" fmla="*/ 1146 w 440"/>
                <a:gd name="T17" fmla="*/ 3931 h 857"/>
                <a:gd name="T18" fmla="*/ 905 w 440"/>
                <a:gd name="T19" fmla="*/ 3775 h 857"/>
                <a:gd name="T20" fmla="*/ 1018 w 440"/>
                <a:gd name="T21" fmla="*/ 3686 h 857"/>
                <a:gd name="T22" fmla="*/ 1146 w 440"/>
                <a:gd name="T23" fmla="*/ 3376 h 857"/>
                <a:gd name="T24" fmla="*/ 1086 w 440"/>
                <a:gd name="T25" fmla="*/ 3042 h 857"/>
                <a:gd name="T26" fmla="*/ 1310 w 440"/>
                <a:gd name="T27" fmla="*/ 2776 h 857"/>
                <a:gd name="T28" fmla="*/ 1241 w 440"/>
                <a:gd name="T29" fmla="*/ 2335 h 857"/>
                <a:gd name="T30" fmla="*/ 1113 w 440"/>
                <a:gd name="T31" fmla="*/ 2265 h 857"/>
                <a:gd name="T32" fmla="*/ 1241 w 440"/>
                <a:gd name="T33" fmla="*/ 1804 h 857"/>
                <a:gd name="T34" fmla="*/ 1101 w 440"/>
                <a:gd name="T35" fmla="*/ 1420 h 857"/>
                <a:gd name="T36" fmla="*/ 1054 w 440"/>
                <a:gd name="T37" fmla="*/ 1357 h 857"/>
                <a:gd name="T38" fmla="*/ 1004 w 440"/>
                <a:gd name="T39" fmla="*/ 1302 h 857"/>
                <a:gd name="T40" fmla="*/ 963 w 440"/>
                <a:gd name="T41" fmla="*/ 1254 h 857"/>
                <a:gd name="T42" fmla="*/ 956 w 440"/>
                <a:gd name="T43" fmla="*/ 1177 h 857"/>
                <a:gd name="T44" fmla="*/ 905 w 440"/>
                <a:gd name="T45" fmla="*/ 808 h 857"/>
                <a:gd name="T46" fmla="*/ 720 w 440"/>
                <a:gd name="T47" fmla="*/ 1779 h 857"/>
                <a:gd name="T48" fmla="*/ 556 w 440"/>
                <a:gd name="T49" fmla="*/ 1864 h 857"/>
                <a:gd name="T50" fmla="*/ 720 w 440"/>
                <a:gd name="T51" fmla="*/ 2243 h 857"/>
                <a:gd name="T52" fmla="*/ 619 w 440"/>
                <a:gd name="T53" fmla="*/ 2399 h 857"/>
                <a:gd name="T54" fmla="*/ 683 w 440"/>
                <a:gd name="T55" fmla="*/ 2754 h 857"/>
                <a:gd name="T56" fmla="*/ 619 w 440"/>
                <a:gd name="T57" fmla="*/ 3215 h 857"/>
                <a:gd name="T58" fmla="*/ 383 w 440"/>
                <a:gd name="T59" fmla="*/ 2668 h 857"/>
                <a:gd name="T60" fmla="*/ 383 w 440"/>
                <a:gd name="T61" fmla="*/ 1560 h 857"/>
                <a:gd name="T62" fmla="*/ 289 w 440"/>
                <a:gd name="T63" fmla="*/ 2371 h 857"/>
                <a:gd name="T64" fmla="*/ 0 w 440"/>
                <a:gd name="T65" fmla="*/ 2711 h 857"/>
                <a:gd name="T66" fmla="*/ 225 w 440"/>
                <a:gd name="T67" fmla="*/ 1168 h 857"/>
                <a:gd name="T68" fmla="*/ 243 w 440"/>
                <a:gd name="T69" fmla="*/ 808 h 857"/>
                <a:gd name="T70" fmla="*/ 305 w 440"/>
                <a:gd name="T71" fmla="*/ 547 h 857"/>
                <a:gd name="T72" fmla="*/ 409 w 440"/>
                <a:gd name="T73" fmla="*/ 295 h 857"/>
                <a:gd name="T74" fmla="*/ 549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1" name="Freeform 261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598 w 326"/>
                <a:gd name="T1" fmla="*/ 529 h 627"/>
                <a:gd name="T2" fmla="*/ 365 w 326"/>
                <a:gd name="T3" fmla="*/ 1476 h 627"/>
                <a:gd name="T4" fmla="*/ 231 w 326"/>
                <a:gd name="T5" fmla="*/ 1845 h 627"/>
                <a:gd name="T6" fmla="*/ 29 w 326"/>
                <a:gd name="T7" fmla="*/ 2317 h 627"/>
                <a:gd name="T8" fmla="*/ 0 w 326"/>
                <a:gd name="T9" fmla="*/ 2671 h 627"/>
                <a:gd name="T10" fmla="*/ 98 w 326"/>
                <a:gd name="T11" fmla="*/ 2804 h 627"/>
                <a:gd name="T12" fmla="*/ 249 w 326"/>
                <a:gd name="T13" fmla="*/ 2804 h 627"/>
                <a:gd name="T14" fmla="*/ 455 w 326"/>
                <a:gd name="T15" fmla="*/ 2821 h 627"/>
                <a:gd name="T16" fmla="*/ 753 w 326"/>
                <a:gd name="T17" fmla="*/ 2776 h 627"/>
                <a:gd name="T18" fmla="*/ 1065 w 326"/>
                <a:gd name="T19" fmla="*/ 2871 h 627"/>
                <a:gd name="T20" fmla="*/ 1037 w 326"/>
                <a:gd name="T21" fmla="*/ 2696 h 627"/>
                <a:gd name="T22" fmla="*/ 535 w 326"/>
                <a:gd name="T23" fmla="*/ 2671 h 627"/>
                <a:gd name="T24" fmla="*/ 330 w 326"/>
                <a:gd name="T25" fmla="*/ 2380 h 627"/>
                <a:gd name="T26" fmla="*/ 436 w 326"/>
                <a:gd name="T27" fmla="*/ 1824 h 627"/>
                <a:gd name="T28" fmla="*/ 674 w 326"/>
                <a:gd name="T29" fmla="*/ 786 h 627"/>
                <a:gd name="T30" fmla="*/ 782 w 326"/>
                <a:gd name="T31" fmla="*/ 0 h 627"/>
                <a:gd name="T32" fmla="*/ 598 w 326"/>
                <a:gd name="T33" fmla="*/ 529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2" name="Freeform 262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69 w 74"/>
                <a:gd name="T1" fmla="*/ 0 h 146"/>
                <a:gd name="T2" fmla="*/ 233 w 74"/>
                <a:gd name="T3" fmla="*/ 298 h 146"/>
                <a:gd name="T4" fmla="*/ 233 w 74"/>
                <a:gd name="T5" fmla="*/ 670 h 146"/>
                <a:gd name="T6" fmla="*/ 0 w 74"/>
                <a:gd name="T7" fmla="*/ 670 h 146"/>
                <a:gd name="T8" fmla="*/ 0 w 74"/>
                <a:gd name="T9" fmla="*/ 364 h 146"/>
                <a:gd name="T10" fmla="*/ 127 w 74"/>
                <a:gd name="T11" fmla="*/ 208 h 146"/>
                <a:gd name="T12" fmla="*/ 169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76" name="AutoShape 263"/>
          <p:cNvSpPr>
            <a:spLocks noChangeArrowheads="1"/>
          </p:cNvSpPr>
          <p:nvPr/>
        </p:nvSpPr>
        <p:spPr bwMode="auto">
          <a:xfrm>
            <a:off x="6444208" y="3645024"/>
            <a:ext cx="2089150" cy="2481262"/>
          </a:xfrm>
          <a:prstGeom prst="wedgeEllipseCallout">
            <a:avLst>
              <a:gd name="adj1" fmla="val -78801"/>
              <a:gd name="adj2" fmla="val 1106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 eaLnBrk="0" latinLnBrk="0" hangingPunct="0"/>
            <a:r>
              <a:rPr kumimoji="0" lang="ko-KR" altLang="en-US" sz="1200">
                <a:latin typeface="Trebuchet MS" panose="020B0603020202020204" pitchFamily="34" charset="0"/>
              </a:rPr>
              <a:t>용도에 맞는 것을 골라 사용하세요</a:t>
            </a:r>
            <a:r>
              <a:rPr kumimoji="0" lang="en-US" altLang="ko-KR" sz="1200">
                <a:latin typeface="Trebuchet MS" panose="020B0603020202020204" pitchFamily="34" charset="0"/>
              </a:rPr>
              <a:t>!</a:t>
            </a:r>
          </a:p>
          <a:p>
            <a:pPr algn="ctr" eaLnBrk="0" latinLnBrk="0" hangingPunct="0"/>
            <a:endParaRPr kumimoji="0" lang="en-US" altLang="ko-KR" sz="1200">
              <a:latin typeface="Trebuchet MS" panose="020B0603020202020204" pitchFamily="34" charset="0"/>
            </a:endParaRPr>
          </a:p>
          <a:p>
            <a:pPr algn="ctr" eaLnBrk="0" latinLnBrk="0" hangingPunct="0"/>
            <a:r>
              <a:rPr kumimoji="0" lang="ko-KR" altLang="en-US" sz="1200">
                <a:latin typeface="Trebuchet MS" panose="020B0603020202020204" pitchFamily="34" charset="0"/>
              </a:rPr>
              <a:t>버퍼가 없이 </a:t>
            </a:r>
            <a:r>
              <a:rPr kumimoji="0" lang="ko-KR" altLang="en-US" sz="1200" b="1">
                <a:latin typeface="Trebuchet MS" panose="020B0603020202020204" pitchFamily="34" charset="0"/>
              </a:rPr>
              <a:t>바로 받으려면 </a:t>
            </a:r>
            <a:r>
              <a:rPr kumimoji="0" lang="en-US" altLang="ko-KR" sz="1200" b="1">
                <a:latin typeface="Trebuchet MS" panose="020B0603020202020204" pitchFamily="34" charset="0"/>
              </a:rPr>
              <a:t>getch()</a:t>
            </a:r>
            <a:r>
              <a:rPr kumimoji="0" lang="ko-KR" altLang="en-US" sz="1200">
                <a:latin typeface="Trebuchet MS" panose="020B0603020202020204" pitchFamily="34" charset="0"/>
              </a:rPr>
              <a:t>를 사용합니다</a:t>
            </a:r>
            <a:r>
              <a:rPr kumimoji="0" lang="en-US" altLang="ko-KR" sz="1200">
                <a:latin typeface="Trebuchet MS" panose="020B0603020202020204" pitchFamily="34" charset="0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82" y="1558184"/>
            <a:ext cx="8448675" cy="2038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getchar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getch</a:t>
            </a:r>
            <a:r>
              <a:rPr lang="en-US" altLang="ko-KR" dirty="0"/>
              <a:t>()</a:t>
            </a:r>
            <a:r>
              <a:rPr lang="ko-KR" altLang="en-US" dirty="0"/>
              <a:t>가 다른 점은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 smtClean="0"/>
              <a:t>하나의 </a:t>
            </a:r>
            <a:r>
              <a:rPr lang="ko-KR" altLang="en-US" dirty="0"/>
              <a:t>문자를 </a:t>
            </a:r>
            <a:r>
              <a:rPr lang="ko-KR" altLang="en-US" dirty="0" err="1"/>
              <a:t>입력받는</a:t>
            </a:r>
            <a:r>
              <a:rPr lang="ko-KR" altLang="en-US" dirty="0"/>
              <a:t> 방법에는 몇 가지나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11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입출력 라이브러리 함수</a:t>
            </a:r>
          </a:p>
        </p:txBody>
      </p:sp>
      <p:graphicFrame>
        <p:nvGraphicFramePr>
          <p:cNvPr id="150618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53507"/>
              </p:ext>
            </p:extLst>
          </p:nvPr>
        </p:nvGraphicFramePr>
        <p:xfrm>
          <a:off x="899592" y="1711326"/>
          <a:ext cx="7704137" cy="1524000"/>
        </p:xfrm>
        <a:graphic>
          <a:graphicData uri="http://schemas.openxmlformats.org/drawingml/2006/table">
            <a:tbl>
              <a:tblPr/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입출력 함수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scanf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("%s", s)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문자열을 읽어서 문자배열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s[]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 저장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("%s", s)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배열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s[]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 저장되어 있는 문자열을 출력한다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char *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gets_s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(char *s,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size)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한 줄의 문자열을 읽어서 문자 배열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s[]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 저장한다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 puts(const char *s)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배열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s[]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 저장되어 있는 한 줄의 문자열을 출력한다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480" name="Picture 97" descr="MCj038413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985" y="4292972"/>
            <a:ext cx="18192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1" name="AutoShape 98"/>
          <p:cNvSpPr>
            <a:spLocks noChangeArrowheads="1"/>
          </p:cNvSpPr>
          <p:nvPr/>
        </p:nvSpPr>
        <p:spPr bwMode="auto">
          <a:xfrm>
            <a:off x="6012160" y="4077072"/>
            <a:ext cx="1079500" cy="1944688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프로그램</a:t>
            </a:r>
          </a:p>
        </p:txBody>
      </p:sp>
      <p:sp>
        <p:nvSpPr>
          <p:cNvPr id="19482" name="Line 99"/>
          <p:cNvSpPr>
            <a:spLocks noChangeShapeType="1"/>
          </p:cNvSpPr>
          <p:nvPr/>
        </p:nvSpPr>
        <p:spPr bwMode="auto">
          <a:xfrm>
            <a:off x="3635673" y="5229597"/>
            <a:ext cx="2087562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83" name="Freeform 108"/>
          <p:cNvSpPr>
            <a:spLocks/>
          </p:cNvSpPr>
          <p:nvPr/>
        </p:nvSpPr>
        <p:spPr bwMode="auto">
          <a:xfrm>
            <a:off x="4405610" y="6185272"/>
            <a:ext cx="100013" cy="277813"/>
          </a:xfrm>
          <a:custGeom>
            <a:avLst/>
            <a:gdLst>
              <a:gd name="T0" fmla="*/ 2147483647 w 949"/>
              <a:gd name="T1" fmla="*/ 2147483647 h 2625"/>
              <a:gd name="T2" fmla="*/ 2147483647 w 949"/>
              <a:gd name="T3" fmla="*/ 2147483647 h 2625"/>
              <a:gd name="T4" fmla="*/ 2147483647 w 949"/>
              <a:gd name="T5" fmla="*/ 2147483647 h 2625"/>
              <a:gd name="T6" fmla="*/ 2147483647 w 949"/>
              <a:gd name="T7" fmla="*/ 2147483647 h 2625"/>
              <a:gd name="T8" fmla="*/ 2147483647 w 949"/>
              <a:gd name="T9" fmla="*/ 2147483647 h 2625"/>
              <a:gd name="T10" fmla="*/ 2147483647 w 949"/>
              <a:gd name="T11" fmla="*/ 2147483647 h 2625"/>
              <a:gd name="T12" fmla="*/ 2147483647 w 949"/>
              <a:gd name="T13" fmla="*/ 2147483647 h 2625"/>
              <a:gd name="T14" fmla="*/ 2147483647 w 949"/>
              <a:gd name="T15" fmla="*/ 2147483647 h 2625"/>
              <a:gd name="T16" fmla="*/ 2147483647 w 949"/>
              <a:gd name="T17" fmla="*/ 2147483647 h 2625"/>
              <a:gd name="T18" fmla="*/ 2147483647 w 949"/>
              <a:gd name="T19" fmla="*/ 2147483647 h 2625"/>
              <a:gd name="T20" fmla="*/ 2147483647 w 949"/>
              <a:gd name="T21" fmla="*/ 2147483647 h 2625"/>
              <a:gd name="T22" fmla="*/ 2147483647 w 949"/>
              <a:gd name="T23" fmla="*/ 2147483647 h 2625"/>
              <a:gd name="T24" fmla="*/ 2147483647 w 949"/>
              <a:gd name="T25" fmla="*/ 2147483647 h 2625"/>
              <a:gd name="T26" fmla="*/ 2147483647 w 949"/>
              <a:gd name="T27" fmla="*/ 2147483647 h 2625"/>
              <a:gd name="T28" fmla="*/ 2147483647 w 949"/>
              <a:gd name="T29" fmla="*/ 2147483647 h 2625"/>
              <a:gd name="T30" fmla="*/ 2147483647 w 949"/>
              <a:gd name="T31" fmla="*/ 2147483647 h 2625"/>
              <a:gd name="T32" fmla="*/ 2147483647 w 949"/>
              <a:gd name="T33" fmla="*/ 2147483647 h 2625"/>
              <a:gd name="T34" fmla="*/ 2147483647 w 949"/>
              <a:gd name="T35" fmla="*/ 2147483647 h 2625"/>
              <a:gd name="T36" fmla="*/ 2147483647 w 949"/>
              <a:gd name="T37" fmla="*/ 2147483647 h 2625"/>
              <a:gd name="T38" fmla="*/ 2147483647 w 949"/>
              <a:gd name="T39" fmla="*/ 2147483647 h 2625"/>
              <a:gd name="T40" fmla="*/ 2147483647 w 949"/>
              <a:gd name="T41" fmla="*/ 2147483647 h 2625"/>
              <a:gd name="T42" fmla="*/ 2147483647 w 949"/>
              <a:gd name="T43" fmla="*/ 2147483647 h 2625"/>
              <a:gd name="T44" fmla="*/ 2147483647 w 949"/>
              <a:gd name="T45" fmla="*/ 2147483647 h 2625"/>
              <a:gd name="T46" fmla="*/ 2147483647 w 949"/>
              <a:gd name="T47" fmla="*/ 2147483647 h 2625"/>
              <a:gd name="T48" fmla="*/ 2147483647 w 949"/>
              <a:gd name="T49" fmla="*/ 2147483647 h 2625"/>
              <a:gd name="T50" fmla="*/ 2147483647 w 949"/>
              <a:gd name="T51" fmla="*/ 2147483647 h 2625"/>
              <a:gd name="T52" fmla="*/ 2147483647 w 949"/>
              <a:gd name="T53" fmla="*/ 2147483647 h 2625"/>
              <a:gd name="T54" fmla="*/ 2147483647 w 949"/>
              <a:gd name="T55" fmla="*/ 2147483647 h 2625"/>
              <a:gd name="T56" fmla="*/ 2147483647 w 949"/>
              <a:gd name="T57" fmla="*/ 2147483647 h 2625"/>
              <a:gd name="T58" fmla="*/ 2147483647 w 949"/>
              <a:gd name="T59" fmla="*/ 2147483647 h 2625"/>
              <a:gd name="T60" fmla="*/ 2147483647 w 949"/>
              <a:gd name="T61" fmla="*/ 2147483647 h 2625"/>
              <a:gd name="T62" fmla="*/ 2147483647 w 949"/>
              <a:gd name="T63" fmla="*/ 2147483647 h 2625"/>
              <a:gd name="T64" fmla="*/ 2147483647 w 949"/>
              <a:gd name="T65" fmla="*/ 2147483647 h 2625"/>
              <a:gd name="T66" fmla="*/ 2147483647 w 949"/>
              <a:gd name="T67" fmla="*/ 2147483647 h 2625"/>
              <a:gd name="T68" fmla="*/ 2147483647 w 949"/>
              <a:gd name="T69" fmla="*/ 2147483647 h 2625"/>
              <a:gd name="T70" fmla="*/ 2147483647 w 949"/>
              <a:gd name="T71" fmla="*/ 2147483647 h 2625"/>
              <a:gd name="T72" fmla="*/ 2147483647 w 949"/>
              <a:gd name="T73" fmla="*/ 2147483647 h 2625"/>
              <a:gd name="T74" fmla="*/ 2147483647 w 949"/>
              <a:gd name="T75" fmla="*/ 2147483647 h 2625"/>
              <a:gd name="T76" fmla="*/ 2147483647 w 949"/>
              <a:gd name="T77" fmla="*/ 2147483647 h 2625"/>
              <a:gd name="T78" fmla="*/ 2147483647 w 949"/>
              <a:gd name="T79" fmla="*/ 2147483647 h 2625"/>
              <a:gd name="T80" fmla="*/ 2147483647 w 949"/>
              <a:gd name="T81" fmla="*/ 2147483647 h 2625"/>
              <a:gd name="T82" fmla="*/ 2147483647 w 949"/>
              <a:gd name="T83" fmla="*/ 2147483647 h 2625"/>
              <a:gd name="T84" fmla="*/ 2147483647 w 949"/>
              <a:gd name="T85" fmla="*/ 2147483647 h 2625"/>
              <a:gd name="T86" fmla="*/ 2147483647 w 949"/>
              <a:gd name="T87" fmla="*/ 2147483647 h 2625"/>
              <a:gd name="T88" fmla="*/ 2147483647 w 949"/>
              <a:gd name="T89" fmla="*/ 2147483647 h 2625"/>
              <a:gd name="T90" fmla="*/ 2147483647 w 949"/>
              <a:gd name="T91" fmla="*/ 2147483647 h 2625"/>
              <a:gd name="T92" fmla="*/ 2147483647 w 949"/>
              <a:gd name="T93" fmla="*/ 2147483647 h 2625"/>
              <a:gd name="T94" fmla="*/ 2147483647 w 949"/>
              <a:gd name="T95" fmla="*/ 2147483647 h 2625"/>
              <a:gd name="T96" fmla="*/ 2147483647 w 949"/>
              <a:gd name="T97" fmla="*/ 2147483647 h 2625"/>
              <a:gd name="T98" fmla="*/ 2147483647 w 949"/>
              <a:gd name="T99" fmla="*/ 2147483647 h 2625"/>
              <a:gd name="T100" fmla="*/ 2147483647 w 949"/>
              <a:gd name="T101" fmla="*/ 2147483647 h 2625"/>
              <a:gd name="T102" fmla="*/ 2147483647 w 949"/>
              <a:gd name="T103" fmla="*/ 2147483647 h 2625"/>
              <a:gd name="T104" fmla="*/ 2147483647 w 949"/>
              <a:gd name="T105" fmla="*/ 2147483647 h 2625"/>
              <a:gd name="T106" fmla="*/ 2147483647 w 949"/>
              <a:gd name="T107" fmla="*/ 2147483647 h 2625"/>
              <a:gd name="T108" fmla="*/ 2147483647 w 949"/>
              <a:gd name="T109" fmla="*/ 2147483647 h 2625"/>
              <a:gd name="T110" fmla="*/ 2147483647 w 949"/>
              <a:gd name="T111" fmla="*/ 2147483647 h 2625"/>
              <a:gd name="T112" fmla="*/ 2147483647 w 949"/>
              <a:gd name="T113" fmla="*/ 2147483647 h 2625"/>
              <a:gd name="T114" fmla="*/ 2147483647 w 949"/>
              <a:gd name="T115" fmla="*/ 2147483647 h 2625"/>
              <a:gd name="T116" fmla="*/ 2147483647 w 949"/>
              <a:gd name="T117" fmla="*/ 0 h 2625"/>
              <a:gd name="T118" fmla="*/ 2147483647 w 949"/>
              <a:gd name="T119" fmla="*/ 2147483647 h 2625"/>
              <a:gd name="T120" fmla="*/ 2147483647 w 949"/>
              <a:gd name="T121" fmla="*/ 2147483647 h 26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949" h="2625">
                <a:moveTo>
                  <a:pt x="728" y="283"/>
                </a:moveTo>
                <a:lnTo>
                  <a:pt x="734" y="296"/>
                </a:lnTo>
                <a:lnTo>
                  <a:pt x="738" y="307"/>
                </a:lnTo>
                <a:lnTo>
                  <a:pt x="740" y="319"/>
                </a:lnTo>
                <a:lnTo>
                  <a:pt x="740" y="330"/>
                </a:lnTo>
                <a:lnTo>
                  <a:pt x="740" y="342"/>
                </a:lnTo>
                <a:lnTo>
                  <a:pt x="737" y="353"/>
                </a:lnTo>
                <a:lnTo>
                  <a:pt x="734" y="365"/>
                </a:lnTo>
                <a:lnTo>
                  <a:pt x="728" y="377"/>
                </a:lnTo>
                <a:lnTo>
                  <a:pt x="722" y="389"/>
                </a:lnTo>
                <a:lnTo>
                  <a:pt x="714" y="403"/>
                </a:lnTo>
                <a:lnTo>
                  <a:pt x="705" y="416"/>
                </a:lnTo>
                <a:lnTo>
                  <a:pt x="695" y="430"/>
                </a:lnTo>
                <a:lnTo>
                  <a:pt x="670" y="461"/>
                </a:lnTo>
                <a:lnTo>
                  <a:pt x="640" y="497"/>
                </a:lnTo>
                <a:lnTo>
                  <a:pt x="520" y="656"/>
                </a:lnTo>
                <a:lnTo>
                  <a:pt x="495" y="698"/>
                </a:lnTo>
                <a:lnTo>
                  <a:pt x="466" y="746"/>
                </a:lnTo>
                <a:lnTo>
                  <a:pt x="436" y="797"/>
                </a:lnTo>
                <a:lnTo>
                  <a:pt x="403" y="854"/>
                </a:lnTo>
                <a:lnTo>
                  <a:pt x="369" y="913"/>
                </a:lnTo>
                <a:lnTo>
                  <a:pt x="334" y="975"/>
                </a:lnTo>
                <a:lnTo>
                  <a:pt x="299" y="1039"/>
                </a:lnTo>
                <a:lnTo>
                  <a:pt x="265" y="1103"/>
                </a:lnTo>
                <a:lnTo>
                  <a:pt x="230" y="1166"/>
                </a:lnTo>
                <a:lnTo>
                  <a:pt x="197" y="1229"/>
                </a:lnTo>
                <a:lnTo>
                  <a:pt x="165" y="1289"/>
                </a:lnTo>
                <a:lnTo>
                  <a:pt x="135" y="1345"/>
                </a:lnTo>
                <a:lnTo>
                  <a:pt x="107" y="1398"/>
                </a:lnTo>
                <a:lnTo>
                  <a:pt x="82" y="1445"/>
                </a:lnTo>
                <a:lnTo>
                  <a:pt x="61" y="1487"/>
                </a:lnTo>
                <a:lnTo>
                  <a:pt x="43" y="1521"/>
                </a:lnTo>
                <a:lnTo>
                  <a:pt x="35" y="1539"/>
                </a:lnTo>
                <a:lnTo>
                  <a:pt x="28" y="1556"/>
                </a:lnTo>
                <a:lnTo>
                  <a:pt x="21" y="1573"/>
                </a:lnTo>
                <a:lnTo>
                  <a:pt x="15" y="1589"/>
                </a:lnTo>
                <a:lnTo>
                  <a:pt x="11" y="1605"/>
                </a:lnTo>
                <a:lnTo>
                  <a:pt x="7" y="1622"/>
                </a:lnTo>
                <a:lnTo>
                  <a:pt x="4" y="1638"/>
                </a:lnTo>
                <a:lnTo>
                  <a:pt x="1" y="1652"/>
                </a:lnTo>
                <a:lnTo>
                  <a:pt x="0" y="1668"/>
                </a:lnTo>
                <a:lnTo>
                  <a:pt x="0" y="1683"/>
                </a:lnTo>
                <a:lnTo>
                  <a:pt x="0" y="1697"/>
                </a:lnTo>
                <a:lnTo>
                  <a:pt x="1" y="1712"/>
                </a:lnTo>
                <a:lnTo>
                  <a:pt x="5" y="1726"/>
                </a:lnTo>
                <a:lnTo>
                  <a:pt x="8" y="1739"/>
                </a:lnTo>
                <a:lnTo>
                  <a:pt x="11" y="1753"/>
                </a:lnTo>
                <a:lnTo>
                  <a:pt x="16" y="1766"/>
                </a:lnTo>
                <a:lnTo>
                  <a:pt x="22" y="1779"/>
                </a:lnTo>
                <a:lnTo>
                  <a:pt x="29" y="1792"/>
                </a:lnTo>
                <a:lnTo>
                  <a:pt x="36" y="1803"/>
                </a:lnTo>
                <a:lnTo>
                  <a:pt x="44" y="1815"/>
                </a:lnTo>
                <a:lnTo>
                  <a:pt x="54" y="1826"/>
                </a:lnTo>
                <a:lnTo>
                  <a:pt x="64" y="1838"/>
                </a:lnTo>
                <a:lnTo>
                  <a:pt x="75" y="1848"/>
                </a:lnTo>
                <a:lnTo>
                  <a:pt x="87" y="1858"/>
                </a:lnTo>
                <a:lnTo>
                  <a:pt x="100" y="1867"/>
                </a:lnTo>
                <a:lnTo>
                  <a:pt x="114" y="1877"/>
                </a:lnTo>
                <a:lnTo>
                  <a:pt x="127" y="1885"/>
                </a:lnTo>
                <a:lnTo>
                  <a:pt x="143" y="1894"/>
                </a:lnTo>
                <a:lnTo>
                  <a:pt x="159" y="1902"/>
                </a:lnTo>
                <a:lnTo>
                  <a:pt x="176" y="1909"/>
                </a:lnTo>
                <a:lnTo>
                  <a:pt x="193" y="1916"/>
                </a:lnTo>
                <a:lnTo>
                  <a:pt x="212" y="1922"/>
                </a:lnTo>
                <a:lnTo>
                  <a:pt x="236" y="1929"/>
                </a:lnTo>
                <a:lnTo>
                  <a:pt x="262" y="1934"/>
                </a:lnTo>
                <a:lnTo>
                  <a:pt x="287" y="1939"/>
                </a:lnTo>
                <a:lnTo>
                  <a:pt x="313" y="1942"/>
                </a:lnTo>
                <a:lnTo>
                  <a:pt x="339" y="1944"/>
                </a:lnTo>
                <a:lnTo>
                  <a:pt x="367" y="1945"/>
                </a:lnTo>
                <a:lnTo>
                  <a:pt x="393" y="1945"/>
                </a:lnTo>
                <a:lnTo>
                  <a:pt x="419" y="1945"/>
                </a:lnTo>
                <a:lnTo>
                  <a:pt x="464" y="1946"/>
                </a:lnTo>
                <a:lnTo>
                  <a:pt x="503" y="1948"/>
                </a:lnTo>
                <a:lnTo>
                  <a:pt x="520" y="1949"/>
                </a:lnTo>
                <a:lnTo>
                  <a:pt x="535" y="1951"/>
                </a:lnTo>
                <a:lnTo>
                  <a:pt x="550" y="1953"/>
                </a:lnTo>
                <a:lnTo>
                  <a:pt x="563" y="1956"/>
                </a:lnTo>
                <a:lnTo>
                  <a:pt x="574" y="1961"/>
                </a:lnTo>
                <a:lnTo>
                  <a:pt x="584" y="1965"/>
                </a:lnTo>
                <a:lnTo>
                  <a:pt x="593" y="1970"/>
                </a:lnTo>
                <a:lnTo>
                  <a:pt x="600" y="1975"/>
                </a:lnTo>
                <a:lnTo>
                  <a:pt x="607" y="1983"/>
                </a:lnTo>
                <a:lnTo>
                  <a:pt x="612" y="1991"/>
                </a:lnTo>
                <a:lnTo>
                  <a:pt x="616" y="1999"/>
                </a:lnTo>
                <a:lnTo>
                  <a:pt x="619" y="2010"/>
                </a:lnTo>
                <a:lnTo>
                  <a:pt x="621" y="2022"/>
                </a:lnTo>
                <a:lnTo>
                  <a:pt x="623" y="2035"/>
                </a:lnTo>
                <a:lnTo>
                  <a:pt x="624" y="2048"/>
                </a:lnTo>
                <a:lnTo>
                  <a:pt x="624" y="2059"/>
                </a:lnTo>
                <a:lnTo>
                  <a:pt x="623" y="2072"/>
                </a:lnTo>
                <a:lnTo>
                  <a:pt x="621" y="2083"/>
                </a:lnTo>
                <a:lnTo>
                  <a:pt x="619" y="2096"/>
                </a:lnTo>
                <a:lnTo>
                  <a:pt x="616" y="2107"/>
                </a:lnTo>
                <a:lnTo>
                  <a:pt x="610" y="2132"/>
                </a:lnTo>
                <a:lnTo>
                  <a:pt x="602" y="2156"/>
                </a:lnTo>
                <a:lnTo>
                  <a:pt x="593" y="2180"/>
                </a:lnTo>
                <a:lnTo>
                  <a:pt x="583" y="2204"/>
                </a:lnTo>
                <a:lnTo>
                  <a:pt x="573" y="2229"/>
                </a:lnTo>
                <a:lnTo>
                  <a:pt x="564" y="2255"/>
                </a:lnTo>
                <a:lnTo>
                  <a:pt x="554" y="2281"/>
                </a:lnTo>
                <a:lnTo>
                  <a:pt x="548" y="2308"/>
                </a:lnTo>
                <a:lnTo>
                  <a:pt x="545" y="2320"/>
                </a:lnTo>
                <a:lnTo>
                  <a:pt x="544" y="2334"/>
                </a:lnTo>
                <a:lnTo>
                  <a:pt x="542" y="2347"/>
                </a:lnTo>
                <a:lnTo>
                  <a:pt x="542" y="2361"/>
                </a:lnTo>
                <a:lnTo>
                  <a:pt x="542" y="2375"/>
                </a:lnTo>
                <a:lnTo>
                  <a:pt x="544" y="2388"/>
                </a:lnTo>
                <a:lnTo>
                  <a:pt x="546" y="2402"/>
                </a:lnTo>
                <a:lnTo>
                  <a:pt x="549" y="2417"/>
                </a:lnTo>
                <a:lnTo>
                  <a:pt x="553" y="2429"/>
                </a:lnTo>
                <a:lnTo>
                  <a:pt x="559" y="2443"/>
                </a:lnTo>
                <a:lnTo>
                  <a:pt x="565" y="2455"/>
                </a:lnTo>
                <a:lnTo>
                  <a:pt x="572" y="2469"/>
                </a:lnTo>
                <a:lnTo>
                  <a:pt x="580" y="2482"/>
                </a:lnTo>
                <a:lnTo>
                  <a:pt x="588" y="2493"/>
                </a:lnTo>
                <a:lnTo>
                  <a:pt x="597" y="2506"/>
                </a:lnTo>
                <a:lnTo>
                  <a:pt x="608" y="2517"/>
                </a:lnTo>
                <a:lnTo>
                  <a:pt x="618" y="2528"/>
                </a:lnTo>
                <a:lnTo>
                  <a:pt x="630" y="2538"/>
                </a:lnTo>
                <a:lnTo>
                  <a:pt x="641" y="2549"/>
                </a:lnTo>
                <a:lnTo>
                  <a:pt x="654" y="2559"/>
                </a:lnTo>
                <a:lnTo>
                  <a:pt x="668" y="2568"/>
                </a:lnTo>
                <a:lnTo>
                  <a:pt x="681" y="2577"/>
                </a:lnTo>
                <a:lnTo>
                  <a:pt x="696" y="2584"/>
                </a:lnTo>
                <a:lnTo>
                  <a:pt x="711" y="2593"/>
                </a:lnTo>
                <a:lnTo>
                  <a:pt x="725" y="2599"/>
                </a:lnTo>
                <a:lnTo>
                  <a:pt x="741" y="2605"/>
                </a:lnTo>
                <a:lnTo>
                  <a:pt x="757" y="2611"/>
                </a:lnTo>
                <a:lnTo>
                  <a:pt x="773" y="2615"/>
                </a:lnTo>
                <a:lnTo>
                  <a:pt x="787" y="2619"/>
                </a:lnTo>
                <a:lnTo>
                  <a:pt x="803" y="2621"/>
                </a:lnTo>
                <a:lnTo>
                  <a:pt x="819" y="2623"/>
                </a:lnTo>
                <a:lnTo>
                  <a:pt x="833" y="2624"/>
                </a:lnTo>
                <a:lnTo>
                  <a:pt x="849" y="2625"/>
                </a:lnTo>
                <a:lnTo>
                  <a:pt x="864" y="2624"/>
                </a:lnTo>
                <a:lnTo>
                  <a:pt x="878" y="2623"/>
                </a:lnTo>
                <a:lnTo>
                  <a:pt x="893" y="2621"/>
                </a:lnTo>
                <a:lnTo>
                  <a:pt x="908" y="2619"/>
                </a:lnTo>
                <a:lnTo>
                  <a:pt x="921" y="2615"/>
                </a:lnTo>
                <a:lnTo>
                  <a:pt x="935" y="2611"/>
                </a:lnTo>
                <a:lnTo>
                  <a:pt x="949" y="2605"/>
                </a:lnTo>
                <a:lnTo>
                  <a:pt x="911" y="2516"/>
                </a:lnTo>
                <a:lnTo>
                  <a:pt x="902" y="2520"/>
                </a:lnTo>
                <a:lnTo>
                  <a:pt x="893" y="2523"/>
                </a:lnTo>
                <a:lnTo>
                  <a:pt x="884" y="2525"/>
                </a:lnTo>
                <a:lnTo>
                  <a:pt x="875" y="2527"/>
                </a:lnTo>
                <a:lnTo>
                  <a:pt x="865" y="2528"/>
                </a:lnTo>
                <a:lnTo>
                  <a:pt x="855" y="2528"/>
                </a:lnTo>
                <a:lnTo>
                  <a:pt x="846" y="2528"/>
                </a:lnTo>
                <a:lnTo>
                  <a:pt x="835" y="2528"/>
                </a:lnTo>
                <a:lnTo>
                  <a:pt x="814" y="2525"/>
                </a:lnTo>
                <a:lnTo>
                  <a:pt x="795" y="2520"/>
                </a:lnTo>
                <a:lnTo>
                  <a:pt x="773" y="2514"/>
                </a:lnTo>
                <a:lnTo>
                  <a:pt x="753" y="2505"/>
                </a:lnTo>
                <a:lnTo>
                  <a:pt x="732" y="2494"/>
                </a:lnTo>
                <a:lnTo>
                  <a:pt x="714" y="2482"/>
                </a:lnTo>
                <a:lnTo>
                  <a:pt x="696" y="2469"/>
                </a:lnTo>
                <a:lnTo>
                  <a:pt x="681" y="2454"/>
                </a:lnTo>
                <a:lnTo>
                  <a:pt x="674" y="2447"/>
                </a:lnTo>
                <a:lnTo>
                  <a:pt x="669" y="2439"/>
                </a:lnTo>
                <a:lnTo>
                  <a:pt x="662" y="2431"/>
                </a:lnTo>
                <a:lnTo>
                  <a:pt x="657" y="2423"/>
                </a:lnTo>
                <a:lnTo>
                  <a:pt x="653" y="2415"/>
                </a:lnTo>
                <a:lnTo>
                  <a:pt x="649" y="2406"/>
                </a:lnTo>
                <a:lnTo>
                  <a:pt x="646" y="2398"/>
                </a:lnTo>
                <a:lnTo>
                  <a:pt x="642" y="2389"/>
                </a:lnTo>
                <a:lnTo>
                  <a:pt x="640" y="2381"/>
                </a:lnTo>
                <a:lnTo>
                  <a:pt x="639" y="2373"/>
                </a:lnTo>
                <a:lnTo>
                  <a:pt x="638" y="2364"/>
                </a:lnTo>
                <a:lnTo>
                  <a:pt x="638" y="2356"/>
                </a:lnTo>
                <a:lnTo>
                  <a:pt x="640" y="2338"/>
                </a:lnTo>
                <a:lnTo>
                  <a:pt x="645" y="2320"/>
                </a:lnTo>
                <a:lnTo>
                  <a:pt x="650" y="2301"/>
                </a:lnTo>
                <a:lnTo>
                  <a:pt x="657" y="2281"/>
                </a:lnTo>
                <a:lnTo>
                  <a:pt x="664" y="2262"/>
                </a:lnTo>
                <a:lnTo>
                  <a:pt x="673" y="2239"/>
                </a:lnTo>
                <a:lnTo>
                  <a:pt x="684" y="2212"/>
                </a:lnTo>
                <a:lnTo>
                  <a:pt x="695" y="2184"/>
                </a:lnTo>
                <a:lnTo>
                  <a:pt x="704" y="2155"/>
                </a:lnTo>
                <a:lnTo>
                  <a:pt x="713" y="2123"/>
                </a:lnTo>
                <a:lnTo>
                  <a:pt x="716" y="2107"/>
                </a:lnTo>
                <a:lnTo>
                  <a:pt x="718" y="2092"/>
                </a:lnTo>
                <a:lnTo>
                  <a:pt x="719" y="2075"/>
                </a:lnTo>
                <a:lnTo>
                  <a:pt x="720" y="2059"/>
                </a:lnTo>
                <a:lnTo>
                  <a:pt x="720" y="2041"/>
                </a:lnTo>
                <a:lnTo>
                  <a:pt x="719" y="2025"/>
                </a:lnTo>
                <a:lnTo>
                  <a:pt x="717" y="2007"/>
                </a:lnTo>
                <a:lnTo>
                  <a:pt x="714" y="1989"/>
                </a:lnTo>
                <a:lnTo>
                  <a:pt x="711" y="1976"/>
                </a:lnTo>
                <a:lnTo>
                  <a:pt x="706" y="1965"/>
                </a:lnTo>
                <a:lnTo>
                  <a:pt x="702" y="1953"/>
                </a:lnTo>
                <a:lnTo>
                  <a:pt x="697" y="1943"/>
                </a:lnTo>
                <a:lnTo>
                  <a:pt x="692" y="1933"/>
                </a:lnTo>
                <a:lnTo>
                  <a:pt x="685" y="1925"/>
                </a:lnTo>
                <a:lnTo>
                  <a:pt x="679" y="1917"/>
                </a:lnTo>
                <a:lnTo>
                  <a:pt x="672" y="1909"/>
                </a:lnTo>
                <a:lnTo>
                  <a:pt x="664" y="1902"/>
                </a:lnTo>
                <a:lnTo>
                  <a:pt x="656" y="1896"/>
                </a:lnTo>
                <a:lnTo>
                  <a:pt x="649" y="1889"/>
                </a:lnTo>
                <a:lnTo>
                  <a:pt x="639" y="1884"/>
                </a:lnTo>
                <a:lnTo>
                  <a:pt x="631" y="1879"/>
                </a:lnTo>
                <a:lnTo>
                  <a:pt x="621" y="1875"/>
                </a:lnTo>
                <a:lnTo>
                  <a:pt x="611" y="1870"/>
                </a:lnTo>
                <a:lnTo>
                  <a:pt x="602" y="1867"/>
                </a:lnTo>
                <a:lnTo>
                  <a:pt x="581" y="1861"/>
                </a:lnTo>
                <a:lnTo>
                  <a:pt x="559" y="1857"/>
                </a:lnTo>
                <a:lnTo>
                  <a:pt x="536" y="1854"/>
                </a:lnTo>
                <a:lnTo>
                  <a:pt x="513" y="1852"/>
                </a:lnTo>
                <a:lnTo>
                  <a:pt x="467" y="1849"/>
                </a:lnTo>
                <a:lnTo>
                  <a:pt x="420" y="1848"/>
                </a:lnTo>
                <a:lnTo>
                  <a:pt x="397" y="1848"/>
                </a:lnTo>
                <a:lnTo>
                  <a:pt x="373" y="1847"/>
                </a:lnTo>
                <a:lnTo>
                  <a:pt x="350" y="1847"/>
                </a:lnTo>
                <a:lnTo>
                  <a:pt x="327" y="1845"/>
                </a:lnTo>
                <a:lnTo>
                  <a:pt x="305" y="1843"/>
                </a:lnTo>
                <a:lnTo>
                  <a:pt x="283" y="1840"/>
                </a:lnTo>
                <a:lnTo>
                  <a:pt x="262" y="1836"/>
                </a:lnTo>
                <a:lnTo>
                  <a:pt x="243" y="1831"/>
                </a:lnTo>
                <a:lnTo>
                  <a:pt x="217" y="1821"/>
                </a:lnTo>
                <a:lnTo>
                  <a:pt x="192" y="1811"/>
                </a:lnTo>
                <a:lnTo>
                  <a:pt x="182" y="1805"/>
                </a:lnTo>
                <a:lnTo>
                  <a:pt x="171" y="1799"/>
                </a:lnTo>
                <a:lnTo>
                  <a:pt x="162" y="1793"/>
                </a:lnTo>
                <a:lnTo>
                  <a:pt x="154" y="1787"/>
                </a:lnTo>
                <a:lnTo>
                  <a:pt x="145" y="1780"/>
                </a:lnTo>
                <a:lnTo>
                  <a:pt x="138" y="1774"/>
                </a:lnTo>
                <a:lnTo>
                  <a:pt x="131" y="1767"/>
                </a:lnTo>
                <a:lnTo>
                  <a:pt x="124" y="1759"/>
                </a:lnTo>
                <a:lnTo>
                  <a:pt x="119" y="1752"/>
                </a:lnTo>
                <a:lnTo>
                  <a:pt x="114" y="1745"/>
                </a:lnTo>
                <a:lnTo>
                  <a:pt x="110" y="1737"/>
                </a:lnTo>
                <a:lnTo>
                  <a:pt x="106" y="1729"/>
                </a:lnTo>
                <a:lnTo>
                  <a:pt x="103" y="1722"/>
                </a:lnTo>
                <a:lnTo>
                  <a:pt x="100" y="1713"/>
                </a:lnTo>
                <a:lnTo>
                  <a:pt x="99" y="1704"/>
                </a:lnTo>
                <a:lnTo>
                  <a:pt x="98" y="1695"/>
                </a:lnTo>
                <a:lnTo>
                  <a:pt x="97" y="1686"/>
                </a:lnTo>
                <a:lnTo>
                  <a:pt x="97" y="1677"/>
                </a:lnTo>
                <a:lnTo>
                  <a:pt x="98" y="1666"/>
                </a:lnTo>
                <a:lnTo>
                  <a:pt x="99" y="1657"/>
                </a:lnTo>
                <a:lnTo>
                  <a:pt x="103" y="1635"/>
                </a:lnTo>
                <a:lnTo>
                  <a:pt x="110" y="1613"/>
                </a:lnTo>
                <a:lnTo>
                  <a:pt x="119" y="1589"/>
                </a:lnTo>
                <a:lnTo>
                  <a:pt x="129" y="1564"/>
                </a:lnTo>
                <a:lnTo>
                  <a:pt x="149" y="1527"/>
                </a:lnTo>
                <a:lnTo>
                  <a:pt x="171" y="1483"/>
                </a:lnTo>
                <a:lnTo>
                  <a:pt x="198" y="1433"/>
                </a:lnTo>
                <a:lnTo>
                  <a:pt x="226" y="1380"/>
                </a:lnTo>
                <a:lnTo>
                  <a:pt x="256" y="1322"/>
                </a:lnTo>
                <a:lnTo>
                  <a:pt x="289" y="1261"/>
                </a:lnTo>
                <a:lnTo>
                  <a:pt x="321" y="1199"/>
                </a:lnTo>
                <a:lnTo>
                  <a:pt x="356" y="1138"/>
                </a:lnTo>
                <a:lnTo>
                  <a:pt x="391" y="1075"/>
                </a:lnTo>
                <a:lnTo>
                  <a:pt x="425" y="1013"/>
                </a:lnTo>
                <a:lnTo>
                  <a:pt x="459" y="952"/>
                </a:lnTo>
                <a:lnTo>
                  <a:pt x="491" y="894"/>
                </a:lnTo>
                <a:lnTo>
                  <a:pt x="522" y="841"/>
                </a:lnTo>
                <a:lnTo>
                  <a:pt x="551" y="792"/>
                </a:lnTo>
                <a:lnTo>
                  <a:pt x="578" y="747"/>
                </a:lnTo>
                <a:lnTo>
                  <a:pt x="602" y="709"/>
                </a:lnTo>
                <a:lnTo>
                  <a:pt x="715" y="559"/>
                </a:lnTo>
                <a:lnTo>
                  <a:pt x="746" y="522"/>
                </a:lnTo>
                <a:lnTo>
                  <a:pt x="775" y="484"/>
                </a:lnTo>
                <a:lnTo>
                  <a:pt x="788" y="467"/>
                </a:lnTo>
                <a:lnTo>
                  <a:pt x="800" y="448"/>
                </a:lnTo>
                <a:lnTo>
                  <a:pt x="810" y="428"/>
                </a:lnTo>
                <a:lnTo>
                  <a:pt x="820" y="409"/>
                </a:lnTo>
                <a:lnTo>
                  <a:pt x="827" y="389"/>
                </a:lnTo>
                <a:lnTo>
                  <a:pt x="832" y="369"/>
                </a:lnTo>
                <a:lnTo>
                  <a:pt x="834" y="360"/>
                </a:lnTo>
                <a:lnTo>
                  <a:pt x="837" y="349"/>
                </a:lnTo>
                <a:lnTo>
                  <a:pt x="838" y="339"/>
                </a:lnTo>
                <a:lnTo>
                  <a:pt x="838" y="328"/>
                </a:lnTo>
                <a:lnTo>
                  <a:pt x="837" y="318"/>
                </a:lnTo>
                <a:lnTo>
                  <a:pt x="837" y="307"/>
                </a:lnTo>
                <a:lnTo>
                  <a:pt x="834" y="297"/>
                </a:lnTo>
                <a:lnTo>
                  <a:pt x="832" y="285"/>
                </a:lnTo>
                <a:lnTo>
                  <a:pt x="829" y="275"/>
                </a:lnTo>
                <a:lnTo>
                  <a:pt x="825" y="263"/>
                </a:lnTo>
                <a:lnTo>
                  <a:pt x="821" y="252"/>
                </a:lnTo>
                <a:lnTo>
                  <a:pt x="814" y="240"/>
                </a:lnTo>
                <a:lnTo>
                  <a:pt x="805" y="218"/>
                </a:lnTo>
                <a:lnTo>
                  <a:pt x="797" y="197"/>
                </a:lnTo>
                <a:lnTo>
                  <a:pt x="789" y="177"/>
                </a:lnTo>
                <a:lnTo>
                  <a:pt x="784" y="157"/>
                </a:lnTo>
                <a:lnTo>
                  <a:pt x="781" y="140"/>
                </a:lnTo>
                <a:lnTo>
                  <a:pt x="778" y="123"/>
                </a:lnTo>
                <a:lnTo>
                  <a:pt x="777" y="107"/>
                </a:lnTo>
                <a:lnTo>
                  <a:pt x="776" y="92"/>
                </a:lnTo>
                <a:lnTo>
                  <a:pt x="777" y="67"/>
                </a:lnTo>
                <a:lnTo>
                  <a:pt x="779" y="48"/>
                </a:lnTo>
                <a:lnTo>
                  <a:pt x="781" y="36"/>
                </a:lnTo>
                <a:lnTo>
                  <a:pt x="782" y="31"/>
                </a:lnTo>
                <a:lnTo>
                  <a:pt x="691" y="0"/>
                </a:lnTo>
                <a:lnTo>
                  <a:pt x="689" y="7"/>
                </a:lnTo>
                <a:lnTo>
                  <a:pt x="684" y="25"/>
                </a:lnTo>
                <a:lnTo>
                  <a:pt x="682" y="37"/>
                </a:lnTo>
                <a:lnTo>
                  <a:pt x="681" y="50"/>
                </a:lnTo>
                <a:lnTo>
                  <a:pt x="680" y="67"/>
                </a:lnTo>
                <a:lnTo>
                  <a:pt x="679" y="85"/>
                </a:lnTo>
                <a:lnTo>
                  <a:pt x="680" y="105"/>
                </a:lnTo>
                <a:lnTo>
                  <a:pt x="681" y="126"/>
                </a:lnTo>
                <a:lnTo>
                  <a:pt x="684" y="149"/>
                </a:lnTo>
                <a:lnTo>
                  <a:pt x="690" y="174"/>
                </a:lnTo>
                <a:lnTo>
                  <a:pt x="696" y="199"/>
                </a:lnTo>
                <a:lnTo>
                  <a:pt x="704" y="227"/>
                </a:lnTo>
                <a:lnTo>
                  <a:pt x="715" y="254"/>
                </a:lnTo>
                <a:lnTo>
                  <a:pt x="728" y="2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84" name="Freeform 111"/>
          <p:cNvSpPr>
            <a:spLocks/>
          </p:cNvSpPr>
          <p:nvPr/>
        </p:nvSpPr>
        <p:spPr bwMode="auto">
          <a:xfrm>
            <a:off x="4424660" y="6201147"/>
            <a:ext cx="414338" cy="479425"/>
          </a:xfrm>
          <a:custGeom>
            <a:avLst/>
            <a:gdLst>
              <a:gd name="T0" fmla="*/ 2147483647 w 3923"/>
              <a:gd name="T1" fmla="*/ 2147483647 h 4521"/>
              <a:gd name="T2" fmla="*/ 2147483647 w 3923"/>
              <a:gd name="T3" fmla="*/ 2147483647 h 4521"/>
              <a:gd name="T4" fmla="*/ 2147483647 w 3923"/>
              <a:gd name="T5" fmla="*/ 2147483647 h 4521"/>
              <a:gd name="T6" fmla="*/ 2147483647 w 3923"/>
              <a:gd name="T7" fmla="*/ 2147483647 h 4521"/>
              <a:gd name="T8" fmla="*/ 2147483647 w 3923"/>
              <a:gd name="T9" fmla="*/ 2147483647 h 4521"/>
              <a:gd name="T10" fmla="*/ 2147483647 w 3923"/>
              <a:gd name="T11" fmla="*/ 2147483647 h 4521"/>
              <a:gd name="T12" fmla="*/ 2147483647 w 3923"/>
              <a:gd name="T13" fmla="*/ 2147483647 h 4521"/>
              <a:gd name="T14" fmla="*/ 2147483647 w 3923"/>
              <a:gd name="T15" fmla="*/ 2147483647 h 4521"/>
              <a:gd name="T16" fmla="*/ 2147483647 w 3923"/>
              <a:gd name="T17" fmla="*/ 2147483647 h 4521"/>
              <a:gd name="T18" fmla="*/ 2147483647 w 3923"/>
              <a:gd name="T19" fmla="*/ 2147483647 h 4521"/>
              <a:gd name="T20" fmla="*/ 2147483647 w 3923"/>
              <a:gd name="T21" fmla="*/ 2147483647 h 4521"/>
              <a:gd name="T22" fmla="*/ 2147483647 w 3923"/>
              <a:gd name="T23" fmla="*/ 2147483647 h 4521"/>
              <a:gd name="T24" fmla="*/ 2147483647 w 3923"/>
              <a:gd name="T25" fmla="*/ 2147483647 h 4521"/>
              <a:gd name="T26" fmla="*/ 2147483647 w 3923"/>
              <a:gd name="T27" fmla="*/ 2147483647 h 4521"/>
              <a:gd name="T28" fmla="*/ 2147483647 w 3923"/>
              <a:gd name="T29" fmla="*/ 2147483647 h 4521"/>
              <a:gd name="T30" fmla="*/ 2147483647 w 3923"/>
              <a:gd name="T31" fmla="*/ 2147483647 h 4521"/>
              <a:gd name="T32" fmla="*/ 2147483647 w 3923"/>
              <a:gd name="T33" fmla="*/ 2147483647 h 4521"/>
              <a:gd name="T34" fmla="*/ 2147483647 w 3923"/>
              <a:gd name="T35" fmla="*/ 2147483647 h 4521"/>
              <a:gd name="T36" fmla="*/ 2147483647 w 3923"/>
              <a:gd name="T37" fmla="*/ 2147483647 h 4521"/>
              <a:gd name="T38" fmla="*/ 2147483647 w 3923"/>
              <a:gd name="T39" fmla="*/ 2147483647 h 4521"/>
              <a:gd name="T40" fmla="*/ 2147483647 w 3923"/>
              <a:gd name="T41" fmla="*/ 2147483647 h 4521"/>
              <a:gd name="T42" fmla="*/ 2147483647 w 3923"/>
              <a:gd name="T43" fmla="*/ 2147483647 h 4521"/>
              <a:gd name="T44" fmla="*/ 2147483647 w 3923"/>
              <a:gd name="T45" fmla="*/ 2147483647 h 4521"/>
              <a:gd name="T46" fmla="*/ 2147483647 w 3923"/>
              <a:gd name="T47" fmla="*/ 2147483647 h 4521"/>
              <a:gd name="T48" fmla="*/ 2147483647 w 3923"/>
              <a:gd name="T49" fmla="*/ 2147483647 h 4521"/>
              <a:gd name="T50" fmla="*/ 2147483647 w 3923"/>
              <a:gd name="T51" fmla="*/ 2147483647 h 4521"/>
              <a:gd name="T52" fmla="*/ 2147483647 w 3923"/>
              <a:gd name="T53" fmla="*/ 2147483647 h 4521"/>
              <a:gd name="T54" fmla="*/ 2147483647 w 3923"/>
              <a:gd name="T55" fmla="*/ 2147483647 h 4521"/>
              <a:gd name="T56" fmla="*/ 2147483647 w 3923"/>
              <a:gd name="T57" fmla="*/ 2147483647 h 4521"/>
              <a:gd name="T58" fmla="*/ 2147483647 w 3923"/>
              <a:gd name="T59" fmla="*/ 2147483647 h 4521"/>
              <a:gd name="T60" fmla="*/ 2147483647 w 3923"/>
              <a:gd name="T61" fmla="*/ 2147483647 h 4521"/>
              <a:gd name="T62" fmla="*/ 2147483647 w 3923"/>
              <a:gd name="T63" fmla="*/ 2147483647 h 4521"/>
              <a:gd name="T64" fmla="*/ 2147483647 w 3923"/>
              <a:gd name="T65" fmla="*/ 2147483647 h 4521"/>
              <a:gd name="T66" fmla="*/ 2147483647 w 3923"/>
              <a:gd name="T67" fmla="*/ 2147483647 h 4521"/>
              <a:gd name="T68" fmla="*/ 2147483647 w 3923"/>
              <a:gd name="T69" fmla="*/ 2147483647 h 4521"/>
              <a:gd name="T70" fmla="*/ 2147483647 w 3923"/>
              <a:gd name="T71" fmla="*/ 2147483647 h 4521"/>
              <a:gd name="T72" fmla="*/ 2147483647 w 3923"/>
              <a:gd name="T73" fmla="*/ 2147483647 h 4521"/>
              <a:gd name="T74" fmla="*/ 2147483647 w 3923"/>
              <a:gd name="T75" fmla="*/ 2147483647 h 4521"/>
              <a:gd name="T76" fmla="*/ 2147483647 w 3923"/>
              <a:gd name="T77" fmla="*/ 2147483647 h 4521"/>
              <a:gd name="T78" fmla="*/ 2147483647 w 3923"/>
              <a:gd name="T79" fmla="*/ 2147483647 h 4521"/>
              <a:gd name="T80" fmla="*/ 2147483647 w 3923"/>
              <a:gd name="T81" fmla="*/ 2147483647 h 4521"/>
              <a:gd name="T82" fmla="*/ 2147483647 w 3923"/>
              <a:gd name="T83" fmla="*/ 2147483647 h 4521"/>
              <a:gd name="T84" fmla="*/ 2147483647 w 3923"/>
              <a:gd name="T85" fmla="*/ 2147483647 h 4521"/>
              <a:gd name="T86" fmla="*/ 2147483647 w 3923"/>
              <a:gd name="T87" fmla="*/ 2147483647 h 4521"/>
              <a:gd name="T88" fmla="*/ 2147483647 w 3923"/>
              <a:gd name="T89" fmla="*/ 2147483647 h 4521"/>
              <a:gd name="T90" fmla="*/ 2147483647 w 3923"/>
              <a:gd name="T91" fmla="*/ 2147483647 h 4521"/>
              <a:gd name="T92" fmla="*/ 2147483647 w 3923"/>
              <a:gd name="T93" fmla="*/ 2147483647 h 4521"/>
              <a:gd name="T94" fmla="*/ 2147483647 w 3923"/>
              <a:gd name="T95" fmla="*/ 2147483647 h 4521"/>
              <a:gd name="T96" fmla="*/ 2147483647 w 3923"/>
              <a:gd name="T97" fmla="*/ 2147483647 h 4521"/>
              <a:gd name="T98" fmla="*/ 2147483647 w 3923"/>
              <a:gd name="T99" fmla="*/ 2147483647 h 4521"/>
              <a:gd name="T100" fmla="*/ 2147483647 w 3923"/>
              <a:gd name="T101" fmla="*/ 2147483647 h 4521"/>
              <a:gd name="T102" fmla="*/ 2147483647 w 3923"/>
              <a:gd name="T103" fmla="*/ 2147483647 h 4521"/>
              <a:gd name="T104" fmla="*/ 2147483647 w 3923"/>
              <a:gd name="T105" fmla="*/ 2147483647 h 4521"/>
              <a:gd name="T106" fmla="*/ 2147483647 w 3923"/>
              <a:gd name="T107" fmla="*/ 2147483647 h 452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23" h="4521">
                <a:moveTo>
                  <a:pt x="1516" y="39"/>
                </a:moveTo>
                <a:lnTo>
                  <a:pt x="1370" y="58"/>
                </a:lnTo>
                <a:lnTo>
                  <a:pt x="1277" y="70"/>
                </a:lnTo>
                <a:lnTo>
                  <a:pt x="1197" y="82"/>
                </a:lnTo>
                <a:lnTo>
                  <a:pt x="1161" y="88"/>
                </a:lnTo>
                <a:lnTo>
                  <a:pt x="1128" y="97"/>
                </a:lnTo>
                <a:lnTo>
                  <a:pt x="1096" y="105"/>
                </a:lnTo>
                <a:lnTo>
                  <a:pt x="1066" y="116"/>
                </a:lnTo>
                <a:lnTo>
                  <a:pt x="1052" y="122"/>
                </a:lnTo>
                <a:lnTo>
                  <a:pt x="1037" y="128"/>
                </a:lnTo>
                <a:lnTo>
                  <a:pt x="1024" y="135"/>
                </a:lnTo>
                <a:lnTo>
                  <a:pt x="1010" y="142"/>
                </a:lnTo>
                <a:lnTo>
                  <a:pt x="997" y="150"/>
                </a:lnTo>
                <a:lnTo>
                  <a:pt x="984" y="159"/>
                </a:lnTo>
                <a:lnTo>
                  <a:pt x="971" y="168"/>
                </a:lnTo>
                <a:lnTo>
                  <a:pt x="959" y="178"/>
                </a:lnTo>
                <a:lnTo>
                  <a:pt x="945" y="188"/>
                </a:lnTo>
                <a:lnTo>
                  <a:pt x="932" y="200"/>
                </a:lnTo>
                <a:lnTo>
                  <a:pt x="920" y="211"/>
                </a:lnTo>
                <a:lnTo>
                  <a:pt x="906" y="225"/>
                </a:lnTo>
                <a:lnTo>
                  <a:pt x="880" y="253"/>
                </a:lnTo>
                <a:lnTo>
                  <a:pt x="853" y="285"/>
                </a:lnTo>
                <a:lnTo>
                  <a:pt x="828" y="316"/>
                </a:lnTo>
                <a:lnTo>
                  <a:pt x="800" y="353"/>
                </a:lnTo>
                <a:lnTo>
                  <a:pt x="771" y="396"/>
                </a:lnTo>
                <a:lnTo>
                  <a:pt x="739" y="442"/>
                </a:lnTo>
                <a:lnTo>
                  <a:pt x="706" y="493"/>
                </a:lnTo>
                <a:lnTo>
                  <a:pt x="670" y="548"/>
                </a:lnTo>
                <a:lnTo>
                  <a:pt x="633" y="604"/>
                </a:lnTo>
                <a:lnTo>
                  <a:pt x="597" y="664"/>
                </a:lnTo>
                <a:lnTo>
                  <a:pt x="558" y="726"/>
                </a:lnTo>
                <a:lnTo>
                  <a:pt x="519" y="789"/>
                </a:lnTo>
                <a:lnTo>
                  <a:pt x="481" y="852"/>
                </a:lnTo>
                <a:lnTo>
                  <a:pt x="443" y="916"/>
                </a:lnTo>
                <a:lnTo>
                  <a:pt x="405" y="979"/>
                </a:lnTo>
                <a:lnTo>
                  <a:pt x="367" y="1040"/>
                </a:lnTo>
                <a:lnTo>
                  <a:pt x="330" y="1101"/>
                </a:lnTo>
                <a:lnTo>
                  <a:pt x="296" y="1160"/>
                </a:lnTo>
                <a:lnTo>
                  <a:pt x="165" y="1378"/>
                </a:lnTo>
                <a:lnTo>
                  <a:pt x="139" y="1420"/>
                </a:lnTo>
                <a:lnTo>
                  <a:pt x="116" y="1458"/>
                </a:lnTo>
                <a:lnTo>
                  <a:pt x="96" y="1493"/>
                </a:lnTo>
                <a:lnTo>
                  <a:pt x="78" y="1525"/>
                </a:lnTo>
                <a:lnTo>
                  <a:pt x="64" y="1555"/>
                </a:lnTo>
                <a:lnTo>
                  <a:pt x="50" y="1581"/>
                </a:lnTo>
                <a:lnTo>
                  <a:pt x="39" y="1605"/>
                </a:lnTo>
                <a:lnTo>
                  <a:pt x="29" y="1626"/>
                </a:lnTo>
                <a:lnTo>
                  <a:pt x="16" y="1661"/>
                </a:lnTo>
                <a:lnTo>
                  <a:pt x="6" y="1686"/>
                </a:lnTo>
                <a:lnTo>
                  <a:pt x="1" y="1702"/>
                </a:lnTo>
                <a:lnTo>
                  <a:pt x="0" y="1710"/>
                </a:lnTo>
                <a:lnTo>
                  <a:pt x="94" y="1729"/>
                </a:lnTo>
                <a:lnTo>
                  <a:pt x="95" y="1725"/>
                </a:lnTo>
                <a:lnTo>
                  <a:pt x="99" y="1712"/>
                </a:lnTo>
                <a:lnTo>
                  <a:pt x="108" y="1690"/>
                </a:lnTo>
                <a:lnTo>
                  <a:pt x="122" y="1659"/>
                </a:lnTo>
                <a:lnTo>
                  <a:pt x="140" y="1617"/>
                </a:lnTo>
                <a:lnTo>
                  <a:pt x="168" y="1566"/>
                </a:lnTo>
                <a:lnTo>
                  <a:pt x="183" y="1536"/>
                </a:lnTo>
                <a:lnTo>
                  <a:pt x="202" y="1503"/>
                </a:lnTo>
                <a:lnTo>
                  <a:pt x="223" y="1467"/>
                </a:lnTo>
                <a:lnTo>
                  <a:pt x="246" y="1429"/>
                </a:lnTo>
                <a:lnTo>
                  <a:pt x="379" y="1209"/>
                </a:lnTo>
                <a:lnTo>
                  <a:pt x="412" y="1155"/>
                </a:lnTo>
                <a:lnTo>
                  <a:pt x="447" y="1096"/>
                </a:lnTo>
                <a:lnTo>
                  <a:pt x="482" y="1036"/>
                </a:lnTo>
                <a:lnTo>
                  <a:pt x="520" y="974"/>
                </a:lnTo>
                <a:lnTo>
                  <a:pt x="558" y="911"/>
                </a:lnTo>
                <a:lnTo>
                  <a:pt x="596" y="849"/>
                </a:lnTo>
                <a:lnTo>
                  <a:pt x="634" y="787"/>
                </a:lnTo>
                <a:lnTo>
                  <a:pt x="672" y="725"/>
                </a:lnTo>
                <a:lnTo>
                  <a:pt x="710" y="665"/>
                </a:lnTo>
                <a:lnTo>
                  <a:pt x="747" y="607"/>
                </a:lnTo>
                <a:lnTo>
                  <a:pt x="782" y="553"/>
                </a:lnTo>
                <a:lnTo>
                  <a:pt x="816" y="502"/>
                </a:lnTo>
                <a:lnTo>
                  <a:pt x="847" y="455"/>
                </a:lnTo>
                <a:lnTo>
                  <a:pt x="877" y="413"/>
                </a:lnTo>
                <a:lnTo>
                  <a:pt x="904" y="377"/>
                </a:lnTo>
                <a:lnTo>
                  <a:pt x="927" y="346"/>
                </a:lnTo>
                <a:lnTo>
                  <a:pt x="950" y="319"/>
                </a:lnTo>
                <a:lnTo>
                  <a:pt x="972" y="296"/>
                </a:lnTo>
                <a:lnTo>
                  <a:pt x="993" y="275"/>
                </a:lnTo>
                <a:lnTo>
                  <a:pt x="1014" y="257"/>
                </a:lnTo>
                <a:lnTo>
                  <a:pt x="1035" y="242"/>
                </a:lnTo>
                <a:lnTo>
                  <a:pt x="1057" y="228"/>
                </a:lnTo>
                <a:lnTo>
                  <a:pt x="1079" y="215"/>
                </a:lnTo>
                <a:lnTo>
                  <a:pt x="1103" y="206"/>
                </a:lnTo>
                <a:lnTo>
                  <a:pt x="1129" y="196"/>
                </a:lnTo>
                <a:lnTo>
                  <a:pt x="1156" y="189"/>
                </a:lnTo>
                <a:lnTo>
                  <a:pt x="1186" y="183"/>
                </a:lnTo>
                <a:lnTo>
                  <a:pt x="1218" y="177"/>
                </a:lnTo>
                <a:lnTo>
                  <a:pt x="1292" y="165"/>
                </a:lnTo>
                <a:lnTo>
                  <a:pt x="1381" y="153"/>
                </a:lnTo>
                <a:lnTo>
                  <a:pt x="1529" y="135"/>
                </a:lnTo>
                <a:lnTo>
                  <a:pt x="1628" y="123"/>
                </a:lnTo>
                <a:lnTo>
                  <a:pt x="1720" y="113"/>
                </a:lnTo>
                <a:lnTo>
                  <a:pt x="1806" y="105"/>
                </a:lnTo>
                <a:lnTo>
                  <a:pt x="1887" y="101"/>
                </a:lnTo>
                <a:lnTo>
                  <a:pt x="1961" y="99"/>
                </a:lnTo>
                <a:lnTo>
                  <a:pt x="2028" y="99"/>
                </a:lnTo>
                <a:lnTo>
                  <a:pt x="2059" y="99"/>
                </a:lnTo>
                <a:lnTo>
                  <a:pt x="2090" y="100"/>
                </a:lnTo>
                <a:lnTo>
                  <a:pt x="2118" y="102"/>
                </a:lnTo>
                <a:lnTo>
                  <a:pt x="2145" y="104"/>
                </a:lnTo>
                <a:lnTo>
                  <a:pt x="2170" y="107"/>
                </a:lnTo>
                <a:lnTo>
                  <a:pt x="2194" y="110"/>
                </a:lnTo>
                <a:lnTo>
                  <a:pt x="2216" y="114"/>
                </a:lnTo>
                <a:lnTo>
                  <a:pt x="2237" y="118"/>
                </a:lnTo>
                <a:lnTo>
                  <a:pt x="2256" y="122"/>
                </a:lnTo>
                <a:lnTo>
                  <a:pt x="2274" y="126"/>
                </a:lnTo>
                <a:lnTo>
                  <a:pt x="2291" y="131"/>
                </a:lnTo>
                <a:lnTo>
                  <a:pt x="2306" y="137"/>
                </a:lnTo>
                <a:lnTo>
                  <a:pt x="2319" y="143"/>
                </a:lnTo>
                <a:lnTo>
                  <a:pt x="2331" y="148"/>
                </a:lnTo>
                <a:lnTo>
                  <a:pt x="2341" y="155"/>
                </a:lnTo>
                <a:lnTo>
                  <a:pt x="2351" y="162"/>
                </a:lnTo>
                <a:lnTo>
                  <a:pt x="2358" y="168"/>
                </a:lnTo>
                <a:lnTo>
                  <a:pt x="2364" y="175"/>
                </a:lnTo>
                <a:lnTo>
                  <a:pt x="2369" y="183"/>
                </a:lnTo>
                <a:lnTo>
                  <a:pt x="2373" y="190"/>
                </a:lnTo>
                <a:lnTo>
                  <a:pt x="2378" y="212"/>
                </a:lnTo>
                <a:lnTo>
                  <a:pt x="2383" y="235"/>
                </a:lnTo>
                <a:lnTo>
                  <a:pt x="2385" y="259"/>
                </a:lnTo>
                <a:lnTo>
                  <a:pt x="2387" y="285"/>
                </a:lnTo>
                <a:lnTo>
                  <a:pt x="2389" y="311"/>
                </a:lnTo>
                <a:lnTo>
                  <a:pt x="2389" y="337"/>
                </a:lnTo>
                <a:lnTo>
                  <a:pt x="2389" y="364"/>
                </a:lnTo>
                <a:lnTo>
                  <a:pt x="2389" y="391"/>
                </a:lnTo>
                <a:lnTo>
                  <a:pt x="2387" y="438"/>
                </a:lnTo>
                <a:lnTo>
                  <a:pt x="2387" y="484"/>
                </a:lnTo>
                <a:lnTo>
                  <a:pt x="2389" y="507"/>
                </a:lnTo>
                <a:lnTo>
                  <a:pt x="2391" y="529"/>
                </a:lnTo>
                <a:lnTo>
                  <a:pt x="2393" y="552"/>
                </a:lnTo>
                <a:lnTo>
                  <a:pt x="2396" y="573"/>
                </a:lnTo>
                <a:lnTo>
                  <a:pt x="2401" y="594"/>
                </a:lnTo>
                <a:lnTo>
                  <a:pt x="2406" y="615"/>
                </a:lnTo>
                <a:lnTo>
                  <a:pt x="2414" y="635"/>
                </a:lnTo>
                <a:lnTo>
                  <a:pt x="2422" y="654"/>
                </a:lnTo>
                <a:lnTo>
                  <a:pt x="2433" y="671"/>
                </a:lnTo>
                <a:lnTo>
                  <a:pt x="2444" y="689"/>
                </a:lnTo>
                <a:lnTo>
                  <a:pt x="2451" y="698"/>
                </a:lnTo>
                <a:lnTo>
                  <a:pt x="2458" y="705"/>
                </a:lnTo>
                <a:lnTo>
                  <a:pt x="2466" y="713"/>
                </a:lnTo>
                <a:lnTo>
                  <a:pt x="2475" y="721"/>
                </a:lnTo>
                <a:lnTo>
                  <a:pt x="2661" y="841"/>
                </a:lnTo>
                <a:lnTo>
                  <a:pt x="2726" y="880"/>
                </a:lnTo>
                <a:lnTo>
                  <a:pt x="2795" y="922"/>
                </a:lnTo>
                <a:lnTo>
                  <a:pt x="2829" y="944"/>
                </a:lnTo>
                <a:lnTo>
                  <a:pt x="2863" y="966"/>
                </a:lnTo>
                <a:lnTo>
                  <a:pt x="2895" y="989"/>
                </a:lnTo>
                <a:lnTo>
                  <a:pt x="2928" y="1012"/>
                </a:lnTo>
                <a:lnTo>
                  <a:pt x="2957" y="1036"/>
                </a:lnTo>
                <a:lnTo>
                  <a:pt x="2985" y="1059"/>
                </a:lnTo>
                <a:lnTo>
                  <a:pt x="3011" y="1083"/>
                </a:lnTo>
                <a:lnTo>
                  <a:pt x="3034" y="1107"/>
                </a:lnTo>
                <a:lnTo>
                  <a:pt x="3044" y="1120"/>
                </a:lnTo>
                <a:lnTo>
                  <a:pt x="3054" y="1133"/>
                </a:lnTo>
                <a:lnTo>
                  <a:pt x="3063" y="1144"/>
                </a:lnTo>
                <a:lnTo>
                  <a:pt x="3070" y="1157"/>
                </a:lnTo>
                <a:lnTo>
                  <a:pt x="3078" y="1168"/>
                </a:lnTo>
                <a:lnTo>
                  <a:pt x="3083" y="1181"/>
                </a:lnTo>
                <a:lnTo>
                  <a:pt x="3088" y="1192"/>
                </a:lnTo>
                <a:lnTo>
                  <a:pt x="3091" y="1205"/>
                </a:lnTo>
                <a:lnTo>
                  <a:pt x="3108" y="1275"/>
                </a:lnTo>
                <a:lnTo>
                  <a:pt x="3138" y="1405"/>
                </a:lnTo>
                <a:lnTo>
                  <a:pt x="3178" y="1586"/>
                </a:lnTo>
                <a:lnTo>
                  <a:pt x="3228" y="1806"/>
                </a:lnTo>
                <a:lnTo>
                  <a:pt x="3283" y="2059"/>
                </a:lnTo>
                <a:lnTo>
                  <a:pt x="3345" y="2337"/>
                </a:lnTo>
                <a:lnTo>
                  <a:pt x="3410" y="2630"/>
                </a:lnTo>
                <a:lnTo>
                  <a:pt x="3476" y="2929"/>
                </a:lnTo>
                <a:lnTo>
                  <a:pt x="3542" y="3226"/>
                </a:lnTo>
                <a:lnTo>
                  <a:pt x="3606" y="3512"/>
                </a:lnTo>
                <a:lnTo>
                  <a:pt x="3665" y="3780"/>
                </a:lnTo>
                <a:lnTo>
                  <a:pt x="3718" y="4019"/>
                </a:lnTo>
                <a:lnTo>
                  <a:pt x="3763" y="4221"/>
                </a:lnTo>
                <a:lnTo>
                  <a:pt x="3797" y="4377"/>
                </a:lnTo>
                <a:lnTo>
                  <a:pt x="3819" y="4480"/>
                </a:lnTo>
                <a:lnTo>
                  <a:pt x="3829" y="4521"/>
                </a:lnTo>
                <a:lnTo>
                  <a:pt x="3923" y="4500"/>
                </a:lnTo>
                <a:lnTo>
                  <a:pt x="3911" y="4445"/>
                </a:lnTo>
                <a:lnTo>
                  <a:pt x="3886" y="4329"/>
                </a:lnTo>
                <a:lnTo>
                  <a:pt x="3849" y="4165"/>
                </a:lnTo>
                <a:lnTo>
                  <a:pt x="3804" y="3957"/>
                </a:lnTo>
                <a:lnTo>
                  <a:pt x="3750" y="3716"/>
                </a:lnTo>
                <a:lnTo>
                  <a:pt x="3691" y="3450"/>
                </a:lnTo>
                <a:lnTo>
                  <a:pt x="3629" y="3165"/>
                </a:lnTo>
                <a:lnTo>
                  <a:pt x="3563" y="2871"/>
                </a:lnTo>
                <a:lnTo>
                  <a:pt x="3498" y="2577"/>
                </a:lnTo>
                <a:lnTo>
                  <a:pt x="3434" y="2290"/>
                </a:lnTo>
                <a:lnTo>
                  <a:pt x="3374" y="2017"/>
                </a:lnTo>
                <a:lnTo>
                  <a:pt x="3319" y="1770"/>
                </a:lnTo>
                <a:lnTo>
                  <a:pt x="3270" y="1554"/>
                </a:lnTo>
                <a:lnTo>
                  <a:pt x="3231" y="1379"/>
                </a:lnTo>
                <a:lnTo>
                  <a:pt x="3202" y="1251"/>
                </a:lnTo>
                <a:lnTo>
                  <a:pt x="3185" y="1181"/>
                </a:lnTo>
                <a:lnTo>
                  <a:pt x="3181" y="1165"/>
                </a:lnTo>
                <a:lnTo>
                  <a:pt x="3175" y="1150"/>
                </a:lnTo>
                <a:lnTo>
                  <a:pt x="3168" y="1135"/>
                </a:lnTo>
                <a:lnTo>
                  <a:pt x="3161" y="1120"/>
                </a:lnTo>
                <a:lnTo>
                  <a:pt x="3152" y="1104"/>
                </a:lnTo>
                <a:lnTo>
                  <a:pt x="3143" y="1090"/>
                </a:lnTo>
                <a:lnTo>
                  <a:pt x="3132" y="1075"/>
                </a:lnTo>
                <a:lnTo>
                  <a:pt x="3121" y="1060"/>
                </a:lnTo>
                <a:lnTo>
                  <a:pt x="3108" y="1047"/>
                </a:lnTo>
                <a:lnTo>
                  <a:pt x="3096" y="1032"/>
                </a:lnTo>
                <a:lnTo>
                  <a:pt x="3082" y="1018"/>
                </a:lnTo>
                <a:lnTo>
                  <a:pt x="3067" y="1004"/>
                </a:lnTo>
                <a:lnTo>
                  <a:pt x="3037" y="976"/>
                </a:lnTo>
                <a:lnTo>
                  <a:pt x="3004" y="950"/>
                </a:lnTo>
                <a:lnTo>
                  <a:pt x="2970" y="924"/>
                </a:lnTo>
                <a:lnTo>
                  <a:pt x="2934" y="898"/>
                </a:lnTo>
                <a:lnTo>
                  <a:pt x="2897" y="874"/>
                </a:lnTo>
                <a:lnTo>
                  <a:pt x="2861" y="849"/>
                </a:lnTo>
                <a:lnTo>
                  <a:pt x="2785" y="802"/>
                </a:lnTo>
                <a:lnTo>
                  <a:pt x="2711" y="758"/>
                </a:lnTo>
                <a:lnTo>
                  <a:pt x="2537" y="647"/>
                </a:lnTo>
                <a:lnTo>
                  <a:pt x="2527" y="638"/>
                </a:lnTo>
                <a:lnTo>
                  <a:pt x="2519" y="626"/>
                </a:lnTo>
                <a:lnTo>
                  <a:pt x="2511" y="615"/>
                </a:lnTo>
                <a:lnTo>
                  <a:pt x="2505" y="602"/>
                </a:lnTo>
                <a:lnTo>
                  <a:pt x="2500" y="589"/>
                </a:lnTo>
                <a:lnTo>
                  <a:pt x="2496" y="574"/>
                </a:lnTo>
                <a:lnTo>
                  <a:pt x="2492" y="558"/>
                </a:lnTo>
                <a:lnTo>
                  <a:pt x="2489" y="541"/>
                </a:lnTo>
                <a:lnTo>
                  <a:pt x="2487" y="525"/>
                </a:lnTo>
                <a:lnTo>
                  <a:pt x="2486" y="507"/>
                </a:lnTo>
                <a:lnTo>
                  <a:pt x="2485" y="489"/>
                </a:lnTo>
                <a:lnTo>
                  <a:pt x="2484" y="470"/>
                </a:lnTo>
                <a:lnTo>
                  <a:pt x="2484" y="432"/>
                </a:lnTo>
                <a:lnTo>
                  <a:pt x="2485" y="392"/>
                </a:lnTo>
                <a:lnTo>
                  <a:pt x="2485" y="363"/>
                </a:lnTo>
                <a:lnTo>
                  <a:pt x="2485" y="333"/>
                </a:lnTo>
                <a:lnTo>
                  <a:pt x="2485" y="302"/>
                </a:lnTo>
                <a:lnTo>
                  <a:pt x="2484" y="273"/>
                </a:lnTo>
                <a:lnTo>
                  <a:pt x="2481" y="244"/>
                </a:lnTo>
                <a:lnTo>
                  <a:pt x="2478" y="215"/>
                </a:lnTo>
                <a:lnTo>
                  <a:pt x="2475" y="201"/>
                </a:lnTo>
                <a:lnTo>
                  <a:pt x="2471" y="187"/>
                </a:lnTo>
                <a:lnTo>
                  <a:pt x="2468" y="173"/>
                </a:lnTo>
                <a:lnTo>
                  <a:pt x="2464" y="160"/>
                </a:lnTo>
                <a:lnTo>
                  <a:pt x="2458" y="145"/>
                </a:lnTo>
                <a:lnTo>
                  <a:pt x="2450" y="131"/>
                </a:lnTo>
                <a:lnTo>
                  <a:pt x="2442" y="118"/>
                </a:lnTo>
                <a:lnTo>
                  <a:pt x="2432" y="105"/>
                </a:lnTo>
                <a:lnTo>
                  <a:pt x="2420" y="94"/>
                </a:lnTo>
                <a:lnTo>
                  <a:pt x="2406" y="83"/>
                </a:lnTo>
                <a:lnTo>
                  <a:pt x="2392" y="73"/>
                </a:lnTo>
                <a:lnTo>
                  <a:pt x="2375" y="63"/>
                </a:lnTo>
                <a:lnTo>
                  <a:pt x="2356" y="54"/>
                </a:lnTo>
                <a:lnTo>
                  <a:pt x="2337" y="45"/>
                </a:lnTo>
                <a:lnTo>
                  <a:pt x="2315" y="38"/>
                </a:lnTo>
                <a:lnTo>
                  <a:pt x="2293" y="31"/>
                </a:lnTo>
                <a:lnTo>
                  <a:pt x="2269" y="25"/>
                </a:lnTo>
                <a:lnTo>
                  <a:pt x="2243" y="19"/>
                </a:lnTo>
                <a:lnTo>
                  <a:pt x="2215" y="14"/>
                </a:lnTo>
                <a:lnTo>
                  <a:pt x="2186" y="11"/>
                </a:lnTo>
                <a:lnTo>
                  <a:pt x="2156" y="7"/>
                </a:lnTo>
                <a:lnTo>
                  <a:pt x="2124" y="5"/>
                </a:lnTo>
                <a:lnTo>
                  <a:pt x="2091" y="2"/>
                </a:lnTo>
                <a:lnTo>
                  <a:pt x="2055" y="0"/>
                </a:lnTo>
                <a:lnTo>
                  <a:pt x="2018" y="0"/>
                </a:lnTo>
                <a:lnTo>
                  <a:pt x="1980" y="0"/>
                </a:lnTo>
                <a:lnTo>
                  <a:pt x="1941" y="1"/>
                </a:lnTo>
                <a:lnTo>
                  <a:pt x="1900" y="2"/>
                </a:lnTo>
                <a:lnTo>
                  <a:pt x="1857" y="5"/>
                </a:lnTo>
                <a:lnTo>
                  <a:pt x="1813" y="8"/>
                </a:lnTo>
                <a:lnTo>
                  <a:pt x="1767" y="11"/>
                </a:lnTo>
                <a:lnTo>
                  <a:pt x="1720" y="15"/>
                </a:lnTo>
                <a:lnTo>
                  <a:pt x="1621" y="26"/>
                </a:lnTo>
                <a:lnTo>
                  <a:pt x="1516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85" name="Text Box 136"/>
          <p:cNvSpPr txBox="1">
            <a:spLocks noChangeArrowheads="1"/>
          </p:cNvSpPr>
          <p:nvPr/>
        </p:nvSpPr>
        <p:spPr bwMode="auto">
          <a:xfrm>
            <a:off x="3780135" y="4724772"/>
            <a:ext cx="1843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tx2"/>
                </a:solidFill>
                <a:latin typeface="Comic Sans MS" pitchFamily="66" charset="0"/>
              </a:rPr>
              <a:t>…Hello World!...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err="1" smtClean="0"/>
              <a:t>gets_s</a:t>
            </a:r>
            <a:r>
              <a:rPr lang="en-US" altLang="ko-KR" sz="3600" dirty="0" smtClean="0"/>
              <a:t>()</a:t>
            </a:r>
            <a:r>
              <a:rPr lang="ko-KR" altLang="en-US" sz="3600" dirty="0" smtClean="0"/>
              <a:t>와 </a:t>
            </a:r>
            <a:r>
              <a:rPr lang="en-US" altLang="ko-KR" sz="3600" dirty="0" smtClean="0"/>
              <a:t>puts() </a:t>
            </a:r>
            <a:r>
              <a:rPr lang="ko-KR" altLang="en-US" sz="3600" dirty="0" smtClean="0"/>
              <a:t>문자열 입출력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33973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79257" y="1844824"/>
            <a:ext cx="8153400" cy="21519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4442074"/>
            <a:ext cx="8391525" cy="1133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83568" y="4819738"/>
            <a:ext cx="7493355" cy="1560512"/>
            <a:chOff x="1264444" y="1662113"/>
            <a:chExt cx="4895850" cy="3916362"/>
          </a:xfrm>
        </p:grpSpPr>
        <p:sp>
          <p:nvSpPr>
            <p:cNvPr id="10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786957" y="1150337"/>
            <a:ext cx="7777162" cy="345325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name[100];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address[100];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굴림"/>
              </a:rPr>
              <a:t>이름을 입력하시오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: ");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gets_s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dirty="0" smtClean="0">
                <a:latin typeface="Trebuchet MS" pitchFamily="34" charset="0"/>
              </a:rPr>
              <a:t>name, 100);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굴림"/>
              </a:rPr>
              <a:t>현재 거주하는 주소를 입력하시오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: ");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gets_s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(address, 100);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puts(name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puts(address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79654" y="4963931"/>
            <a:ext cx="58326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FF00"/>
                </a:solidFill>
              </a:rPr>
              <a:t>이름을 입력하시오</a:t>
            </a:r>
            <a:r>
              <a:rPr lang="en-US" altLang="ko-KR" sz="1400" b="1" dirty="0">
                <a:solidFill>
                  <a:srgbClr val="FFFF00"/>
                </a:solidFill>
              </a:rPr>
              <a:t>: </a:t>
            </a:r>
            <a:r>
              <a:rPr lang="ko-KR" altLang="en-US" sz="1400" b="1" dirty="0">
                <a:solidFill>
                  <a:srgbClr val="FFFF00"/>
                </a:solidFill>
              </a:rPr>
              <a:t>홍길동</a:t>
            </a:r>
          </a:p>
          <a:p>
            <a:r>
              <a:rPr lang="ko-KR" altLang="en-US" sz="1400" b="1" dirty="0">
                <a:solidFill>
                  <a:srgbClr val="FFFF00"/>
                </a:solidFill>
              </a:rPr>
              <a:t>현재 거주하는 주소를 입력하시오</a:t>
            </a:r>
            <a:r>
              <a:rPr lang="en-US" altLang="ko-KR" sz="1400" b="1" dirty="0">
                <a:solidFill>
                  <a:srgbClr val="FFFF00"/>
                </a:solidFill>
              </a:rPr>
              <a:t>: </a:t>
            </a:r>
            <a:r>
              <a:rPr lang="ko-KR" altLang="en-US" sz="1400" b="1" dirty="0">
                <a:solidFill>
                  <a:srgbClr val="FFFF00"/>
                </a:solidFill>
              </a:rPr>
              <a:t>서울시 종로구 </a:t>
            </a:r>
            <a:r>
              <a:rPr lang="en-US" altLang="ko-KR" sz="1400" b="1" dirty="0">
                <a:solidFill>
                  <a:srgbClr val="FFFF00"/>
                </a:solidFill>
              </a:rPr>
              <a:t>100</a:t>
            </a:r>
            <a:r>
              <a:rPr lang="ko-KR" altLang="en-US" sz="1400" b="1" dirty="0">
                <a:solidFill>
                  <a:srgbClr val="FFFF00"/>
                </a:solidFill>
              </a:rPr>
              <a:t>번지</a:t>
            </a:r>
          </a:p>
          <a:p>
            <a:endParaRPr lang="en-US" altLang="ko-KR" sz="1400" b="1" dirty="0" smtClean="0">
              <a:solidFill>
                <a:srgbClr val="FFFF00"/>
              </a:solidFill>
            </a:endParaRPr>
          </a:p>
          <a:p>
            <a:r>
              <a:rPr lang="ko-KR" altLang="en-US" sz="1400" b="1" dirty="0" smtClean="0">
                <a:solidFill>
                  <a:srgbClr val="FFFF00"/>
                </a:solidFill>
              </a:rPr>
              <a:t>홍길동</a:t>
            </a:r>
            <a:endParaRPr lang="ko-KR" altLang="en-US" sz="1400" b="1" dirty="0">
              <a:solidFill>
                <a:srgbClr val="FFFF00"/>
              </a:solidFill>
            </a:endParaRPr>
          </a:p>
          <a:p>
            <a:r>
              <a:rPr lang="ko-KR" altLang="en-US" sz="1400" b="1" dirty="0">
                <a:solidFill>
                  <a:srgbClr val="FFFF00"/>
                </a:solidFill>
              </a:rPr>
              <a:t>서울시 종로구 </a:t>
            </a:r>
            <a:r>
              <a:rPr lang="en-US" altLang="ko-KR" sz="1400" b="1" dirty="0">
                <a:solidFill>
                  <a:srgbClr val="FFFF00"/>
                </a:solidFill>
              </a:rPr>
              <a:t>100</a:t>
            </a:r>
            <a:r>
              <a:rPr lang="ko-KR" altLang="en-US" sz="1400" b="1" dirty="0">
                <a:solidFill>
                  <a:srgbClr val="FFFF00"/>
                </a:solidFill>
              </a:rPr>
              <a:t>번지</a:t>
            </a:r>
          </a:p>
        </p:txBody>
      </p:sp>
      <p:sp>
        <p:nvSpPr>
          <p:cNvPr id="3" name="설명선 1 2"/>
          <p:cNvSpPr/>
          <p:nvPr/>
        </p:nvSpPr>
        <p:spPr>
          <a:xfrm>
            <a:off x="1750229" y="2724548"/>
            <a:ext cx="1606065" cy="288032"/>
          </a:xfrm>
          <a:prstGeom prst="borderCallout1">
            <a:avLst>
              <a:gd name="adj1" fmla="val 52735"/>
              <a:gd name="adj2" fmla="val 118181"/>
              <a:gd name="adj3" fmla="val -25068"/>
              <a:gd name="adj4" fmla="val 384953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27172" y="2060848"/>
            <a:ext cx="1944216" cy="52322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한 단어 이상을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입력받을</a:t>
            </a:r>
            <a:r>
              <a:rPr lang="ko-KR" altLang="en-US" sz="1400" dirty="0" smtClean="0">
                <a:solidFill>
                  <a:srgbClr val="FF0000"/>
                </a:solidFill>
              </a:rPr>
              <a:t> 때에 사용한다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4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 smtClean="0"/>
              <a:t>한 줄의 </a:t>
            </a:r>
            <a:r>
              <a:rPr lang="ko-KR" altLang="en-US" sz="1800" dirty="0"/>
              <a:t>텍스트를 </a:t>
            </a:r>
            <a:r>
              <a:rPr lang="ko-KR" altLang="en-US" sz="1800" dirty="0" err="1"/>
              <a:t>입력받는</a:t>
            </a:r>
            <a:r>
              <a:rPr lang="ko-KR" altLang="en-US" sz="1800" dirty="0"/>
              <a:t> 문장을 작성하라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lvl="0"/>
            <a:r>
              <a:rPr lang="ko-KR" altLang="en-US" sz="1800" dirty="0" smtClean="0"/>
              <a:t>사용자로부터 </a:t>
            </a:r>
            <a:r>
              <a:rPr lang="ko-KR" altLang="en-US" sz="1800" dirty="0"/>
              <a:t>하나의 단어를 </a:t>
            </a:r>
            <a:r>
              <a:rPr lang="ko-KR" altLang="en-US" sz="1800" dirty="0" err="1"/>
              <a:t>입력받는</a:t>
            </a:r>
            <a:r>
              <a:rPr lang="ko-KR" altLang="en-US" sz="1800" dirty="0"/>
              <a:t> 문장을 작성하라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문자의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인간한테 텍스트는 대단히 중요하다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52687"/>
            <a:ext cx="61245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6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 처리 라이브러리 함수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문자를 검사하거나 문자를 변환한다</a:t>
            </a:r>
            <a:r>
              <a:rPr lang="en-US" altLang="ko-KR" smtClean="0"/>
              <a:t>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1971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5902" name="Group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036227"/>
              </p:ext>
            </p:extLst>
          </p:nvPr>
        </p:nvGraphicFramePr>
        <p:xfrm>
          <a:off x="899592" y="2275361"/>
          <a:ext cx="7057528" cy="3677764"/>
        </p:xfrm>
        <a:graphic>
          <a:graphicData uri="http://schemas.openxmlformats.org/drawingml/2006/table">
            <a:tbl>
              <a:tblPr/>
              <a:tblGrid>
                <a:gridCol w="1614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3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96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함수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isalpha(c)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영문자인가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?(a-z, A-Z)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isupper(c)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대문자인가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?(A-Z)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islower(c)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소문자인가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?(a-z)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isdigit(c)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숫자인가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?(0-9)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isalnum(c)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영문자이나 숫자인가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?(a-z, A-Z, 0-9)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isxdigit(c)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16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진수의 숫자인가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?(0-9, A-F, a-f)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isspace(c)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공백문자인가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?(‘ ’, ‘\n', '\t', '\v', '\r')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ispunct(c)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구두점 문자인가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isprint(c)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출력가능한 문자인가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iscntrl(c)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제어 문자인가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isascii(c)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아스키 코드인가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598" name="Rectangle 202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 처리 라이브러리 함수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문자를 검사하거나 문자를 변환한다</a:t>
            </a:r>
            <a:r>
              <a:rPr lang="en-US" altLang="ko-KR" smtClean="0"/>
              <a:t>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1971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98" name="Rectangle 202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5935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71658"/>
              </p:ext>
            </p:extLst>
          </p:nvPr>
        </p:nvGraphicFramePr>
        <p:xfrm>
          <a:off x="899592" y="2250009"/>
          <a:ext cx="7344816" cy="1296144"/>
        </p:xfrm>
        <a:graphic>
          <a:graphicData uri="http://schemas.openxmlformats.org/drawingml/2006/table">
            <a:tbl>
              <a:tblPr/>
              <a:tblGrid>
                <a:gridCol w="168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함수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toupper(c)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대문자로 바꾼다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tolower(c)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소문자로 바꾼다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toascii(c)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아스키 코드로 바꾼다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616" name="Picture 289" descr="MCj041641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149080"/>
            <a:ext cx="1806575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74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755576" y="1700808"/>
            <a:ext cx="7777162" cy="328089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ctype.h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 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 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400" dirty="0">
                <a:latin typeface="Trebuchet MS" pitchFamily="34" charset="0"/>
              </a:rPr>
              <a:t>((c = </a:t>
            </a:r>
            <a:r>
              <a:rPr lang="en-US" altLang="en-US" sz="1400" dirty="0" err="1">
                <a:latin typeface="Trebuchet MS" pitchFamily="34" charset="0"/>
              </a:rPr>
              <a:t>getchar</a:t>
            </a:r>
            <a:r>
              <a:rPr lang="en-US" altLang="en-US" sz="1400" dirty="0">
                <a:latin typeface="Trebuchet MS" pitchFamily="34" charset="0"/>
              </a:rPr>
              <a:t>()) != EOF)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400" dirty="0">
                <a:latin typeface="Trebuchet MS" pitchFamily="34" charset="0"/>
              </a:rPr>
              <a:t>( </a:t>
            </a:r>
            <a:r>
              <a:rPr lang="en-US" altLang="en-US" sz="1400" dirty="0" err="1">
                <a:latin typeface="Trebuchet MS" pitchFamily="34" charset="0"/>
              </a:rPr>
              <a:t>islower</a:t>
            </a:r>
            <a:r>
              <a:rPr lang="en-US" altLang="en-US" sz="1400" dirty="0">
                <a:latin typeface="Trebuchet MS" pitchFamily="34" charset="0"/>
              </a:rPr>
              <a:t>(c) 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		c = </a:t>
            </a:r>
            <a:r>
              <a:rPr lang="en-US" altLang="en-US" sz="1400" dirty="0" err="1">
                <a:latin typeface="Trebuchet MS" pitchFamily="34" charset="0"/>
              </a:rPr>
              <a:t>toupper</a:t>
            </a:r>
            <a:r>
              <a:rPr lang="en-US" altLang="en-US" sz="1400" dirty="0">
                <a:latin typeface="Trebuchet MS" pitchFamily="34" charset="0"/>
              </a:rPr>
              <a:t>(c);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putchar</a:t>
            </a:r>
            <a:r>
              <a:rPr lang="en-US" altLang="en-US" sz="1400" dirty="0">
                <a:latin typeface="Trebuchet MS" pitchFamily="34" charset="0"/>
              </a:rPr>
              <a:t>(c);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</a:t>
            </a:r>
            <a:endParaRPr lang="en-US" altLang="ko-KR" sz="1400" dirty="0">
              <a:latin typeface="Trebuchet MS" pitchFamily="34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-360437" y="38613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29" name="AutoShape 33"/>
          <p:cNvSpPr>
            <a:spLocks/>
          </p:cNvSpPr>
          <p:nvPr/>
        </p:nvSpPr>
        <p:spPr bwMode="auto">
          <a:xfrm>
            <a:off x="1979538" y="3643908"/>
            <a:ext cx="914400" cy="217487"/>
          </a:xfrm>
          <a:prstGeom prst="borderCallout2">
            <a:avLst>
              <a:gd name="adj1" fmla="val 52556"/>
              <a:gd name="adj2" fmla="val 108333"/>
              <a:gd name="adj3" fmla="val 52556"/>
              <a:gd name="adj4" fmla="val 207639"/>
              <a:gd name="adj5" fmla="val -379560"/>
              <a:gd name="adj6" fmla="val 31094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57730" name="Text Box 34"/>
          <p:cNvSpPr txBox="1">
            <a:spLocks noChangeArrowheads="1"/>
          </p:cNvSpPr>
          <p:nvPr/>
        </p:nvSpPr>
        <p:spPr bwMode="auto">
          <a:xfrm>
            <a:off x="4833863" y="2480270"/>
            <a:ext cx="1487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chemeClr val="tx2"/>
                </a:solidFill>
                <a:latin typeface="+mj-ea"/>
                <a:ea typeface="+mj-ea"/>
              </a:rPr>
              <a:t>소문자인지 검사</a:t>
            </a:r>
          </a:p>
        </p:txBody>
      </p:sp>
      <p:sp>
        <p:nvSpPr>
          <p:cNvPr id="157731" name="AutoShape 35"/>
          <p:cNvSpPr>
            <a:spLocks/>
          </p:cNvSpPr>
          <p:nvPr/>
        </p:nvSpPr>
        <p:spPr bwMode="auto">
          <a:xfrm>
            <a:off x="2947913" y="3853458"/>
            <a:ext cx="914400" cy="217487"/>
          </a:xfrm>
          <a:prstGeom prst="borderCallout2">
            <a:avLst>
              <a:gd name="adj1" fmla="val 52556"/>
              <a:gd name="adj2" fmla="val 108333"/>
              <a:gd name="adj3" fmla="val 52556"/>
              <a:gd name="adj4" fmla="val 207639"/>
              <a:gd name="adj5" fmla="val -379560"/>
              <a:gd name="adj6" fmla="val 31094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57732" name="Text Box 36"/>
          <p:cNvSpPr txBox="1">
            <a:spLocks noChangeArrowheads="1"/>
          </p:cNvSpPr>
          <p:nvPr/>
        </p:nvSpPr>
        <p:spPr bwMode="auto">
          <a:xfrm>
            <a:off x="5795888" y="2785070"/>
            <a:ext cx="1309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대문자로 변환</a:t>
            </a:r>
          </a:p>
        </p:txBody>
      </p:sp>
      <p:sp>
        <p:nvSpPr>
          <p:cNvPr id="13" name="_x76150872"/>
          <p:cNvSpPr>
            <a:spLocks noChangeArrowheads="1"/>
          </p:cNvSpPr>
          <p:nvPr/>
        </p:nvSpPr>
        <p:spPr bwMode="auto">
          <a:xfrm>
            <a:off x="755576" y="5085358"/>
            <a:ext cx="7777162" cy="73501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ko-KR" altLang="ko-KR" sz="1400">
                <a:latin typeface="Comic Sans MS" pitchFamily="66" charset="0"/>
                <a:ea typeface="HY엽서L" pitchFamily="18" charset="-127"/>
              </a:rPr>
              <a:t>abcdef</a:t>
            </a:r>
          </a:p>
          <a:p>
            <a:pPr algn="just"/>
            <a:r>
              <a:rPr lang="ko-KR" altLang="ko-KR" sz="1400">
                <a:latin typeface="Comic Sans MS" pitchFamily="66" charset="0"/>
                <a:ea typeface="HY엽서L" pitchFamily="18" charset="-127"/>
              </a:rPr>
              <a:t>ABCDEF</a:t>
            </a:r>
          </a:p>
          <a:p>
            <a:pPr algn="just"/>
            <a:r>
              <a:rPr lang="ko-KR" altLang="ko-KR" sz="1400">
                <a:latin typeface="Comic Sans MS" pitchFamily="66" charset="0"/>
                <a:ea typeface="HY엽서L" pitchFamily="18" charset="-127"/>
              </a:rPr>
              <a:t>^Z</a:t>
            </a:r>
            <a:endParaRPr lang="en-US" altLang="ko-KR" sz="1400">
              <a:latin typeface="Comic Sans MS" pitchFamily="66" charset="0"/>
              <a:ea typeface="HY엽서L" pitchFamily="18" charset="-127"/>
            </a:endParaRP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1648582" y="6237535"/>
            <a:ext cx="29049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dirty="0" smtClean="0">
                <a:solidFill>
                  <a:schemeClr val="tx2"/>
                </a:solidFill>
                <a:latin typeface="+mj-ea"/>
                <a:ea typeface="+mj-ea"/>
              </a:rPr>
              <a:t>EOF</a:t>
            </a:r>
            <a:r>
              <a:rPr lang="ko-KR" altLang="en-US" sz="1400" dirty="0" smtClean="0">
                <a:solidFill>
                  <a:schemeClr val="tx2"/>
                </a:solidFill>
                <a:latin typeface="+mj-ea"/>
                <a:ea typeface="+mj-ea"/>
              </a:rPr>
              <a:t>를 키보드에서 입력하려면 </a:t>
            </a:r>
            <a:r>
              <a:rPr lang="en-US" altLang="ko-KR" sz="1400" dirty="0" smtClean="0">
                <a:solidFill>
                  <a:schemeClr val="tx2"/>
                </a:solidFill>
                <a:latin typeface="+mj-ea"/>
                <a:ea typeface="+mj-ea"/>
              </a:rPr>
              <a:t>^Z</a:t>
            </a:r>
            <a:endParaRPr lang="ko-KR" altLang="en-US" sz="1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06054" y="5624740"/>
            <a:ext cx="698739" cy="639351"/>
          </a:xfrm>
          <a:custGeom>
            <a:avLst/>
            <a:gdLst>
              <a:gd name="connsiteX0" fmla="*/ 698739 w 698739"/>
              <a:gd name="connsiteY0" fmla="*/ 639351 h 639351"/>
              <a:gd name="connsiteX1" fmla="*/ 629728 w 698739"/>
              <a:gd name="connsiteY1" fmla="*/ 578966 h 639351"/>
              <a:gd name="connsiteX2" fmla="*/ 595222 w 698739"/>
              <a:gd name="connsiteY2" fmla="*/ 527208 h 639351"/>
              <a:gd name="connsiteX3" fmla="*/ 569343 w 698739"/>
              <a:gd name="connsiteY3" fmla="*/ 466823 h 639351"/>
              <a:gd name="connsiteX4" fmla="*/ 552090 w 698739"/>
              <a:gd name="connsiteY4" fmla="*/ 415064 h 639351"/>
              <a:gd name="connsiteX5" fmla="*/ 543464 w 698739"/>
              <a:gd name="connsiteY5" fmla="*/ 389185 h 639351"/>
              <a:gd name="connsiteX6" fmla="*/ 526211 w 698739"/>
              <a:gd name="connsiteY6" fmla="*/ 354680 h 639351"/>
              <a:gd name="connsiteX7" fmla="*/ 508958 w 698739"/>
              <a:gd name="connsiteY7" fmla="*/ 277042 h 639351"/>
              <a:gd name="connsiteX8" fmla="*/ 500332 w 698739"/>
              <a:gd name="connsiteY8" fmla="*/ 190778 h 639351"/>
              <a:gd name="connsiteX9" fmla="*/ 483079 w 698739"/>
              <a:gd name="connsiteY9" fmla="*/ 104513 h 639351"/>
              <a:gd name="connsiteX10" fmla="*/ 465826 w 698739"/>
              <a:gd name="connsiteY10" fmla="*/ 78634 h 639351"/>
              <a:gd name="connsiteX11" fmla="*/ 388188 w 698739"/>
              <a:gd name="connsiteY11" fmla="*/ 44129 h 639351"/>
              <a:gd name="connsiteX12" fmla="*/ 336430 w 698739"/>
              <a:gd name="connsiteY12" fmla="*/ 26876 h 639351"/>
              <a:gd name="connsiteX13" fmla="*/ 276045 w 698739"/>
              <a:gd name="connsiteY13" fmla="*/ 9623 h 639351"/>
              <a:gd name="connsiteX14" fmla="*/ 215660 w 698739"/>
              <a:gd name="connsiteY14" fmla="*/ 997 h 639351"/>
              <a:gd name="connsiteX15" fmla="*/ 0 w 698739"/>
              <a:gd name="connsiteY15" fmla="*/ 997 h 63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8739" h="639351">
                <a:moveTo>
                  <a:pt x="698739" y="639351"/>
                </a:moveTo>
                <a:cubicBezTo>
                  <a:pt x="680607" y="624846"/>
                  <a:pt x="645748" y="599564"/>
                  <a:pt x="629728" y="578966"/>
                </a:cubicBezTo>
                <a:cubicBezTo>
                  <a:pt x="616998" y="562599"/>
                  <a:pt x="595222" y="527208"/>
                  <a:pt x="595222" y="527208"/>
                </a:cubicBezTo>
                <a:cubicBezTo>
                  <a:pt x="572404" y="435932"/>
                  <a:pt x="603384" y="543415"/>
                  <a:pt x="569343" y="466823"/>
                </a:cubicBezTo>
                <a:cubicBezTo>
                  <a:pt x="561957" y="450204"/>
                  <a:pt x="557841" y="432317"/>
                  <a:pt x="552090" y="415064"/>
                </a:cubicBezTo>
                <a:cubicBezTo>
                  <a:pt x="549215" y="406438"/>
                  <a:pt x="547531" y="397318"/>
                  <a:pt x="543464" y="389185"/>
                </a:cubicBezTo>
                <a:cubicBezTo>
                  <a:pt x="537713" y="377683"/>
                  <a:pt x="530726" y="366721"/>
                  <a:pt x="526211" y="354680"/>
                </a:cubicBezTo>
                <a:cubicBezTo>
                  <a:pt x="521968" y="343366"/>
                  <a:pt x="510089" y="285528"/>
                  <a:pt x="508958" y="277042"/>
                </a:cubicBezTo>
                <a:cubicBezTo>
                  <a:pt x="505139" y="248397"/>
                  <a:pt x="503709" y="219478"/>
                  <a:pt x="500332" y="190778"/>
                </a:cubicBezTo>
                <a:cubicBezTo>
                  <a:pt x="497887" y="169999"/>
                  <a:pt x="494794" y="127944"/>
                  <a:pt x="483079" y="104513"/>
                </a:cubicBezTo>
                <a:cubicBezTo>
                  <a:pt x="478443" y="95240"/>
                  <a:pt x="473157" y="85965"/>
                  <a:pt x="465826" y="78634"/>
                </a:cubicBezTo>
                <a:cubicBezTo>
                  <a:pt x="445319" y="58127"/>
                  <a:pt x="413817" y="52672"/>
                  <a:pt x="388188" y="44129"/>
                </a:cubicBezTo>
                <a:lnTo>
                  <a:pt x="336430" y="26876"/>
                </a:lnTo>
                <a:cubicBezTo>
                  <a:pt x="314250" y="19482"/>
                  <a:pt x="299885" y="13957"/>
                  <a:pt x="276045" y="9623"/>
                </a:cubicBezTo>
                <a:cubicBezTo>
                  <a:pt x="256040" y="5986"/>
                  <a:pt x="235983" y="1632"/>
                  <a:pt x="215660" y="997"/>
                </a:cubicBezTo>
                <a:cubicBezTo>
                  <a:pt x="143808" y="-1248"/>
                  <a:pt x="71887" y="997"/>
                  <a:pt x="0" y="99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 안에 들어 있는 단어의 개수를 세는 프로그램을 작성하여 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문자열이 </a:t>
            </a:r>
            <a:r>
              <a:rPr lang="en-US" altLang="ko-KR" dirty="0" smtClean="0"/>
              <a:t>“the </a:t>
            </a:r>
            <a:r>
              <a:rPr lang="en-US" altLang="ko-KR" dirty="0"/>
              <a:t>c book</a:t>
            </a:r>
            <a:r>
              <a:rPr lang="en-US" altLang="ko-KR" dirty="0" smtClean="0"/>
              <a:t>...＂</a:t>
            </a:r>
            <a:r>
              <a:rPr lang="ko-KR" altLang="en-US" dirty="0" smtClean="0"/>
              <a:t>이라면 다음과 같은 출력이 나온다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11618" y="2708743"/>
            <a:ext cx="7493355" cy="1560512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768699" y="3123344"/>
            <a:ext cx="5832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FFFF00"/>
                </a:solidFill>
              </a:rPr>
              <a:t>단어의 </a:t>
            </a:r>
            <a:r>
              <a:rPr lang="ko-KR" altLang="en-US" sz="1400" b="1" dirty="0">
                <a:solidFill>
                  <a:srgbClr val="FFFF00"/>
                </a:solidFill>
              </a:rPr>
              <a:t>개수</a:t>
            </a:r>
            <a:r>
              <a:rPr lang="en-US" altLang="ko-KR" sz="1400" b="1" dirty="0">
                <a:solidFill>
                  <a:srgbClr val="FFFF00"/>
                </a:solidFill>
              </a:rPr>
              <a:t>: 3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459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786957" y="1772816"/>
            <a:ext cx="7777162" cy="28083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ctype.h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count_word</a:t>
            </a:r>
            <a:r>
              <a:rPr lang="en-US" altLang="ko-KR" sz="1600" kern="0" dirty="0">
                <a:latin typeface="Trebuchet MS" pitchFamily="34" charset="0"/>
              </a:rPr>
              <a:t>(char *s);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 void )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wc</a:t>
            </a:r>
            <a:r>
              <a:rPr lang="en-US" altLang="ko-KR" sz="1600" kern="0" dirty="0">
                <a:latin typeface="Trebuchet MS" pitchFamily="34" charset="0"/>
              </a:rPr>
              <a:t> = </a:t>
            </a:r>
            <a:r>
              <a:rPr lang="en-US" altLang="ko-KR" sz="1600" kern="0" dirty="0" err="1">
                <a:latin typeface="Trebuchet MS" pitchFamily="34" charset="0"/>
              </a:rPr>
              <a:t>count_word</a:t>
            </a:r>
            <a:r>
              <a:rPr lang="en-US" altLang="ko-KR" sz="1600" kern="0" dirty="0">
                <a:latin typeface="Trebuchet MS" pitchFamily="34" charset="0"/>
              </a:rPr>
              <a:t>("the c book...");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단어의 개수</a:t>
            </a:r>
            <a:r>
              <a:rPr lang="en-US" altLang="ko-KR" sz="1600" kern="0" dirty="0">
                <a:latin typeface="Trebuchet MS" pitchFamily="34" charset="0"/>
              </a:rPr>
              <a:t>: %d \n", </a:t>
            </a:r>
            <a:r>
              <a:rPr lang="en-US" altLang="ko-KR" sz="1600" kern="0" dirty="0" err="1">
                <a:latin typeface="Trebuchet MS" pitchFamily="34" charset="0"/>
              </a:rPr>
              <a:t>wc</a:t>
            </a:r>
            <a:r>
              <a:rPr lang="en-US" altLang="ko-KR" sz="1600" kern="0" dirty="0">
                <a:latin typeface="Trebuchet MS" pitchFamily="34" charset="0"/>
              </a:rPr>
              <a:t>);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kern="0" dirty="0">
              <a:latin typeface="Trebuchet MS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5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800767" y="1844824"/>
            <a:ext cx="7777162" cy="400685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count_word</a:t>
            </a:r>
            <a:r>
              <a:rPr lang="en-US" altLang="ko-KR" sz="1600" kern="0" dirty="0">
                <a:latin typeface="Trebuchet MS" pitchFamily="34" charset="0"/>
              </a:rPr>
              <a:t> (  char * s )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, </a:t>
            </a:r>
            <a:r>
              <a:rPr lang="en-US" altLang="ko-KR" sz="1600" kern="0" dirty="0" err="1">
                <a:latin typeface="Trebuchet MS" pitchFamily="34" charset="0"/>
              </a:rPr>
              <a:t>wc</a:t>
            </a:r>
            <a:r>
              <a:rPr lang="en-US" altLang="ko-KR" sz="1600" kern="0" dirty="0">
                <a:latin typeface="Trebuchet MS" pitchFamily="34" charset="0"/>
              </a:rPr>
              <a:t> = 0, waiting = 1;		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for(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= 0; s[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 != NULL; ++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)		// s</a:t>
            </a:r>
            <a:r>
              <a:rPr lang="ko-KR" altLang="en-US" sz="1600" kern="0" dirty="0">
                <a:latin typeface="Trebuchet MS" pitchFamily="34" charset="0"/>
              </a:rPr>
              <a:t>의 각 글자 조사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</a:t>
            </a:r>
            <a:r>
              <a:rPr lang="en-US" altLang="ko-KR" sz="1600" kern="0" dirty="0">
                <a:latin typeface="Trebuchet MS" pitchFamily="34" charset="0"/>
              </a:rPr>
              <a:t>if( </a:t>
            </a:r>
            <a:r>
              <a:rPr lang="en-US" altLang="ko-KR" sz="1600" kern="0" dirty="0" err="1">
                <a:latin typeface="Trebuchet MS" pitchFamily="34" charset="0"/>
              </a:rPr>
              <a:t>isalpha</a:t>
            </a:r>
            <a:r>
              <a:rPr lang="en-US" altLang="ko-KR" sz="1600" kern="0" dirty="0">
                <a:latin typeface="Trebuchet MS" pitchFamily="34" charset="0"/>
              </a:rPr>
              <a:t>(s[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]) )		</a:t>
            </a:r>
            <a:r>
              <a:rPr lang="en-US" altLang="ko-KR" sz="1600" kern="0" dirty="0" smtClean="0">
                <a:latin typeface="Trebuchet MS" pitchFamily="34" charset="0"/>
              </a:rPr>
              <a:t>// </a:t>
            </a:r>
            <a:r>
              <a:rPr lang="en-US" altLang="ko-KR" sz="1600" kern="0" dirty="0">
                <a:latin typeface="Trebuchet MS" pitchFamily="34" charset="0"/>
              </a:rPr>
              <a:t>s</a:t>
            </a:r>
            <a:r>
              <a:rPr lang="ko-KR" altLang="en-US" sz="1600" kern="0" dirty="0">
                <a:latin typeface="Trebuchet MS" pitchFamily="34" charset="0"/>
              </a:rPr>
              <a:t>의 글자가 알파벳이면 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</a:t>
            </a: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	if( waiting )	</a:t>
            </a:r>
            <a:r>
              <a:rPr lang="en-US" altLang="ko-KR" sz="1600" kern="0" dirty="0" smtClean="0">
                <a:latin typeface="Trebuchet MS" pitchFamily="34" charset="0"/>
              </a:rPr>
              <a:t>// </a:t>
            </a:r>
            <a:r>
              <a:rPr lang="ko-KR" altLang="en-US" sz="1600" kern="0" dirty="0">
                <a:latin typeface="Trebuchet MS" pitchFamily="34" charset="0"/>
              </a:rPr>
              <a:t>단어를 기다리고 있으면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	</a:t>
            </a: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		</a:t>
            </a:r>
            <a:r>
              <a:rPr lang="en-US" altLang="ko-KR" sz="1600" kern="0" dirty="0" err="1">
                <a:latin typeface="Trebuchet MS" pitchFamily="34" charset="0"/>
              </a:rPr>
              <a:t>wc</a:t>
            </a:r>
            <a:r>
              <a:rPr lang="en-US" altLang="ko-KR" sz="1600" kern="0" dirty="0">
                <a:latin typeface="Trebuchet MS" pitchFamily="34" charset="0"/>
              </a:rPr>
              <a:t>++;	</a:t>
            </a:r>
            <a:r>
              <a:rPr lang="en-US" altLang="ko-KR" sz="1600" kern="0" dirty="0" smtClean="0">
                <a:latin typeface="Trebuchet MS" pitchFamily="34" charset="0"/>
              </a:rPr>
              <a:t>// </a:t>
            </a:r>
            <a:r>
              <a:rPr lang="ko-KR" altLang="en-US" sz="1600" kern="0" dirty="0">
                <a:latin typeface="Trebuchet MS" pitchFamily="34" charset="0"/>
              </a:rPr>
              <a:t>카운터를 증가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		</a:t>
            </a:r>
            <a:r>
              <a:rPr lang="en-US" altLang="ko-KR" sz="1600" kern="0" dirty="0">
                <a:latin typeface="Trebuchet MS" pitchFamily="34" charset="0"/>
              </a:rPr>
              <a:t>waiting = 0</a:t>
            </a:r>
            <a:r>
              <a:rPr lang="en-US" altLang="ko-KR" sz="1600" kern="0" dirty="0" smtClean="0">
                <a:latin typeface="Trebuchet MS" pitchFamily="34" charset="0"/>
              </a:rPr>
              <a:t>;// </a:t>
            </a:r>
            <a:r>
              <a:rPr lang="ko-KR" altLang="en-US" sz="1600" kern="0" dirty="0">
                <a:latin typeface="Trebuchet MS" pitchFamily="34" charset="0"/>
              </a:rPr>
              <a:t>단어를 처리하는 중 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	</a:t>
            </a: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}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else			</a:t>
            </a:r>
            <a:r>
              <a:rPr lang="en-US" altLang="ko-KR" sz="1600" kern="0" dirty="0" smtClean="0">
                <a:latin typeface="Trebuchet MS" pitchFamily="34" charset="0"/>
              </a:rPr>
              <a:t>// </a:t>
            </a:r>
            <a:r>
              <a:rPr lang="ko-KR" altLang="en-US" sz="1600" kern="0" dirty="0">
                <a:latin typeface="Trebuchet MS" pitchFamily="34" charset="0"/>
              </a:rPr>
              <a:t>알파벳이 아니면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	</a:t>
            </a:r>
            <a:r>
              <a:rPr lang="en-US" altLang="ko-KR" sz="1600" kern="0" dirty="0">
                <a:latin typeface="Trebuchet MS" pitchFamily="34" charset="0"/>
              </a:rPr>
              <a:t>waiting = 1;	</a:t>
            </a:r>
            <a:r>
              <a:rPr lang="en-US" altLang="ko-KR" sz="1600" kern="0" dirty="0" smtClean="0">
                <a:latin typeface="Trebuchet MS" pitchFamily="34" charset="0"/>
              </a:rPr>
              <a:t>// </a:t>
            </a:r>
            <a:r>
              <a:rPr lang="ko-KR" altLang="en-US" sz="1600" kern="0" dirty="0">
                <a:latin typeface="Trebuchet MS" pitchFamily="34" charset="0"/>
              </a:rPr>
              <a:t>단어를 기다린다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</a:t>
            </a:r>
            <a:r>
              <a:rPr lang="en-US" altLang="ko-KR" sz="1600" kern="0" dirty="0" err="1">
                <a:latin typeface="Trebuchet MS" pitchFamily="34" charset="0"/>
              </a:rPr>
              <a:t>wc</a:t>
            </a:r>
            <a:r>
              <a:rPr lang="en-US" altLang="ko-KR" sz="1600" kern="0" dirty="0">
                <a:latin typeface="Trebuchet MS" pitchFamily="34" charset="0"/>
              </a:rPr>
              <a:t>;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  <a:endParaRPr lang="ko-KR" altLang="en-US" sz="1600" kern="0" dirty="0">
              <a:latin typeface="Trebuchet MS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04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문자 처리 라이브러리 함수를 사용하려면 포함시켜야 하는 헤더 파일은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en-US" altLang="ko-KR" sz="1800" dirty="0" err="1" smtClean="0"/>
              <a:t>getchar</a:t>
            </a:r>
            <a:r>
              <a:rPr lang="en-US" altLang="ko-KR" sz="1800" dirty="0"/>
              <a:t>()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getch</a:t>
            </a:r>
            <a:r>
              <a:rPr lang="en-US" altLang="ko-KR" sz="1800" dirty="0"/>
              <a:t>()</a:t>
            </a:r>
            <a:r>
              <a:rPr lang="ko-KR" altLang="en-US" sz="1800" dirty="0"/>
              <a:t>가 다른 점은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en-US" altLang="ko-KR" sz="1800" dirty="0" err="1" smtClean="0"/>
              <a:t>ispunct</a:t>
            </a:r>
            <a:r>
              <a:rPr lang="en-US" altLang="ko-KR" sz="1800" dirty="0"/>
              <a:t>('.')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반환값은</a:t>
            </a:r>
            <a:r>
              <a:rPr lang="ko-KR" altLang="en-US" sz="1800" dirty="0"/>
              <a:t>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en-US" altLang="ko-KR" sz="1800" dirty="0" err="1" smtClean="0"/>
              <a:t>toupper</a:t>
            </a:r>
            <a:r>
              <a:rPr lang="en-US" altLang="ko-KR" sz="1800" dirty="0"/>
              <a:t>('a')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반환값은</a:t>
            </a:r>
            <a:r>
              <a:rPr lang="ko-KR" altLang="en-US" sz="1800" dirty="0"/>
              <a:t> 무엇인가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16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처리 라이브러리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0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9914" name="Group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94835"/>
              </p:ext>
            </p:extLst>
          </p:nvPr>
        </p:nvGraphicFramePr>
        <p:xfrm>
          <a:off x="683419" y="1844824"/>
          <a:ext cx="7777162" cy="3048000"/>
        </p:xfrm>
        <a:graphic>
          <a:graphicData uri="http://schemas.openxmlformats.org/drawingml/2006/table">
            <a:tbl>
              <a:tblPr/>
              <a:tblGrid>
                <a:gridCol w="2119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함수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strlen(s)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문자열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의 길이를 구한다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 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strcpy(s1, s2)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 복사한다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strcat(s1, s2)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의 끝에 붙여넣는다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strcmp(s1, s2)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비교한다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strncpy(s1, s2, n)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의 최대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n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개의 문자를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 복사한다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strncat(s1, s2, n)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의 최대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n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개의 문자를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의 끝에 붙여넣는다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strncmp(s1, s2, n)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최대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n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개의 문자까지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비교한다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strchr(s, 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문자열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안에서 문자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찾는다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strstr(s1, s2) 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에서 문자열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찾는다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 길이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3568" y="1689872"/>
            <a:ext cx="8153400" cy="1867331"/>
          </a:xfrm>
          <a:prstGeom prst="rect">
            <a:avLst/>
          </a:prstGeom>
        </p:spPr>
      </p:pic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 복사</a:t>
            </a:r>
          </a:p>
        </p:txBody>
      </p:sp>
      <p:sp>
        <p:nvSpPr>
          <p:cNvPr id="27650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 복사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char 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[6];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altLang="ko-KR" dirty="0" smtClean="0"/>
              <a:t>	char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[6] = “Hello";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);</a:t>
            </a:r>
          </a:p>
        </p:txBody>
      </p:sp>
      <p:grpSp>
        <p:nvGrpSpPr>
          <p:cNvPr id="27651" name="그룹 4"/>
          <p:cNvGrpSpPr>
            <a:grpSpLocks/>
          </p:cNvGrpSpPr>
          <p:nvPr/>
        </p:nvGrpSpPr>
        <p:grpSpPr bwMode="auto">
          <a:xfrm>
            <a:off x="1954213" y="4967763"/>
            <a:ext cx="4849812" cy="915987"/>
            <a:chOff x="2843808" y="5150643"/>
            <a:chExt cx="3847871" cy="726629"/>
          </a:xfrm>
        </p:grpSpPr>
        <p:grpSp>
          <p:nvGrpSpPr>
            <p:cNvPr id="27703" name="그룹 2"/>
            <p:cNvGrpSpPr>
              <a:grpSpLocks/>
            </p:cNvGrpSpPr>
            <p:nvPr/>
          </p:nvGrpSpPr>
          <p:grpSpPr bwMode="auto">
            <a:xfrm>
              <a:off x="3337300" y="5150643"/>
              <a:ext cx="3354379" cy="726629"/>
              <a:chOff x="4486986" y="5359999"/>
              <a:chExt cx="2689908" cy="583601"/>
            </a:xfrm>
          </p:grpSpPr>
          <p:pic>
            <p:nvPicPr>
              <p:cNvPr id="27705" name="그림 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6" name="그림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7" name="그림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8" name="그림 3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9" name="그림 3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10" name="그림 4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704" name="TextBox 120"/>
            <p:cNvSpPr txBox="1">
              <a:spLocks noChangeArrowheads="1"/>
            </p:cNvSpPr>
            <p:nvPr/>
          </p:nvSpPr>
          <p:spPr bwMode="auto">
            <a:xfrm>
              <a:off x="2843808" y="5288060"/>
              <a:ext cx="41557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latin typeface="맑은 고딕" pitchFamily="50" charset="-127"/>
                  <a:ea typeface="맑은 고딕" pitchFamily="50" charset="-127"/>
                </a:rPr>
                <a:t>dst</a:t>
              </a:r>
              <a:endParaRPr lang="ko-KR" altLang="en-US" sz="13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652" name="그룹 3"/>
          <p:cNvGrpSpPr>
            <a:grpSpLocks/>
          </p:cNvGrpSpPr>
          <p:nvPr/>
        </p:nvGrpSpPr>
        <p:grpSpPr bwMode="auto">
          <a:xfrm>
            <a:off x="1911350" y="3737450"/>
            <a:ext cx="4814888" cy="909638"/>
            <a:chOff x="2843808" y="4322990"/>
            <a:chExt cx="3847871" cy="726629"/>
          </a:xfrm>
        </p:grpSpPr>
        <p:grpSp>
          <p:nvGrpSpPr>
            <p:cNvPr id="27695" name="그룹 2"/>
            <p:cNvGrpSpPr>
              <a:grpSpLocks/>
            </p:cNvGrpSpPr>
            <p:nvPr/>
          </p:nvGrpSpPr>
          <p:grpSpPr bwMode="auto">
            <a:xfrm>
              <a:off x="3337300" y="4322990"/>
              <a:ext cx="3354379" cy="726629"/>
              <a:chOff x="4486986" y="5359999"/>
              <a:chExt cx="2689908" cy="583601"/>
            </a:xfrm>
          </p:grpSpPr>
          <p:pic>
            <p:nvPicPr>
              <p:cNvPr id="27697" name="그림 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98" name="그림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99" name="그림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0" name="그림 3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1" name="그림 3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2" name="그림 4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696" name="TextBox 2"/>
            <p:cNvSpPr txBox="1">
              <a:spLocks noChangeArrowheads="1"/>
            </p:cNvSpPr>
            <p:nvPr/>
          </p:nvSpPr>
          <p:spPr bwMode="auto">
            <a:xfrm>
              <a:off x="2843808" y="4460406"/>
              <a:ext cx="41557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src</a:t>
              </a: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2905710" y="4720620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99" name="타원 98"/>
          <p:cNvSpPr/>
          <p:nvPr/>
        </p:nvSpPr>
        <p:spPr>
          <a:xfrm>
            <a:off x="3530644" y="4720620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0" name="타원 99"/>
          <p:cNvSpPr/>
          <p:nvPr/>
        </p:nvSpPr>
        <p:spPr>
          <a:xfrm>
            <a:off x="4163394" y="4720620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01" name="타원 100"/>
          <p:cNvSpPr/>
          <p:nvPr/>
        </p:nvSpPr>
        <p:spPr>
          <a:xfrm>
            <a:off x="4800164" y="4720620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5382724" y="4720161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grpSp>
        <p:nvGrpSpPr>
          <p:cNvPr id="103" name="그룹 102"/>
          <p:cNvGrpSpPr>
            <a:grpSpLocks/>
          </p:cNvGrpSpPr>
          <p:nvPr/>
        </p:nvGrpSpPr>
        <p:grpSpPr bwMode="auto">
          <a:xfrm>
            <a:off x="6015038" y="4720113"/>
            <a:ext cx="644525" cy="576262"/>
            <a:chOff x="5718684" y="5114444"/>
            <a:chExt cx="468536" cy="419719"/>
          </a:xfrm>
        </p:grpSpPr>
        <p:sp>
          <p:nvSpPr>
            <p:cNvPr id="104" name="타원 103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7694" name="TextBox 14"/>
            <p:cNvSpPr txBox="1">
              <a:spLocks noChangeArrowheads="1"/>
            </p:cNvSpPr>
            <p:nvPr/>
          </p:nvSpPr>
          <p:spPr bwMode="auto">
            <a:xfrm>
              <a:off x="5723494" y="5164830"/>
              <a:ext cx="463726" cy="369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2905710" y="3490232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3530644" y="3490232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163394" y="3490232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800164" y="3490232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382724" y="3490232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grpSp>
        <p:nvGrpSpPr>
          <p:cNvPr id="27686" name="그룹 23"/>
          <p:cNvGrpSpPr>
            <a:grpSpLocks/>
          </p:cNvGrpSpPr>
          <p:nvPr/>
        </p:nvGrpSpPr>
        <p:grpSpPr bwMode="auto">
          <a:xfrm>
            <a:off x="6015038" y="3494563"/>
            <a:ext cx="644525" cy="568325"/>
            <a:chOff x="5718684" y="5114444"/>
            <a:chExt cx="468535" cy="413975"/>
          </a:xfrm>
        </p:grpSpPr>
        <p:sp>
          <p:nvSpPr>
            <p:cNvPr id="25" name="타원 24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7690" name="TextBox 14"/>
            <p:cNvSpPr txBox="1">
              <a:spLocks noChangeArrowheads="1"/>
            </p:cNvSpPr>
            <p:nvPr/>
          </p:nvSpPr>
          <p:spPr bwMode="auto">
            <a:xfrm>
              <a:off x="5723493" y="5159087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34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7385 L -1.66667E-6 4.814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7385 L -1.66667E-6 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7385 L -1.66667E-6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7385 L -1.66667E-6 4.8148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7385 L -1.66667E-6 4.8148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7385 L -1.66667E-6 4.8148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문자와 문자열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43608" y="2348880"/>
            <a:ext cx="63246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03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연결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5172" y="1916832"/>
            <a:ext cx="8153400" cy="18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44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연결</a:t>
            </a:r>
          </a:p>
        </p:txBody>
      </p:sp>
      <p:sp>
        <p:nvSpPr>
          <p:cNvPr id="28674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연결 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altLang="ko-KR" smtClean="0"/>
              <a:t>char dst[12] = "Hello";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altLang="ko-KR" smtClean="0"/>
              <a:t>char src[6] = "World";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altLang="ko-KR" smtClean="0"/>
              <a:t>strcat(dst, src);</a:t>
            </a:r>
          </a:p>
          <a:p>
            <a:pPr eaLnBrk="1" hangingPunct="1"/>
            <a:endParaRPr lang="en-US" altLang="ko-KR" smtClean="0"/>
          </a:p>
        </p:txBody>
      </p:sp>
      <p:grpSp>
        <p:nvGrpSpPr>
          <p:cNvPr id="28675" name="그룹 2"/>
          <p:cNvGrpSpPr>
            <a:grpSpLocks/>
          </p:cNvGrpSpPr>
          <p:nvPr/>
        </p:nvGrpSpPr>
        <p:grpSpPr bwMode="auto">
          <a:xfrm>
            <a:off x="6130925" y="4041775"/>
            <a:ext cx="2689225" cy="582613"/>
            <a:chOff x="4486986" y="5359999"/>
            <a:chExt cx="2689908" cy="583601"/>
          </a:xfrm>
        </p:grpSpPr>
        <p:pic>
          <p:nvPicPr>
            <p:cNvPr id="28760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61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62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63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64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65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1" name="타원 90"/>
          <p:cNvSpPr/>
          <p:nvPr/>
        </p:nvSpPr>
        <p:spPr>
          <a:xfrm>
            <a:off x="6711594" y="386204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7103426" y="386204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7497826" y="386204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7889658" y="386204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d</a:t>
            </a:r>
            <a:endParaRPr lang="ko-KR" altLang="en-US" dirty="0"/>
          </a:p>
        </p:txBody>
      </p:sp>
      <p:grpSp>
        <p:nvGrpSpPr>
          <p:cNvPr id="28688" name="그룹 94"/>
          <p:cNvGrpSpPr>
            <a:grpSpLocks/>
          </p:cNvGrpSpPr>
          <p:nvPr/>
        </p:nvGrpSpPr>
        <p:grpSpPr bwMode="auto">
          <a:xfrm>
            <a:off x="8296275" y="3862388"/>
            <a:ext cx="463550" cy="368300"/>
            <a:chOff x="5679084" y="5111091"/>
            <a:chExt cx="463726" cy="369332"/>
          </a:xfrm>
        </p:grpSpPr>
        <p:sp>
          <p:nvSpPr>
            <p:cNvPr id="96" name="타원 95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8759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98" name="타원 97"/>
          <p:cNvSpPr/>
          <p:nvPr/>
        </p:nvSpPr>
        <p:spPr>
          <a:xfrm>
            <a:off x="6311053" y="386204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708650" y="4189413"/>
            <a:ext cx="415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src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4032250"/>
            <a:ext cx="719137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94" name="그룹 2"/>
          <p:cNvGrpSpPr>
            <a:grpSpLocks/>
          </p:cNvGrpSpPr>
          <p:nvPr/>
        </p:nvGrpSpPr>
        <p:grpSpPr bwMode="auto">
          <a:xfrm>
            <a:off x="3013075" y="4032250"/>
            <a:ext cx="2298700" cy="582613"/>
            <a:chOff x="3224954" y="4621155"/>
            <a:chExt cx="2297720" cy="582613"/>
          </a:xfrm>
        </p:grpSpPr>
        <p:pic>
          <p:nvPicPr>
            <p:cNvPr id="28751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3544" y="4621155"/>
              <a:ext cx="719130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2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1716" y="4621155"/>
              <a:ext cx="719130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3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320" y="4621155"/>
              <a:ext cx="719130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4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492" y="4621155"/>
              <a:ext cx="719130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5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954" y="4621155"/>
              <a:ext cx="719130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그룹 2"/>
          <p:cNvGrpSpPr>
            <a:grpSpLocks/>
          </p:cNvGrpSpPr>
          <p:nvPr/>
        </p:nvGrpSpPr>
        <p:grpSpPr bwMode="auto">
          <a:xfrm>
            <a:off x="6130925" y="4037013"/>
            <a:ext cx="2689225" cy="582612"/>
            <a:chOff x="4486986" y="5359999"/>
            <a:chExt cx="2689908" cy="583601"/>
          </a:xfrm>
        </p:grpSpPr>
        <p:pic>
          <p:nvPicPr>
            <p:cNvPr id="28745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4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47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48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49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0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타원 35"/>
          <p:cNvSpPr/>
          <p:nvPr/>
        </p:nvSpPr>
        <p:spPr>
          <a:xfrm>
            <a:off x="6711594" y="38572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103426" y="38572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7497826" y="38572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7889658" y="38572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d</a:t>
            </a:r>
            <a:endParaRPr lang="ko-KR" altLang="en-US" dirty="0"/>
          </a:p>
        </p:txBody>
      </p:sp>
      <p:grpSp>
        <p:nvGrpSpPr>
          <p:cNvPr id="40" name="그룹 39"/>
          <p:cNvGrpSpPr>
            <a:grpSpLocks/>
          </p:cNvGrpSpPr>
          <p:nvPr/>
        </p:nvGrpSpPr>
        <p:grpSpPr bwMode="auto">
          <a:xfrm>
            <a:off x="8296275" y="3857625"/>
            <a:ext cx="463550" cy="368300"/>
            <a:chOff x="5679084" y="5111091"/>
            <a:chExt cx="463726" cy="369332"/>
          </a:xfrm>
        </p:grpSpPr>
        <p:sp>
          <p:nvSpPr>
            <p:cNvPr id="41" name="타원 40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8744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8710" name="그룹 2"/>
          <p:cNvGrpSpPr>
            <a:grpSpLocks/>
          </p:cNvGrpSpPr>
          <p:nvPr/>
        </p:nvGrpSpPr>
        <p:grpSpPr bwMode="auto">
          <a:xfrm>
            <a:off x="644525" y="4032250"/>
            <a:ext cx="2689225" cy="582613"/>
            <a:chOff x="4486986" y="5359999"/>
            <a:chExt cx="2689908" cy="583601"/>
          </a:xfrm>
        </p:grpSpPr>
        <p:pic>
          <p:nvPicPr>
            <p:cNvPr id="28735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37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38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39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40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타원 80"/>
          <p:cNvSpPr/>
          <p:nvPr/>
        </p:nvSpPr>
        <p:spPr>
          <a:xfrm>
            <a:off x="824495" y="385251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1225036" y="385251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616868" y="385251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2011268" y="385251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2403100" y="385251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grpSp>
        <p:nvGrpSpPr>
          <p:cNvPr id="86" name="그룹 85"/>
          <p:cNvGrpSpPr>
            <a:grpSpLocks/>
          </p:cNvGrpSpPr>
          <p:nvPr/>
        </p:nvGrpSpPr>
        <p:grpSpPr bwMode="auto">
          <a:xfrm>
            <a:off x="2809875" y="3852863"/>
            <a:ext cx="463550" cy="368300"/>
            <a:chOff x="5679084" y="5111091"/>
            <a:chExt cx="463726" cy="369332"/>
          </a:xfrm>
        </p:grpSpPr>
        <p:sp>
          <p:nvSpPr>
            <p:cNvPr id="87" name="타원 86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8734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28727" name="TextBox 95"/>
          <p:cNvSpPr txBox="1">
            <a:spLocks noChangeArrowheads="1"/>
          </p:cNvSpPr>
          <p:nvPr/>
        </p:nvSpPr>
        <p:spPr bwMode="auto">
          <a:xfrm>
            <a:off x="214313" y="4184650"/>
            <a:ext cx="4143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dst</a:t>
            </a: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311053" y="38572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W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8 -0.00185 L -0.38438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38438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38438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38438 -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38437 -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38438 -0.00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38438 -0.0009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797719" y="1711703"/>
            <a:ext cx="7777162" cy="373640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/>
        </p:spPr>
        <p:txBody>
          <a:bodyPr>
            <a:spAutoFit/>
          </a:bodyPr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strcpy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바탕" pitchFamily="18" charset="-127"/>
              </a:rPr>
              <a:t>와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strcat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string.h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 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string[80];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strcpy</a:t>
            </a:r>
            <a:r>
              <a:rPr lang="en-US" altLang="en-US" sz="1600" dirty="0">
                <a:latin typeface="Trebuchet MS" pitchFamily="34" charset="0"/>
              </a:rPr>
              <a:t>( string,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"Hello world from "</a:t>
            </a:r>
            <a:r>
              <a:rPr lang="en-US" altLang="en-US" sz="1600" dirty="0">
                <a:latin typeface="Trebuchet MS" pitchFamily="34" charset="0"/>
              </a:rPr>
              <a:t> );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strcat</a:t>
            </a:r>
            <a:r>
              <a:rPr lang="en-US" altLang="en-US" sz="1600" dirty="0">
                <a:latin typeface="Trebuchet MS" pitchFamily="34" charset="0"/>
              </a:rPr>
              <a:t>( string,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strcpy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"</a:t>
            </a:r>
            <a:r>
              <a:rPr lang="en-US" altLang="en-US" sz="1600" dirty="0">
                <a:latin typeface="Trebuchet MS" pitchFamily="34" charset="0"/>
              </a:rPr>
              <a:t> );        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strcat</a:t>
            </a:r>
            <a:r>
              <a:rPr lang="en-US" altLang="en-US" sz="1600" dirty="0">
                <a:latin typeface="Trebuchet MS" pitchFamily="34" charset="0"/>
              </a:rPr>
              <a:t>( string,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"and "</a:t>
            </a:r>
            <a:r>
              <a:rPr lang="en-US" altLang="en-US" sz="1600" dirty="0">
                <a:latin typeface="Trebuchet MS" pitchFamily="34" charset="0"/>
              </a:rPr>
              <a:t> );           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strcat</a:t>
            </a:r>
            <a:r>
              <a:rPr lang="en-US" altLang="en-US" sz="1600" dirty="0">
                <a:latin typeface="Trebuchet MS" pitchFamily="34" charset="0"/>
              </a:rPr>
              <a:t>( string,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strcat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!"</a:t>
            </a:r>
            <a:r>
              <a:rPr lang="en-US" altLang="en-US" sz="1600" dirty="0">
                <a:latin typeface="Trebuchet MS" pitchFamily="34" charset="0"/>
              </a:rPr>
              <a:t> );       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"string = %s\n"</a:t>
            </a:r>
            <a:r>
              <a:rPr lang="en-US" altLang="en-US" sz="1600" dirty="0">
                <a:latin typeface="Trebuchet MS" pitchFamily="34" charset="0"/>
              </a:rPr>
              <a:t>, string 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ko-KR" sz="1600" dirty="0">
              <a:latin typeface="Trebuchet MS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" name="_x76150872"/>
          <p:cNvSpPr>
            <a:spLocks noChangeArrowheads="1"/>
          </p:cNvSpPr>
          <p:nvPr/>
        </p:nvSpPr>
        <p:spPr bwMode="auto">
          <a:xfrm>
            <a:off x="826319" y="5661248"/>
            <a:ext cx="7777162" cy="33855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just"/>
            <a:r>
              <a:rPr lang="ko-KR" altLang="ko-KR" sz="1600" dirty="0">
                <a:latin typeface="Comic Sans MS" pitchFamily="66" charset="0"/>
                <a:ea typeface="HY엽서L" pitchFamily="18" charset="-127"/>
              </a:rPr>
              <a:t>string = Hello world from strcpy and strcat!</a:t>
            </a:r>
            <a:endParaRPr lang="en-US" altLang="ko-KR" sz="1600" dirty="0">
              <a:latin typeface="Comic Sans MS" pitchFamily="66" charset="0"/>
              <a:ea typeface="HY엽서L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비교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72816"/>
            <a:ext cx="8153400" cy="20012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005064"/>
            <a:ext cx="4114800" cy="1733550"/>
          </a:xfrm>
          <a:prstGeom prst="rect">
            <a:avLst/>
          </a:prstGeom>
        </p:spPr>
      </p:pic>
      <p:pic>
        <p:nvPicPr>
          <p:cNvPr id="6" name="Picture 106" descr="C:\Users\sec\AppData\Local\Microsoft\Windows\Temporary Internet Files\Content.IE5\OC2X8M7F\MC90029548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553237"/>
            <a:ext cx="142001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형 설명선 6"/>
          <p:cNvSpPr/>
          <p:nvPr/>
        </p:nvSpPr>
        <p:spPr>
          <a:xfrm>
            <a:off x="5508104" y="3789040"/>
            <a:ext cx="2808312" cy="1584176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문자열이</a:t>
            </a:r>
            <a:r>
              <a:rPr lang="en-US" altLang="ko-KR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같으면 </a:t>
            </a:r>
            <a:r>
              <a:rPr lang="en-US" altLang="ko-KR" sz="1400" dirty="0" err="1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strcmp</a:t>
            </a:r>
            <a:r>
              <a:rPr lang="en-US" altLang="ko-KR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()</a:t>
            </a:r>
            <a:r>
              <a:rPr lang="ko-KR" altLang="en-US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을 반환합니다</a:t>
            </a:r>
            <a:r>
              <a:rPr lang="en-US" altLang="ko-KR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주의하세요</a:t>
            </a:r>
            <a:r>
              <a:rPr lang="en-US" altLang="ko-KR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!</a:t>
            </a:r>
            <a:endParaRPr lang="ko-KR" altLang="en-US" sz="1400" dirty="0">
              <a:solidFill>
                <a:schemeClr val="tx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75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797719" y="1628800"/>
            <a:ext cx="7777162" cy="410573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strcmp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()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함수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string.h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s1[80];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첫번째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단어를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저장할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문자배열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s2[80];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두번째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단어를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저장할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문자배열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result;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첫번째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단어를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입력하시오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s1);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두번째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단어를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입력하시오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s2);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9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772468" y="1845171"/>
            <a:ext cx="7777162" cy="275152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result = </a:t>
            </a:r>
            <a:r>
              <a:rPr lang="en-US" altLang="en-US" sz="1600" dirty="0" err="1">
                <a:latin typeface="Trebuchet MS" pitchFamily="34" charset="0"/>
              </a:rPr>
              <a:t>strcmp</a:t>
            </a:r>
            <a:r>
              <a:rPr lang="en-US" altLang="en-US" sz="1600" dirty="0">
                <a:latin typeface="Trebuchet MS" pitchFamily="34" charset="0"/>
              </a:rPr>
              <a:t>(s1, s2);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result &lt; 0 )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s보다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앞에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있읍니다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s1, s2);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result == 0 )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같습니다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s1, s2);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en-US" sz="1600" dirty="0">
                <a:latin typeface="Trebuchet MS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s보다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뒤에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있습니다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s1, s2);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  <a:endParaRPr lang="en-US" altLang="ko-KR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ko-KR" sz="1600" dirty="0">
              <a:latin typeface="Trebuchet MS" pitchFamily="34" charset="0"/>
            </a:endParaRPr>
          </a:p>
        </p:txBody>
      </p:sp>
      <p:sp>
        <p:nvSpPr>
          <p:cNvPr id="9" name="_x76150872"/>
          <p:cNvSpPr>
            <a:spLocks noChangeArrowheads="1"/>
          </p:cNvSpPr>
          <p:nvPr/>
        </p:nvSpPr>
        <p:spPr bwMode="auto">
          <a:xfrm>
            <a:off x="772468" y="5390896"/>
            <a:ext cx="7777162" cy="830997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ko-KR" altLang="ko-KR" sz="1600">
                <a:latin typeface="Comic Sans MS" pitchFamily="66" charset="0"/>
              </a:rPr>
              <a:t>첫번째 단어를 입력하시오:Hello</a:t>
            </a:r>
          </a:p>
          <a:p>
            <a:pPr algn="just"/>
            <a:r>
              <a:rPr lang="ko-KR" altLang="ko-KR" sz="1600">
                <a:latin typeface="Comic Sans MS" pitchFamily="66" charset="0"/>
              </a:rPr>
              <a:t>두번째 단어를 입력하시오:World</a:t>
            </a:r>
          </a:p>
          <a:p>
            <a:pPr algn="just"/>
            <a:r>
              <a:rPr lang="ko-KR" altLang="ko-KR" sz="1600">
                <a:latin typeface="Comic Sans MS" pitchFamily="66" charset="0"/>
              </a:rPr>
              <a:t>Hello가 World보다 앞에 있읍니다.</a:t>
            </a:r>
            <a:endParaRPr lang="en-US" altLang="ko-KR" sz="160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0543" y="4670629"/>
            <a:ext cx="289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2"/>
                </a:solidFill>
              </a:rPr>
              <a:t>알파벳 순으로 즉 사전에서 앞에 있다는 의미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943783" y="4987522"/>
            <a:ext cx="1052423" cy="1130061"/>
          </a:xfrm>
          <a:custGeom>
            <a:avLst/>
            <a:gdLst>
              <a:gd name="connsiteX0" fmla="*/ 1052423 w 1052423"/>
              <a:gd name="connsiteY0" fmla="*/ 0 h 1130061"/>
              <a:gd name="connsiteX1" fmla="*/ 948906 w 1052423"/>
              <a:gd name="connsiteY1" fmla="*/ 8627 h 1130061"/>
              <a:gd name="connsiteX2" fmla="*/ 819510 w 1052423"/>
              <a:gd name="connsiteY2" fmla="*/ 34506 h 1130061"/>
              <a:gd name="connsiteX3" fmla="*/ 681487 w 1052423"/>
              <a:gd name="connsiteY3" fmla="*/ 51759 h 1130061"/>
              <a:gd name="connsiteX4" fmla="*/ 655608 w 1052423"/>
              <a:gd name="connsiteY4" fmla="*/ 69012 h 1130061"/>
              <a:gd name="connsiteX5" fmla="*/ 603849 w 1052423"/>
              <a:gd name="connsiteY5" fmla="*/ 94891 h 1130061"/>
              <a:gd name="connsiteX6" fmla="*/ 577970 w 1052423"/>
              <a:gd name="connsiteY6" fmla="*/ 146649 h 1130061"/>
              <a:gd name="connsiteX7" fmla="*/ 543464 w 1052423"/>
              <a:gd name="connsiteY7" fmla="*/ 215661 h 1130061"/>
              <a:gd name="connsiteX8" fmla="*/ 508959 w 1052423"/>
              <a:gd name="connsiteY8" fmla="*/ 327804 h 1130061"/>
              <a:gd name="connsiteX9" fmla="*/ 500332 w 1052423"/>
              <a:gd name="connsiteY9" fmla="*/ 379563 h 1130061"/>
              <a:gd name="connsiteX10" fmla="*/ 517585 w 1052423"/>
              <a:gd name="connsiteY10" fmla="*/ 491706 h 1130061"/>
              <a:gd name="connsiteX11" fmla="*/ 552091 w 1052423"/>
              <a:gd name="connsiteY11" fmla="*/ 569344 h 1130061"/>
              <a:gd name="connsiteX12" fmla="*/ 586597 w 1052423"/>
              <a:gd name="connsiteY12" fmla="*/ 612476 h 1130061"/>
              <a:gd name="connsiteX13" fmla="*/ 621102 w 1052423"/>
              <a:gd name="connsiteY13" fmla="*/ 664234 h 1130061"/>
              <a:gd name="connsiteX14" fmla="*/ 629729 w 1052423"/>
              <a:gd name="connsiteY14" fmla="*/ 690114 h 1130061"/>
              <a:gd name="connsiteX15" fmla="*/ 655608 w 1052423"/>
              <a:gd name="connsiteY15" fmla="*/ 707366 h 1130061"/>
              <a:gd name="connsiteX16" fmla="*/ 707366 w 1052423"/>
              <a:gd name="connsiteY16" fmla="*/ 776378 h 1130061"/>
              <a:gd name="connsiteX17" fmla="*/ 759125 w 1052423"/>
              <a:gd name="connsiteY17" fmla="*/ 836763 h 1130061"/>
              <a:gd name="connsiteX18" fmla="*/ 767751 w 1052423"/>
              <a:gd name="connsiteY18" fmla="*/ 862642 h 1130061"/>
              <a:gd name="connsiteX19" fmla="*/ 759125 w 1052423"/>
              <a:gd name="connsiteY19" fmla="*/ 888521 h 1130061"/>
              <a:gd name="connsiteX20" fmla="*/ 698740 w 1052423"/>
              <a:gd name="connsiteY20" fmla="*/ 948906 h 1130061"/>
              <a:gd name="connsiteX21" fmla="*/ 638355 w 1052423"/>
              <a:gd name="connsiteY21" fmla="*/ 983412 h 1130061"/>
              <a:gd name="connsiteX22" fmla="*/ 595223 w 1052423"/>
              <a:gd name="connsiteY22" fmla="*/ 992038 h 1130061"/>
              <a:gd name="connsiteX23" fmla="*/ 465827 w 1052423"/>
              <a:gd name="connsiteY23" fmla="*/ 1017917 h 1130061"/>
              <a:gd name="connsiteX24" fmla="*/ 414068 w 1052423"/>
              <a:gd name="connsiteY24" fmla="*/ 1035170 h 1130061"/>
              <a:gd name="connsiteX25" fmla="*/ 327804 w 1052423"/>
              <a:gd name="connsiteY25" fmla="*/ 1052423 h 1130061"/>
              <a:gd name="connsiteX26" fmla="*/ 301925 w 1052423"/>
              <a:gd name="connsiteY26" fmla="*/ 1061049 h 1130061"/>
              <a:gd name="connsiteX27" fmla="*/ 267419 w 1052423"/>
              <a:gd name="connsiteY27" fmla="*/ 1069676 h 1130061"/>
              <a:gd name="connsiteX28" fmla="*/ 241540 w 1052423"/>
              <a:gd name="connsiteY28" fmla="*/ 1078302 h 1130061"/>
              <a:gd name="connsiteX29" fmla="*/ 129397 w 1052423"/>
              <a:gd name="connsiteY29" fmla="*/ 1095555 h 1130061"/>
              <a:gd name="connsiteX30" fmla="*/ 51759 w 1052423"/>
              <a:gd name="connsiteY30" fmla="*/ 1121434 h 1130061"/>
              <a:gd name="connsiteX31" fmla="*/ 25880 w 1052423"/>
              <a:gd name="connsiteY31" fmla="*/ 1130061 h 1130061"/>
              <a:gd name="connsiteX32" fmla="*/ 0 w 1052423"/>
              <a:gd name="connsiteY32" fmla="*/ 1130061 h 113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52423" h="1130061">
                <a:moveTo>
                  <a:pt x="1052423" y="0"/>
                </a:moveTo>
                <a:cubicBezTo>
                  <a:pt x="1017917" y="2876"/>
                  <a:pt x="983157" y="3553"/>
                  <a:pt x="948906" y="8627"/>
                </a:cubicBezTo>
                <a:cubicBezTo>
                  <a:pt x="905395" y="15073"/>
                  <a:pt x="862898" y="27275"/>
                  <a:pt x="819510" y="34506"/>
                </a:cubicBezTo>
                <a:cubicBezTo>
                  <a:pt x="739246" y="47883"/>
                  <a:pt x="785155" y="41391"/>
                  <a:pt x="681487" y="51759"/>
                </a:cubicBezTo>
                <a:cubicBezTo>
                  <a:pt x="672861" y="57510"/>
                  <a:pt x="664881" y="64375"/>
                  <a:pt x="655608" y="69012"/>
                </a:cubicBezTo>
                <a:cubicBezTo>
                  <a:pt x="584173" y="104730"/>
                  <a:pt x="678024" y="45442"/>
                  <a:pt x="603849" y="94891"/>
                </a:cubicBezTo>
                <a:cubicBezTo>
                  <a:pt x="582167" y="159938"/>
                  <a:pt x="611415" y="79760"/>
                  <a:pt x="577970" y="146649"/>
                </a:cubicBezTo>
                <a:cubicBezTo>
                  <a:pt x="535763" y="231063"/>
                  <a:pt x="583436" y="155704"/>
                  <a:pt x="543464" y="215661"/>
                </a:cubicBezTo>
                <a:cubicBezTo>
                  <a:pt x="531369" y="251946"/>
                  <a:pt x="516581" y="289695"/>
                  <a:pt x="508959" y="327804"/>
                </a:cubicBezTo>
                <a:cubicBezTo>
                  <a:pt x="505529" y="344955"/>
                  <a:pt x="503208" y="362310"/>
                  <a:pt x="500332" y="379563"/>
                </a:cubicBezTo>
                <a:cubicBezTo>
                  <a:pt x="506083" y="416944"/>
                  <a:pt x="510615" y="454533"/>
                  <a:pt x="517585" y="491706"/>
                </a:cubicBezTo>
                <a:cubicBezTo>
                  <a:pt x="521569" y="512951"/>
                  <a:pt x="544936" y="558101"/>
                  <a:pt x="552091" y="569344"/>
                </a:cubicBezTo>
                <a:cubicBezTo>
                  <a:pt x="561976" y="584878"/>
                  <a:pt x="575768" y="597586"/>
                  <a:pt x="586597" y="612476"/>
                </a:cubicBezTo>
                <a:cubicBezTo>
                  <a:pt x="598793" y="629245"/>
                  <a:pt x="611032" y="646108"/>
                  <a:pt x="621102" y="664234"/>
                </a:cubicBezTo>
                <a:cubicBezTo>
                  <a:pt x="625518" y="672183"/>
                  <a:pt x="624048" y="683013"/>
                  <a:pt x="629729" y="690114"/>
                </a:cubicBezTo>
                <a:cubicBezTo>
                  <a:pt x="636206" y="698210"/>
                  <a:pt x="646982" y="701615"/>
                  <a:pt x="655608" y="707366"/>
                </a:cubicBezTo>
                <a:cubicBezTo>
                  <a:pt x="672861" y="730370"/>
                  <a:pt x="687033" y="756046"/>
                  <a:pt x="707366" y="776378"/>
                </a:cubicBezTo>
                <a:cubicBezTo>
                  <a:pt x="749203" y="818214"/>
                  <a:pt x="732849" y="797349"/>
                  <a:pt x="759125" y="836763"/>
                </a:cubicBezTo>
                <a:cubicBezTo>
                  <a:pt x="762000" y="845389"/>
                  <a:pt x="767751" y="853549"/>
                  <a:pt x="767751" y="862642"/>
                </a:cubicBezTo>
                <a:cubicBezTo>
                  <a:pt x="767751" y="871735"/>
                  <a:pt x="763636" y="880626"/>
                  <a:pt x="759125" y="888521"/>
                </a:cubicBezTo>
                <a:cubicBezTo>
                  <a:pt x="740087" y="921838"/>
                  <a:pt x="729281" y="927091"/>
                  <a:pt x="698740" y="948906"/>
                </a:cubicBezTo>
                <a:cubicBezTo>
                  <a:pt x="682174" y="960739"/>
                  <a:pt x="657311" y="977093"/>
                  <a:pt x="638355" y="983412"/>
                </a:cubicBezTo>
                <a:cubicBezTo>
                  <a:pt x="624445" y="988048"/>
                  <a:pt x="609368" y="988180"/>
                  <a:pt x="595223" y="992038"/>
                </a:cubicBezTo>
                <a:cubicBezTo>
                  <a:pt x="490087" y="1020711"/>
                  <a:pt x="602594" y="1002721"/>
                  <a:pt x="465827" y="1017917"/>
                </a:cubicBezTo>
                <a:cubicBezTo>
                  <a:pt x="448574" y="1023668"/>
                  <a:pt x="432007" y="1032180"/>
                  <a:pt x="414068" y="1035170"/>
                </a:cubicBezTo>
                <a:cubicBezTo>
                  <a:pt x="373402" y="1041948"/>
                  <a:pt x="363833" y="1042130"/>
                  <a:pt x="327804" y="1052423"/>
                </a:cubicBezTo>
                <a:cubicBezTo>
                  <a:pt x="319061" y="1054921"/>
                  <a:pt x="310668" y="1058551"/>
                  <a:pt x="301925" y="1061049"/>
                </a:cubicBezTo>
                <a:cubicBezTo>
                  <a:pt x="290525" y="1064306"/>
                  <a:pt x="278819" y="1066419"/>
                  <a:pt x="267419" y="1069676"/>
                </a:cubicBezTo>
                <a:cubicBezTo>
                  <a:pt x="258676" y="1072174"/>
                  <a:pt x="250361" y="1076097"/>
                  <a:pt x="241540" y="1078302"/>
                </a:cubicBezTo>
                <a:cubicBezTo>
                  <a:pt x="202014" y="1088184"/>
                  <a:pt x="171312" y="1090316"/>
                  <a:pt x="129397" y="1095555"/>
                </a:cubicBezTo>
                <a:lnTo>
                  <a:pt x="51759" y="1121434"/>
                </a:lnTo>
                <a:cubicBezTo>
                  <a:pt x="43133" y="1124310"/>
                  <a:pt x="34973" y="1130061"/>
                  <a:pt x="25880" y="1130061"/>
                </a:cubicBezTo>
                <a:lnTo>
                  <a:pt x="0" y="1130061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검색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0499" y="1916832"/>
            <a:ext cx="8153400" cy="177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32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 검색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479304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s[]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"language";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</a:rPr>
              <a:t>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c =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'g';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*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strchr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(s, c);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)(p - s);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( p != NULL )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itchFamily="34" charset="0"/>
                <a:ea typeface="휴먼명조"/>
              </a:rPr>
              <a:t>첫번째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%c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가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에서 발견되었음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c,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"%c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가 발견되지 않았음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c 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return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057122" y="3323899"/>
            <a:ext cx="151216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3569290" y="3142769"/>
            <a:ext cx="2551099" cy="722299"/>
          </a:xfrm>
          <a:custGeom>
            <a:avLst/>
            <a:gdLst>
              <a:gd name="connsiteX0" fmla="*/ 2551099 w 2551099"/>
              <a:gd name="connsiteY0" fmla="*/ 0 h 722299"/>
              <a:gd name="connsiteX1" fmla="*/ 2481943 w 2551099"/>
              <a:gd name="connsiteY1" fmla="*/ 15368 h 722299"/>
              <a:gd name="connsiteX2" fmla="*/ 2451207 w 2551099"/>
              <a:gd name="connsiteY2" fmla="*/ 23052 h 722299"/>
              <a:gd name="connsiteX3" fmla="*/ 2412787 w 2551099"/>
              <a:gd name="connsiteY3" fmla="*/ 30736 h 722299"/>
              <a:gd name="connsiteX4" fmla="*/ 2366682 w 2551099"/>
              <a:gd name="connsiteY4" fmla="*/ 53788 h 722299"/>
              <a:gd name="connsiteX5" fmla="*/ 2320578 w 2551099"/>
              <a:gd name="connsiteY5" fmla="*/ 69156 h 722299"/>
              <a:gd name="connsiteX6" fmla="*/ 2266790 w 2551099"/>
              <a:gd name="connsiteY6" fmla="*/ 99892 h 722299"/>
              <a:gd name="connsiteX7" fmla="*/ 2213002 w 2551099"/>
              <a:gd name="connsiteY7" fmla="*/ 122944 h 722299"/>
              <a:gd name="connsiteX8" fmla="*/ 2174582 w 2551099"/>
              <a:gd name="connsiteY8" fmla="*/ 145997 h 722299"/>
              <a:gd name="connsiteX9" fmla="*/ 2136161 w 2551099"/>
              <a:gd name="connsiteY9" fmla="*/ 153681 h 722299"/>
              <a:gd name="connsiteX10" fmla="*/ 2090057 w 2551099"/>
              <a:gd name="connsiteY10" fmla="*/ 184417 h 722299"/>
              <a:gd name="connsiteX11" fmla="*/ 2043953 w 2551099"/>
              <a:gd name="connsiteY11" fmla="*/ 230521 h 722299"/>
              <a:gd name="connsiteX12" fmla="*/ 2036269 w 2551099"/>
              <a:gd name="connsiteY12" fmla="*/ 261257 h 722299"/>
              <a:gd name="connsiteX13" fmla="*/ 2020901 w 2551099"/>
              <a:gd name="connsiteY13" fmla="*/ 291993 h 722299"/>
              <a:gd name="connsiteX14" fmla="*/ 2036269 w 2551099"/>
              <a:gd name="connsiteY14" fmla="*/ 407254 h 722299"/>
              <a:gd name="connsiteX15" fmla="*/ 2051637 w 2551099"/>
              <a:gd name="connsiteY15" fmla="*/ 430306 h 722299"/>
              <a:gd name="connsiteX16" fmla="*/ 2059321 w 2551099"/>
              <a:gd name="connsiteY16" fmla="*/ 461042 h 722299"/>
              <a:gd name="connsiteX17" fmla="*/ 2074689 w 2551099"/>
              <a:gd name="connsiteY17" fmla="*/ 499462 h 722299"/>
              <a:gd name="connsiteX18" fmla="*/ 2067005 w 2551099"/>
              <a:gd name="connsiteY18" fmla="*/ 576302 h 722299"/>
              <a:gd name="connsiteX19" fmla="*/ 2013217 w 2551099"/>
              <a:gd name="connsiteY19" fmla="*/ 622407 h 722299"/>
              <a:gd name="connsiteX20" fmla="*/ 1982481 w 2551099"/>
              <a:gd name="connsiteY20" fmla="*/ 637775 h 722299"/>
              <a:gd name="connsiteX21" fmla="*/ 1936376 w 2551099"/>
              <a:gd name="connsiteY21" fmla="*/ 668511 h 722299"/>
              <a:gd name="connsiteX22" fmla="*/ 1897956 w 2551099"/>
              <a:gd name="connsiteY22" fmla="*/ 676195 h 722299"/>
              <a:gd name="connsiteX23" fmla="*/ 1874904 w 2551099"/>
              <a:gd name="connsiteY23" fmla="*/ 691563 h 722299"/>
              <a:gd name="connsiteX24" fmla="*/ 1828800 w 2551099"/>
              <a:gd name="connsiteY24" fmla="*/ 699247 h 722299"/>
              <a:gd name="connsiteX25" fmla="*/ 1790380 w 2551099"/>
              <a:gd name="connsiteY25" fmla="*/ 706931 h 722299"/>
              <a:gd name="connsiteX26" fmla="*/ 1682803 w 2551099"/>
              <a:gd name="connsiteY26" fmla="*/ 722299 h 722299"/>
              <a:gd name="connsiteX27" fmla="*/ 1137237 w 2551099"/>
              <a:gd name="connsiteY27" fmla="*/ 706931 h 722299"/>
              <a:gd name="connsiteX28" fmla="*/ 998924 w 2551099"/>
              <a:gd name="connsiteY28" fmla="*/ 676195 h 722299"/>
              <a:gd name="connsiteX29" fmla="*/ 929768 w 2551099"/>
              <a:gd name="connsiteY29" fmla="*/ 668511 h 722299"/>
              <a:gd name="connsiteX30" fmla="*/ 868296 w 2551099"/>
              <a:gd name="connsiteY30" fmla="*/ 653143 h 722299"/>
              <a:gd name="connsiteX31" fmla="*/ 814508 w 2551099"/>
              <a:gd name="connsiteY31" fmla="*/ 637775 h 722299"/>
              <a:gd name="connsiteX32" fmla="*/ 768403 w 2551099"/>
              <a:gd name="connsiteY32" fmla="*/ 630091 h 722299"/>
              <a:gd name="connsiteX33" fmla="*/ 699247 w 2551099"/>
              <a:gd name="connsiteY33" fmla="*/ 614723 h 722299"/>
              <a:gd name="connsiteX34" fmla="*/ 660827 w 2551099"/>
              <a:gd name="connsiteY34" fmla="*/ 607039 h 722299"/>
              <a:gd name="connsiteX35" fmla="*/ 560934 w 2551099"/>
              <a:gd name="connsiteY35" fmla="*/ 560934 h 722299"/>
              <a:gd name="connsiteX36" fmla="*/ 499462 w 2551099"/>
              <a:gd name="connsiteY36" fmla="*/ 537882 h 722299"/>
              <a:gd name="connsiteX37" fmla="*/ 422622 w 2551099"/>
              <a:gd name="connsiteY37" fmla="*/ 507146 h 722299"/>
              <a:gd name="connsiteX38" fmla="*/ 376518 w 2551099"/>
              <a:gd name="connsiteY38" fmla="*/ 491778 h 722299"/>
              <a:gd name="connsiteX39" fmla="*/ 353466 w 2551099"/>
              <a:gd name="connsiteY39" fmla="*/ 484094 h 722299"/>
              <a:gd name="connsiteX40" fmla="*/ 330413 w 2551099"/>
              <a:gd name="connsiteY40" fmla="*/ 476410 h 722299"/>
              <a:gd name="connsiteX41" fmla="*/ 222837 w 2551099"/>
              <a:gd name="connsiteY41" fmla="*/ 430306 h 722299"/>
              <a:gd name="connsiteX42" fmla="*/ 184417 w 2551099"/>
              <a:gd name="connsiteY42" fmla="*/ 414938 h 722299"/>
              <a:gd name="connsiteX43" fmla="*/ 153681 w 2551099"/>
              <a:gd name="connsiteY43" fmla="*/ 399570 h 722299"/>
              <a:gd name="connsiteX44" fmla="*/ 69156 w 2551099"/>
              <a:gd name="connsiteY44" fmla="*/ 368834 h 722299"/>
              <a:gd name="connsiteX45" fmla="*/ 0 w 2551099"/>
              <a:gd name="connsiteY45" fmla="*/ 368834 h 72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51099" h="722299">
                <a:moveTo>
                  <a:pt x="2551099" y="0"/>
                </a:moveTo>
                <a:lnTo>
                  <a:pt x="2481943" y="15368"/>
                </a:lnTo>
                <a:cubicBezTo>
                  <a:pt x="2471653" y="17743"/>
                  <a:pt x="2461516" y="20761"/>
                  <a:pt x="2451207" y="23052"/>
                </a:cubicBezTo>
                <a:cubicBezTo>
                  <a:pt x="2438458" y="25885"/>
                  <a:pt x="2425594" y="28175"/>
                  <a:pt x="2412787" y="30736"/>
                </a:cubicBezTo>
                <a:cubicBezTo>
                  <a:pt x="2397419" y="38420"/>
                  <a:pt x="2382543" y="47180"/>
                  <a:pt x="2366682" y="53788"/>
                </a:cubicBezTo>
                <a:cubicBezTo>
                  <a:pt x="2351729" y="60018"/>
                  <a:pt x="2335286" y="62368"/>
                  <a:pt x="2320578" y="69156"/>
                </a:cubicBezTo>
                <a:cubicBezTo>
                  <a:pt x="2301829" y="77810"/>
                  <a:pt x="2285260" y="90657"/>
                  <a:pt x="2266790" y="99892"/>
                </a:cubicBezTo>
                <a:cubicBezTo>
                  <a:pt x="2249343" y="108616"/>
                  <a:pt x="2230449" y="114220"/>
                  <a:pt x="2213002" y="122944"/>
                </a:cubicBezTo>
                <a:cubicBezTo>
                  <a:pt x="2199644" y="129623"/>
                  <a:pt x="2188449" y="140450"/>
                  <a:pt x="2174582" y="145997"/>
                </a:cubicBezTo>
                <a:cubicBezTo>
                  <a:pt x="2162456" y="150848"/>
                  <a:pt x="2148968" y="151120"/>
                  <a:pt x="2136161" y="153681"/>
                </a:cubicBezTo>
                <a:cubicBezTo>
                  <a:pt x="2120793" y="163926"/>
                  <a:pt x="2103117" y="171357"/>
                  <a:pt x="2090057" y="184417"/>
                </a:cubicBezTo>
                <a:lnTo>
                  <a:pt x="2043953" y="230521"/>
                </a:lnTo>
                <a:cubicBezTo>
                  <a:pt x="2041392" y="240766"/>
                  <a:pt x="2039977" y="251369"/>
                  <a:pt x="2036269" y="261257"/>
                </a:cubicBezTo>
                <a:cubicBezTo>
                  <a:pt x="2032247" y="271982"/>
                  <a:pt x="2021616" y="280561"/>
                  <a:pt x="2020901" y="291993"/>
                </a:cubicBezTo>
                <a:cubicBezTo>
                  <a:pt x="2019947" y="307253"/>
                  <a:pt x="2021277" y="377269"/>
                  <a:pt x="2036269" y="407254"/>
                </a:cubicBezTo>
                <a:cubicBezTo>
                  <a:pt x="2040399" y="415514"/>
                  <a:pt x="2046514" y="422622"/>
                  <a:pt x="2051637" y="430306"/>
                </a:cubicBezTo>
                <a:cubicBezTo>
                  <a:pt x="2054198" y="440551"/>
                  <a:pt x="2055981" y="451023"/>
                  <a:pt x="2059321" y="461042"/>
                </a:cubicBezTo>
                <a:cubicBezTo>
                  <a:pt x="2063683" y="474127"/>
                  <a:pt x="2073771" y="485699"/>
                  <a:pt x="2074689" y="499462"/>
                </a:cubicBezTo>
                <a:cubicBezTo>
                  <a:pt x="2076401" y="525146"/>
                  <a:pt x="2074575" y="551699"/>
                  <a:pt x="2067005" y="576302"/>
                </a:cubicBezTo>
                <a:cubicBezTo>
                  <a:pt x="2064011" y="586033"/>
                  <a:pt x="2018337" y="619207"/>
                  <a:pt x="2013217" y="622407"/>
                </a:cubicBezTo>
                <a:cubicBezTo>
                  <a:pt x="2003503" y="628478"/>
                  <a:pt x="1992303" y="631882"/>
                  <a:pt x="1982481" y="637775"/>
                </a:cubicBezTo>
                <a:cubicBezTo>
                  <a:pt x="1966643" y="647278"/>
                  <a:pt x="1954488" y="664889"/>
                  <a:pt x="1936376" y="668511"/>
                </a:cubicBezTo>
                <a:lnTo>
                  <a:pt x="1897956" y="676195"/>
                </a:lnTo>
                <a:cubicBezTo>
                  <a:pt x="1890272" y="681318"/>
                  <a:pt x="1883665" y="688643"/>
                  <a:pt x="1874904" y="691563"/>
                </a:cubicBezTo>
                <a:cubicBezTo>
                  <a:pt x="1860124" y="696490"/>
                  <a:pt x="1844129" y="696460"/>
                  <a:pt x="1828800" y="699247"/>
                </a:cubicBezTo>
                <a:cubicBezTo>
                  <a:pt x="1815950" y="701583"/>
                  <a:pt x="1803280" y="704894"/>
                  <a:pt x="1790380" y="706931"/>
                </a:cubicBezTo>
                <a:cubicBezTo>
                  <a:pt x="1754600" y="712580"/>
                  <a:pt x="1682803" y="722299"/>
                  <a:pt x="1682803" y="722299"/>
                </a:cubicBezTo>
                <a:lnTo>
                  <a:pt x="1137237" y="706931"/>
                </a:lnTo>
                <a:cubicBezTo>
                  <a:pt x="999012" y="701812"/>
                  <a:pt x="1118174" y="704254"/>
                  <a:pt x="998924" y="676195"/>
                </a:cubicBezTo>
                <a:cubicBezTo>
                  <a:pt x="976347" y="670883"/>
                  <a:pt x="952820" y="671072"/>
                  <a:pt x="929768" y="668511"/>
                </a:cubicBezTo>
                <a:lnTo>
                  <a:pt x="868296" y="653143"/>
                </a:lnTo>
                <a:cubicBezTo>
                  <a:pt x="850279" y="648338"/>
                  <a:pt x="832677" y="641968"/>
                  <a:pt x="814508" y="637775"/>
                </a:cubicBezTo>
                <a:cubicBezTo>
                  <a:pt x="799327" y="634272"/>
                  <a:pt x="783732" y="632878"/>
                  <a:pt x="768403" y="630091"/>
                </a:cubicBezTo>
                <a:cubicBezTo>
                  <a:pt x="704675" y="618504"/>
                  <a:pt x="754744" y="627056"/>
                  <a:pt x="699247" y="614723"/>
                </a:cubicBezTo>
                <a:cubicBezTo>
                  <a:pt x="686498" y="611890"/>
                  <a:pt x="673634" y="609600"/>
                  <a:pt x="660827" y="607039"/>
                </a:cubicBezTo>
                <a:cubicBezTo>
                  <a:pt x="599208" y="565958"/>
                  <a:pt x="632483" y="581376"/>
                  <a:pt x="560934" y="560934"/>
                </a:cubicBezTo>
                <a:cubicBezTo>
                  <a:pt x="520818" y="534190"/>
                  <a:pt x="555702" y="553220"/>
                  <a:pt x="499462" y="537882"/>
                </a:cubicBezTo>
                <a:cubicBezTo>
                  <a:pt x="419367" y="516038"/>
                  <a:pt x="484198" y="531776"/>
                  <a:pt x="422622" y="507146"/>
                </a:cubicBezTo>
                <a:cubicBezTo>
                  <a:pt x="407581" y="501130"/>
                  <a:pt x="391886" y="496901"/>
                  <a:pt x="376518" y="491778"/>
                </a:cubicBezTo>
                <a:lnTo>
                  <a:pt x="353466" y="484094"/>
                </a:lnTo>
                <a:cubicBezTo>
                  <a:pt x="345782" y="481533"/>
                  <a:pt x="337658" y="480032"/>
                  <a:pt x="330413" y="476410"/>
                </a:cubicBezTo>
                <a:cubicBezTo>
                  <a:pt x="275003" y="448705"/>
                  <a:pt x="310312" y="465296"/>
                  <a:pt x="222837" y="430306"/>
                </a:cubicBezTo>
                <a:cubicBezTo>
                  <a:pt x="210030" y="425183"/>
                  <a:pt x="196754" y="421107"/>
                  <a:pt x="184417" y="414938"/>
                </a:cubicBezTo>
                <a:cubicBezTo>
                  <a:pt x="174172" y="409815"/>
                  <a:pt x="164148" y="404222"/>
                  <a:pt x="153681" y="399570"/>
                </a:cubicBezTo>
                <a:cubicBezTo>
                  <a:pt x="143366" y="394986"/>
                  <a:pt x="77674" y="368834"/>
                  <a:pt x="69156" y="368834"/>
                </a:cubicBezTo>
                <a:lnTo>
                  <a:pt x="0" y="36883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42654" y="2800673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</a:rPr>
              <a:t>s</a:t>
            </a:r>
            <a:r>
              <a:rPr lang="ko-KR" altLang="en-US" sz="1400" dirty="0" smtClean="0">
                <a:solidFill>
                  <a:schemeClr val="tx2"/>
                </a:solidFill>
              </a:rPr>
              <a:t> 안에서</a:t>
            </a:r>
            <a:r>
              <a:rPr lang="en-US" altLang="ko-KR" sz="1400" dirty="0" smtClean="0">
                <a:solidFill>
                  <a:schemeClr val="tx2"/>
                </a:solidFill>
              </a:rPr>
              <a:t>  </a:t>
            </a:r>
            <a:r>
              <a:rPr lang="ko-KR" altLang="en-US" sz="1400" dirty="0" smtClean="0">
                <a:solidFill>
                  <a:schemeClr val="tx2"/>
                </a:solidFill>
              </a:rPr>
              <a:t>문자</a:t>
            </a:r>
            <a:r>
              <a:rPr lang="en-US" altLang="ko-KR" sz="1400" dirty="0" smtClean="0">
                <a:solidFill>
                  <a:schemeClr val="tx2"/>
                </a:solidFill>
              </a:rPr>
              <a:t> c</a:t>
            </a:r>
            <a:r>
              <a:rPr lang="ko-KR" altLang="en-US" sz="1400" dirty="0" smtClean="0">
                <a:solidFill>
                  <a:schemeClr val="tx2"/>
                </a:solidFill>
              </a:rPr>
              <a:t>를</a:t>
            </a:r>
            <a:r>
              <a:rPr lang="en-US" altLang="ko-KR" sz="1400" dirty="0" smtClean="0">
                <a:solidFill>
                  <a:schemeClr val="tx2"/>
                </a:solidFill>
              </a:rPr>
              <a:t> </a:t>
            </a:r>
            <a:r>
              <a:rPr lang="ko-KR" altLang="en-US" sz="1400" dirty="0" smtClean="0">
                <a:solidFill>
                  <a:schemeClr val="tx2"/>
                </a:solidFill>
              </a:rPr>
              <a:t>찾는다</a:t>
            </a:r>
            <a:r>
              <a:rPr lang="en-US" altLang="ko-KR" sz="1400" dirty="0" smtClean="0">
                <a:solidFill>
                  <a:schemeClr val="tx2"/>
                </a:solidFill>
              </a:rPr>
              <a:t>. </a:t>
            </a:r>
            <a:r>
              <a:rPr lang="ko-KR" altLang="en-US" sz="1400" dirty="0" smtClean="0">
                <a:solidFill>
                  <a:schemeClr val="tx2"/>
                </a:solidFill>
              </a:rPr>
              <a:t>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3" name="_x76150872"/>
          <p:cNvSpPr>
            <a:spLocks noChangeArrowheads="1"/>
          </p:cNvSpPr>
          <p:nvPr/>
        </p:nvSpPr>
        <p:spPr bwMode="auto">
          <a:xfrm>
            <a:off x="1116013" y="5950441"/>
            <a:ext cx="7777162" cy="33855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600" dirty="0" err="1"/>
              <a:t>첫번째</a:t>
            </a:r>
            <a:r>
              <a:rPr lang="ko-KR" altLang="en-US" sz="1600" dirty="0"/>
              <a:t> </a:t>
            </a:r>
            <a:r>
              <a:rPr lang="en-US" altLang="ko-KR" sz="1600" dirty="0"/>
              <a:t>g</a:t>
            </a:r>
            <a:r>
              <a:rPr lang="ko-KR" altLang="en-US" sz="1600" dirty="0"/>
              <a:t>가 </a:t>
            </a:r>
            <a:r>
              <a:rPr lang="en-US" altLang="ko-KR" sz="1600" dirty="0"/>
              <a:t>3</a:t>
            </a:r>
            <a:r>
              <a:rPr lang="ko-KR" altLang="en-US" sz="1600" dirty="0"/>
              <a:t>에서 발견되었음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검색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16832"/>
            <a:ext cx="8153400" cy="22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41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449757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s[]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"A joy that's shared is a joy made double";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sub[] =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"joy";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*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strstr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(s, sub);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)(p - s);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p != NULL 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itchFamily="34" charset="0"/>
                <a:ea typeface="휴먼명조"/>
              </a:rPr>
              <a:t>첫번째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%s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가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에서 발견되었음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sub,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"%s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가 발견되지 않았음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sub 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048494" y="3356992"/>
            <a:ext cx="1731417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779911" y="3175862"/>
            <a:ext cx="2551099" cy="722299"/>
          </a:xfrm>
          <a:custGeom>
            <a:avLst/>
            <a:gdLst>
              <a:gd name="connsiteX0" fmla="*/ 2551099 w 2551099"/>
              <a:gd name="connsiteY0" fmla="*/ 0 h 722299"/>
              <a:gd name="connsiteX1" fmla="*/ 2481943 w 2551099"/>
              <a:gd name="connsiteY1" fmla="*/ 15368 h 722299"/>
              <a:gd name="connsiteX2" fmla="*/ 2451207 w 2551099"/>
              <a:gd name="connsiteY2" fmla="*/ 23052 h 722299"/>
              <a:gd name="connsiteX3" fmla="*/ 2412787 w 2551099"/>
              <a:gd name="connsiteY3" fmla="*/ 30736 h 722299"/>
              <a:gd name="connsiteX4" fmla="*/ 2366682 w 2551099"/>
              <a:gd name="connsiteY4" fmla="*/ 53788 h 722299"/>
              <a:gd name="connsiteX5" fmla="*/ 2320578 w 2551099"/>
              <a:gd name="connsiteY5" fmla="*/ 69156 h 722299"/>
              <a:gd name="connsiteX6" fmla="*/ 2266790 w 2551099"/>
              <a:gd name="connsiteY6" fmla="*/ 99892 h 722299"/>
              <a:gd name="connsiteX7" fmla="*/ 2213002 w 2551099"/>
              <a:gd name="connsiteY7" fmla="*/ 122944 h 722299"/>
              <a:gd name="connsiteX8" fmla="*/ 2174582 w 2551099"/>
              <a:gd name="connsiteY8" fmla="*/ 145997 h 722299"/>
              <a:gd name="connsiteX9" fmla="*/ 2136161 w 2551099"/>
              <a:gd name="connsiteY9" fmla="*/ 153681 h 722299"/>
              <a:gd name="connsiteX10" fmla="*/ 2090057 w 2551099"/>
              <a:gd name="connsiteY10" fmla="*/ 184417 h 722299"/>
              <a:gd name="connsiteX11" fmla="*/ 2043953 w 2551099"/>
              <a:gd name="connsiteY11" fmla="*/ 230521 h 722299"/>
              <a:gd name="connsiteX12" fmla="*/ 2036269 w 2551099"/>
              <a:gd name="connsiteY12" fmla="*/ 261257 h 722299"/>
              <a:gd name="connsiteX13" fmla="*/ 2020901 w 2551099"/>
              <a:gd name="connsiteY13" fmla="*/ 291993 h 722299"/>
              <a:gd name="connsiteX14" fmla="*/ 2036269 w 2551099"/>
              <a:gd name="connsiteY14" fmla="*/ 407254 h 722299"/>
              <a:gd name="connsiteX15" fmla="*/ 2051637 w 2551099"/>
              <a:gd name="connsiteY15" fmla="*/ 430306 h 722299"/>
              <a:gd name="connsiteX16" fmla="*/ 2059321 w 2551099"/>
              <a:gd name="connsiteY16" fmla="*/ 461042 h 722299"/>
              <a:gd name="connsiteX17" fmla="*/ 2074689 w 2551099"/>
              <a:gd name="connsiteY17" fmla="*/ 499462 h 722299"/>
              <a:gd name="connsiteX18" fmla="*/ 2067005 w 2551099"/>
              <a:gd name="connsiteY18" fmla="*/ 576302 h 722299"/>
              <a:gd name="connsiteX19" fmla="*/ 2013217 w 2551099"/>
              <a:gd name="connsiteY19" fmla="*/ 622407 h 722299"/>
              <a:gd name="connsiteX20" fmla="*/ 1982481 w 2551099"/>
              <a:gd name="connsiteY20" fmla="*/ 637775 h 722299"/>
              <a:gd name="connsiteX21" fmla="*/ 1936376 w 2551099"/>
              <a:gd name="connsiteY21" fmla="*/ 668511 h 722299"/>
              <a:gd name="connsiteX22" fmla="*/ 1897956 w 2551099"/>
              <a:gd name="connsiteY22" fmla="*/ 676195 h 722299"/>
              <a:gd name="connsiteX23" fmla="*/ 1874904 w 2551099"/>
              <a:gd name="connsiteY23" fmla="*/ 691563 h 722299"/>
              <a:gd name="connsiteX24" fmla="*/ 1828800 w 2551099"/>
              <a:gd name="connsiteY24" fmla="*/ 699247 h 722299"/>
              <a:gd name="connsiteX25" fmla="*/ 1790380 w 2551099"/>
              <a:gd name="connsiteY25" fmla="*/ 706931 h 722299"/>
              <a:gd name="connsiteX26" fmla="*/ 1682803 w 2551099"/>
              <a:gd name="connsiteY26" fmla="*/ 722299 h 722299"/>
              <a:gd name="connsiteX27" fmla="*/ 1137237 w 2551099"/>
              <a:gd name="connsiteY27" fmla="*/ 706931 h 722299"/>
              <a:gd name="connsiteX28" fmla="*/ 998924 w 2551099"/>
              <a:gd name="connsiteY28" fmla="*/ 676195 h 722299"/>
              <a:gd name="connsiteX29" fmla="*/ 929768 w 2551099"/>
              <a:gd name="connsiteY29" fmla="*/ 668511 h 722299"/>
              <a:gd name="connsiteX30" fmla="*/ 868296 w 2551099"/>
              <a:gd name="connsiteY30" fmla="*/ 653143 h 722299"/>
              <a:gd name="connsiteX31" fmla="*/ 814508 w 2551099"/>
              <a:gd name="connsiteY31" fmla="*/ 637775 h 722299"/>
              <a:gd name="connsiteX32" fmla="*/ 768403 w 2551099"/>
              <a:gd name="connsiteY32" fmla="*/ 630091 h 722299"/>
              <a:gd name="connsiteX33" fmla="*/ 699247 w 2551099"/>
              <a:gd name="connsiteY33" fmla="*/ 614723 h 722299"/>
              <a:gd name="connsiteX34" fmla="*/ 660827 w 2551099"/>
              <a:gd name="connsiteY34" fmla="*/ 607039 h 722299"/>
              <a:gd name="connsiteX35" fmla="*/ 560934 w 2551099"/>
              <a:gd name="connsiteY35" fmla="*/ 560934 h 722299"/>
              <a:gd name="connsiteX36" fmla="*/ 499462 w 2551099"/>
              <a:gd name="connsiteY36" fmla="*/ 537882 h 722299"/>
              <a:gd name="connsiteX37" fmla="*/ 422622 w 2551099"/>
              <a:gd name="connsiteY37" fmla="*/ 507146 h 722299"/>
              <a:gd name="connsiteX38" fmla="*/ 376518 w 2551099"/>
              <a:gd name="connsiteY38" fmla="*/ 491778 h 722299"/>
              <a:gd name="connsiteX39" fmla="*/ 353466 w 2551099"/>
              <a:gd name="connsiteY39" fmla="*/ 484094 h 722299"/>
              <a:gd name="connsiteX40" fmla="*/ 330413 w 2551099"/>
              <a:gd name="connsiteY40" fmla="*/ 476410 h 722299"/>
              <a:gd name="connsiteX41" fmla="*/ 222837 w 2551099"/>
              <a:gd name="connsiteY41" fmla="*/ 430306 h 722299"/>
              <a:gd name="connsiteX42" fmla="*/ 184417 w 2551099"/>
              <a:gd name="connsiteY42" fmla="*/ 414938 h 722299"/>
              <a:gd name="connsiteX43" fmla="*/ 153681 w 2551099"/>
              <a:gd name="connsiteY43" fmla="*/ 399570 h 722299"/>
              <a:gd name="connsiteX44" fmla="*/ 69156 w 2551099"/>
              <a:gd name="connsiteY44" fmla="*/ 368834 h 722299"/>
              <a:gd name="connsiteX45" fmla="*/ 0 w 2551099"/>
              <a:gd name="connsiteY45" fmla="*/ 368834 h 72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51099" h="722299">
                <a:moveTo>
                  <a:pt x="2551099" y="0"/>
                </a:moveTo>
                <a:lnTo>
                  <a:pt x="2481943" y="15368"/>
                </a:lnTo>
                <a:cubicBezTo>
                  <a:pt x="2471653" y="17743"/>
                  <a:pt x="2461516" y="20761"/>
                  <a:pt x="2451207" y="23052"/>
                </a:cubicBezTo>
                <a:cubicBezTo>
                  <a:pt x="2438458" y="25885"/>
                  <a:pt x="2425594" y="28175"/>
                  <a:pt x="2412787" y="30736"/>
                </a:cubicBezTo>
                <a:cubicBezTo>
                  <a:pt x="2397419" y="38420"/>
                  <a:pt x="2382543" y="47180"/>
                  <a:pt x="2366682" y="53788"/>
                </a:cubicBezTo>
                <a:cubicBezTo>
                  <a:pt x="2351729" y="60018"/>
                  <a:pt x="2335286" y="62368"/>
                  <a:pt x="2320578" y="69156"/>
                </a:cubicBezTo>
                <a:cubicBezTo>
                  <a:pt x="2301829" y="77810"/>
                  <a:pt x="2285260" y="90657"/>
                  <a:pt x="2266790" y="99892"/>
                </a:cubicBezTo>
                <a:cubicBezTo>
                  <a:pt x="2249343" y="108616"/>
                  <a:pt x="2230449" y="114220"/>
                  <a:pt x="2213002" y="122944"/>
                </a:cubicBezTo>
                <a:cubicBezTo>
                  <a:pt x="2199644" y="129623"/>
                  <a:pt x="2188449" y="140450"/>
                  <a:pt x="2174582" y="145997"/>
                </a:cubicBezTo>
                <a:cubicBezTo>
                  <a:pt x="2162456" y="150848"/>
                  <a:pt x="2148968" y="151120"/>
                  <a:pt x="2136161" y="153681"/>
                </a:cubicBezTo>
                <a:cubicBezTo>
                  <a:pt x="2120793" y="163926"/>
                  <a:pt x="2103117" y="171357"/>
                  <a:pt x="2090057" y="184417"/>
                </a:cubicBezTo>
                <a:lnTo>
                  <a:pt x="2043953" y="230521"/>
                </a:lnTo>
                <a:cubicBezTo>
                  <a:pt x="2041392" y="240766"/>
                  <a:pt x="2039977" y="251369"/>
                  <a:pt x="2036269" y="261257"/>
                </a:cubicBezTo>
                <a:cubicBezTo>
                  <a:pt x="2032247" y="271982"/>
                  <a:pt x="2021616" y="280561"/>
                  <a:pt x="2020901" y="291993"/>
                </a:cubicBezTo>
                <a:cubicBezTo>
                  <a:pt x="2019947" y="307253"/>
                  <a:pt x="2021277" y="377269"/>
                  <a:pt x="2036269" y="407254"/>
                </a:cubicBezTo>
                <a:cubicBezTo>
                  <a:pt x="2040399" y="415514"/>
                  <a:pt x="2046514" y="422622"/>
                  <a:pt x="2051637" y="430306"/>
                </a:cubicBezTo>
                <a:cubicBezTo>
                  <a:pt x="2054198" y="440551"/>
                  <a:pt x="2055981" y="451023"/>
                  <a:pt x="2059321" y="461042"/>
                </a:cubicBezTo>
                <a:cubicBezTo>
                  <a:pt x="2063683" y="474127"/>
                  <a:pt x="2073771" y="485699"/>
                  <a:pt x="2074689" y="499462"/>
                </a:cubicBezTo>
                <a:cubicBezTo>
                  <a:pt x="2076401" y="525146"/>
                  <a:pt x="2074575" y="551699"/>
                  <a:pt x="2067005" y="576302"/>
                </a:cubicBezTo>
                <a:cubicBezTo>
                  <a:pt x="2064011" y="586033"/>
                  <a:pt x="2018337" y="619207"/>
                  <a:pt x="2013217" y="622407"/>
                </a:cubicBezTo>
                <a:cubicBezTo>
                  <a:pt x="2003503" y="628478"/>
                  <a:pt x="1992303" y="631882"/>
                  <a:pt x="1982481" y="637775"/>
                </a:cubicBezTo>
                <a:cubicBezTo>
                  <a:pt x="1966643" y="647278"/>
                  <a:pt x="1954488" y="664889"/>
                  <a:pt x="1936376" y="668511"/>
                </a:cubicBezTo>
                <a:lnTo>
                  <a:pt x="1897956" y="676195"/>
                </a:lnTo>
                <a:cubicBezTo>
                  <a:pt x="1890272" y="681318"/>
                  <a:pt x="1883665" y="688643"/>
                  <a:pt x="1874904" y="691563"/>
                </a:cubicBezTo>
                <a:cubicBezTo>
                  <a:pt x="1860124" y="696490"/>
                  <a:pt x="1844129" y="696460"/>
                  <a:pt x="1828800" y="699247"/>
                </a:cubicBezTo>
                <a:cubicBezTo>
                  <a:pt x="1815950" y="701583"/>
                  <a:pt x="1803280" y="704894"/>
                  <a:pt x="1790380" y="706931"/>
                </a:cubicBezTo>
                <a:cubicBezTo>
                  <a:pt x="1754600" y="712580"/>
                  <a:pt x="1682803" y="722299"/>
                  <a:pt x="1682803" y="722299"/>
                </a:cubicBezTo>
                <a:lnTo>
                  <a:pt x="1137237" y="706931"/>
                </a:lnTo>
                <a:cubicBezTo>
                  <a:pt x="999012" y="701812"/>
                  <a:pt x="1118174" y="704254"/>
                  <a:pt x="998924" y="676195"/>
                </a:cubicBezTo>
                <a:cubicBezTo>
                  <a:pt x="976347" y="670883"/>
                  <a:pt x="952820" y="671072"/>
                  <a:pt x="929768" y="668511"/>
                </a:cubicBezTo>
                <a:lnTo>
                  <a:pt x="868296" y="653143"/>
                </a:lnTo>
                <a:cubicBezTo>
                  <a:pt x="850279" y="648338"/>
                  <a:pt x="832677" y="641968"/>
                  <a:pt x="814508" y="637775"/>
                </a:cubicBezTo>
                <a:cubicBezTo>
                  <a:pt x="799327" y="634272"/>
                  <a:pt x="783732" y="632878"/>
                  <a:pt x="768403" y="630091"/>
                </a:cubicBezTo>
                <a:cubicBezTo>
                  <a:pt x="704675" y="618504"/>
                  <a:pt x="754744" y="627056"/>
                  <a:pt x="699247" y="614723"/>
                </a:cubicBezTo>
                <a:cubicBezTo>
                  <a:pt x="686498" y="611890"/>
                  <a:pt x="673634" y="609600"/>
                  <a:pt x="660827" y="607039"/>
                </a:cubicBezTo>
                <a:cubicBezTo>
                  <a:pt x="599208" y="565958"/>
                  <a:pt x="632483" y="581376"/>
                  <a:pt x="560934" y="560934"/>
                </a:cubicBezTo>
                <a:cubicBezTo>
                  <a:pt x="520818" y="534190"/>
                  <a:pt x="555702" y="553220"/>
                  <a:pt x="499462" y="537882"/>
                </a:cubicBezTo>
                <a:cubicBezTo>
                  <a:pt x="419367" y="516038"/>
                  <a:pt x="484198" y="531776"/>
                  <a:pt x="422622" y="507146"/>
                </a:cubicBezTo>
                <a:cubicBezTo>
                  <a:pt x="407581" y="501130"/>
                  <a:pt x="391886" y="496901"/>
                  <a:pt x="376518" y="491778"/>
                </a:cubicBezTo>
                <a:lnTo>
                  <a:pt x="353466" y="484094"/>
                </a:lnTo>
                <a:cubicBezTo>
                  <a:pt x="345782" y="481533"/>
                  <a:pt x="337658" y="480032"/>
                  <a:pt x="330413" y="476410"/>
                </a:cubicBezTo>
                <a:cubicBezTo>
                  <a:pt x="275003" y="448705"/>
                  <a:pt x="310312" y="465296"/>
                  <a:pt x="222837" y="430306"/>
                </a:cubicBezTo>
                <a:cubicBezTo>
                  <a:pt x="210030" y="425183"/>
                  <a:pt x="196754" y="421107"/>
                  <a:pt x="184417" y="414938"/>
                </a:cubicBezTo>
                <a:cubicBezTo>
                  <a:pt x="174172" y="409815"/>
                  <a:pt x="164148" y="404222"/>
                  <a:pt x="153681" y="399570"/>
                </a:cubicBezTo>
                <a:cubicBezTo>
                  <a:pt x="143366" y="394986"/>
                  <a:pt x="77674" y="368834"/>
                  <a:pt x="69156" y="368834"/>
                </a:cubicBezTo>
                <a:lnTo>
                  <a:pt x="0" y="36883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42654" y="2856547"/>
            <a:ext cx="2795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</a:rPr>
              <a:t>s</a:t>
            </a:r>
            <a:r>
              <a:rPr lang="ko-KR" altLang="en-US" sz="1400" dirty="0" smtClean="0">
                <a:solidFill>
                  <a:schemeClr val="tx2"/>
                </a:solidFill>
              </a:rPr>
              <a:t> 안에서</a:t>
            </a:r>
            <a:r>
              <a:rPr lang="en-US" altLang="ko-KR" sz="1400" dirty="0" smtClean="0">
                <a:solidFill>
                  <a:schemeClr val="tx2"/>
                </a:solidFill>
              </a:rPr>
              <a:t> </a:t>
            </a:r>
            <a:r>
              <a:rPr lang="ko-KR" altLang="en-US" sz="1400" dirty="0" smtClean="0">
                <a:solidFill>
                  <a:schemeClr val="tx2"/>
                </a:solidFill>
              </a:rPr>
              <a:t>문자열 </a:t>
            </a:r>
            <a:r>
              <a:rPr lang="en-US" altLang="ko-KR" sz="1400" dirty="0" smtClean="0">
                <a:solidFill>
                  <a:schemeClr val="tx2"/>
                </a:solidFill>
              </a:rPr>
              <a:t>sub</a:t>
            </a:r>
            <a:r>
              <a:rPr lang="ko-KR" altLang="en-US" sz="1400" dirty="0" smtClean="0">
                <a:solidFill>
                  <a:schemeClr val="tx2"/>
                </a:solidFill>
              </a:rPr>
              <a:t>를</a:t>
            </a:r>
            <a:r>
              <a:rPr lang="en-US" altLang="ko-KR" sz="1400" dirty="0" smtClean="0">
                <a:solidFill>
                  <a:schemeClr val="tx2"/>
                </a:solidFill>
              </a:rPr>
              <a:t> </a:t>
            </a:r>
            <a:r>
              <a:rPr lang="ko-KR" altLang="en-US" sz="1400" dirty="0" smtClean="0">
                <a:solidFill>
                  <a:schemeClr val="tx2"/>
                </a:solidFill>
              </a:rPr>
              <a:t>찾는다</a:t>
            </a:r>
            <a:r>
              <a:rPr lang="en-US" altLang="ko-KR" sz="1400" dirty="0" smtClean="0">
                <a:solidFill>
                  <a:schemeClr val="tx2"/>
                </a:solidFill>
              </a:rPr>
              <a:t>. </a:t>
            </a:r>
            <a:r>
              <a:rPr lang="ko-KR" altLang="en-US" sz="1400" dirty="0" smtClean="0">
                <a:solidFill>
                  <a:schemeClr val="tx2"/>
                </a:solidFill>
              </a:rPr>
              <a:t>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5" name="_x76150872"/>
          <p:cNvSpPr>
            <a:spLocks noChangeArrowheads="1"/>
          </p:cNvSpPr>
          <p:nvPr/>
        </p:nvSpPr>
        <p:spPr bwMode="auto">
          <a:xfrm>
            <a:off x="1116013" y="5950441"/>
            <a:ext cx="7777162" cy="33855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600" dirty="0" err="1"/>
              <a:t>첫번째</a:t>
            </a:r>
            <a:r>
              <a:rPr lang="ko-KR" altLang="en-US" sz="1600" dirty="0"/>
              <a:t> </a:t>
            </a:r>
            <a:r>
              <a:rPr lang="en-US" altLang="ko-KR" sz="1600" dirty="0"/>
              <a:t>joy</a:t>
            </a:r>
            <a:r>
              <a:rPr lang="ko-KR" altLang="en-US" sz="1600" dirty="0"/>
              <a:t>가 </a:t>
            </a:r>
            <a:r>
              <a:rPr lang="en-US" altLang="ko-KR" sz="1600" dirty="0"/>
              <a:t>2</a:t>
            </a:r>
            <a:r>
              <a:rPr lang="ko-KR" altLang="en-US" sz="1600" dirty="0"/>
              <a:t>에서 발견되었음</a:t>
            </a:r>
          </a:p>
        </p:txBody>
      </p:sp>
    </p:spTree>
    <p:extLst>
      <p:ext uri="{BB962C8B-B14F-4D97-AF65-F5344CB8AC3E}">
        <p14:creationId xmlns:p14="http://schemas.microsoft.com/office/powerpoint/2010/main" val="18291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표현 방법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 dirty="0" smtClean="0">
                <a:solidFill>
                  <a:schemeClr val="tx2"/>
                </a:solidFill>
              </a:rPr>
              <a:t>문자열</a:t>
            </a:r>
            <a:r>
              <a:rPr lang="en-US" altLang="ko-KR" i="1" dirty="0" smtClean="0">
                <a:solidFill>
                  <a:schemeClr val="tx2"/>
                </a:solidFill>
              </a:rPr>
              <a:t>(string):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문자들이 여러 개 모인 것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"A＂</a:t>
            </a:r>
          </a:p>
          <a:p>
            <a:pPr lvl="1" eaLnBrk="1" hangingPunct="1"/>
            <a:r>
              <a:rPr lang="en-US" altLang="ko-KR" dirty="0" smtClean="0"/>
              <a:t>"Hello World!"</a:t>
            </a:r>
          </a:p>
          <a:p>
            <a:pPr lvl="1" eaLnBrk="1" hangingPunct="1"/>
            <a:r>
              <a:rPr lang="en-US" altLang="ko-KR" dirty="0" smtClean="0"/>
              <a:t>"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의 값은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입니다“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i="1" dirty="0" smtClean="0">
                <a:solidFill>
                  <a:srgbClr val="FF0000"/>
                </a:solidFill>
              </a:rPr>
              <a:t>문자열 변수</a:t>
            </a:r>
            <a:endParaRPr lang="en-US" altLang="ko-KR" i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ko-KR" altLang="en-US" dirty="0" err="1" smtClean="0"/>
              <a:t>변경가능한</a:t>
            </a:r>
            <a:r>
              <a:rPr lang="ko-KR" altLang="en-US" dirty="0" smtClean="0"/>
              <a:t> 문자열을 저장할 수 있는 변수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어디에 저장하면 좋은가</a:t>
            </a:r>
            <a:r>
              <a:rPr lang="en-US" altLang="ko-KR" dirty="0" smtClean="0"/>
              <a:t>?</a:t>
            </a:r>
          </a:p>
          <a:p>
            <a:pPr marL="457200" lvl="1" indent="0" eaLnBrk="1" hangingPunct="1">
              <a:buNone/>
            </a:pPr>
            <a:endParaRPr lang="ko-KR" altLang="en-US" dirty="0" smtClean="0"/>
          </a:p>
        </p:txBody>
      </p:sp>
      <p:pic>
        <p:nvPicPr>
          <p:cNvPr id="28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645024"/>
            <a:ext cx="7191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203850" y="4219699"/>
            <a:ext cx="30962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dirty="0">
                <a:latin typeface="+mj-ea"/>
                <a:ea typeface="+mj-ea"/>
              </a:rPr>
              <a:t>하나의 문자는 </a:t>
            </a:r>
            <a:r>
              <a:rPr lang="en-US" altLang="ko-KR" sz="1400" dirty="0">
                <a:latin typeface="+mj-ea"/>
                <a:ea typeface="+mj-ea"/>
              </a:rPr>
              <a:t>char</a:t>
            </a:r>
            <a:r>
              <a:rPr lang="ko-KR" altLang="en-US" sz="1400" dirty="0">
                <a:latin typeface="+mj-ea"/>
                <a:ea typeface="+mj-ea"/>
              </a:rPr>
              <a:t>형 변수로 저장</a:t>
            </a:r>
          </a:p>
        </p:txBody>
      </p:sp>
      <p:grpSp>
        <p:nvGrpSpPr>
          <p:cNvPr id="6" name="그룹 2"/>
          <p:cNvGrpSpPr>
            <a:grpSpLocks/>
          </p:cNvGrpSpPr>
          <p:nvPr/>
        </p:nvGrpSpPr>
        <p:grpSpPr bwMode="auto">
          <a:xfrm>
            <a:off x="6192738" y="5391274"/>
            <a:ext cx="2689225" cy="582612"/>
            <a:chOff x="4486986" y="5359999"/>
            <a:chExt cx="2689908" cy="583601"/>
          </a:xfrm>
        </p:grpSpPr>
        <p:pic>
          <p:nvPicPr>
            <p:cNvPr id="7201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2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3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4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5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6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6457850" y="5978649"/>
            <a:ext cx="2509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i="1">
                <a:solidFill>
                  <a:schemeClr val="tx2"/>
                </a:solidFill>
                <a:latin typeface="+mj-ea"/>
                <a:ea typeface="+mj-ea"/>
              </a:rPr>
              <a:t>문자열은</a:t>
            </a:r>
            <a:r>
              <a:rPr lang="en-US" altLang="ko-KR" sz="1400" i="1">
                <a:solidFill>
                  <a:schemeClr val="tx2"/>
                </a:solidFill>
                <a:latin typeface="+mj-ea"/>
                <a:ea typeface="+mj-ea"/>
              </a:rPr>
              <a:t> char</a:t>
            </a:r>
            <a:r>
              <a:rPr lang="ko-KR" altLang="en-US" sz="1400" i="1">
                <a:solidFill>
                  <a:schemeClr val="tx2"/>
                </a:solidFill>
                <a:latin typeface="+mj-ea"/>
                <a:ea typeface="+mj-ea"/>
              </a:rPr>
              <a:t>형 배열로 저장</a:t>
            </a:r>
          </a:p>
        </p:txBody>
      </p:sp>
      <p:sp>
        <p:nvSpPr>
          <p:cNvPr id="2" name="타원 1"/>
          <p:cNvSpPr/>
          <p:nvPr/>
        </p:nvSpPr>
        <p:spPr>
          <a:xfrm>
            <a:off x="6377002" y="522959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6777543" y="522959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169375" y="522959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7563775" y="522959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7955607" y="522959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8296175" y="5224586"/>
            <a:ext cx="463550" cy="369888"/>
            <a:chOff x="5666841" y="5109798"/>
            <a:chExt cx="463726" cy="369332"/>
          </a:xfrm>
        </p:grpSpPr>
        <p:sp>
          <p:nvSpPr>
            <p:cNvPr id="34" name="타원 33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7200" name="TextBox 2"/>
            <p:cNvSpPr txBox="1">
              <a:spLocks noChangeArrowheads="1"/>
            </p:cNvSpPr>
            <p:nvPr/>
          </p:nvSpPr>
          <p:spPr bwMode="auto">
            <a:xfrm>
              <a:off x="5666841" y="5109798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177" name="타원 176"/>
          <p:cNvSpPr/>
          <p:nvPr/>
        </p:nvSpPr>
        <p:spPr>
          <a:xfrm>
            <a:off x="7359253" y="347965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5" grpId="0"/>
      <p:bldP spid="2" grpId="0" animBg="1"/>
      <p:bldP spid="30" grpId="0" animBg="1"/>
      <p:bldP spid="31" grpId="0" animBg="1"/>
      <p:bldP spid="32" grpId="0" animBg="1"/>
      <p:bldP spid="33" grpId="0" animBg="1"/>
      <p:bldP spid="17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토큰 분리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9552" y="1772816"/>
            <a:ext cx="8153400" cy="238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81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토큰 분리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100728" y="1196751"/>
            <a:ext cx="7777162" cy="518457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strtok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함수의사용예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string.h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s[] =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"Man is immortal, because he has a soul";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seps</a:t>
            </a:r>
            <a:r>
              <a:rPr lang="en-US" altLang="en-US" sz="1600" dirty="0">
                <a:latin typeface="Trebuchet MS" pitchFamily="34" charset="0"/>
              </a:rPr>
              <a:t>[]   =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 ,\t\n";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*token;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 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문자열을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전달하고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다음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토큰을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얻는다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token = </a:t>
            </a:r>
            <a:r>
              <a:rPr lang="en-US" altLang="en-US" sz="1600" dirty="0" err="1">
                <a:latin typeface="Trebuchet MS" pitchFamily="34" charset="0"/>
              </a:rPr>
              <a:t>strtok</a:t>
            </a:r>
            <a:r>
              <a:rPr lang="en-US" altLang="en-US" sz="1600" dirty="0">
                <a:latin typeface="Trebuchet MS" pitchFamily="34" charset="0"/>
              </a:rPr>
              <a:t>( s, </a:t>
            </a:r>
            <a:r>
              <a:rPr lang="en-US" altLang="en-US" sz="1600" dirty="0" err="1">
                <a:latin typeface="Trebuchet MS" pitchFamily="34" charset="0"/>
              </a:rPr>
              <a:t>seps</a:t>
            </a:r>
            <a:r>
              <a:rPr lang="en-US" altLang="en-US" sz="1600" dirty="0">
                <a:latin typeface="Trebuchet MS" pitchFamily="34" charset="0"/>
              </a:rPr>
              <a:t> 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600" dirty="0">
                <a:latin typeface="Trebuchet MS" pitchFamily="34" charset="0"/>
              </a:rPr>
              <a:t>( token != NULL 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문자열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s에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토큰이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있는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동안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반복한다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      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토큰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%s\n"</a:t>
            </a:r>
            <a:r>
              <a:rPr lang="en-US" altLang="en-US" sz="1600" dirty="0">
                <a:latin typeface="Trebuchet MS" pitchFamily="34" charset="0"/>
              </a:rPr>
              <a:t>, token 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다음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토큰을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얻는다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      token = </a:t>
            </a:r>
            <a:r>
              <a:rPr lang="en-US" altLang="en-US" sz="1600" dirty="0" err="1">
                <a:latin typeface="Trebuchet MS" pitchFamily="34" charset="0"/>
              </a:rPr>
              <a:t>strtok</a:t>
            </a:r>
            <a:r>
              <a:rPr lang="en-US" altLang="en-US" sz="1600" dirty="0">
                <a:latin typeface="Trebuchet MS" pitchFamily="34" charset="0"/>
              </a:rPr>
              <a:t>( NULL, </a:t>
            </a:r>
            <a:r>
              <a:rPr lang="en-US" altLang="en-US" sz="1600" dirty="0" err="1">
                <a:latin typeface="Trebuchet MS" pitchFamily="34" charset="0"/>
              </a:rPr>
              <a:t>seps</a:t>
            </a:r>
            <a:r>
              <a:rPr lang="en-US" altLang="en-US" sz="1600" dirty="0">
                <a:latin typeface="Trebuchet MS" pitchFamily="34" charset="0"/>
              </a:rPr>
              <a:t> ); 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   	}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ko-KR" sz="1600" dirty="0">
              <a:latin typeface="Trebuchet MS" pitchFamily="34" charset="0"/>
            </a:endParaRP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1600" y="2405102"/>
            <a:ext cx="2429687" cy="2335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08910" y="2088948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</a:rPr>
              <a:t>분리자 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457812" y="2258225"/>
            <a:ext cx="2551099" cy="722299"/>
          </a:xfrm>
          <a:custGeom>
            <a:avLst/>
            <a:gdLst>
              <a:gd name="connsiteX0" fmla="*/ 2551099 w 2551099"/>
              <a:gd name="connsiteY0" fmla="*/ 0 h 722299"/>
              <a:gd name="connsiteX1" fmla="*/ 2481943 w 2551099"/>
              <a:gd name="connsiteY1" fmla="*/ 15368 h 722299"/>
              <a:gd name="connsiteX2" fmla="*/ 2451207 w 2551099"/>
              <a:gd name="connsiteY2" fmla="*/ 23052 h 722299"/>
              <a:gd name="connsiteX3" fmla="*/ 2412787 w 2551099"/>
              <a:gd name="connsiteY3" fmla="*/ 30736 h 722299"/>
              <a:gd name="connsiteX4" fmla="*/ 2366682 w 2551099"/>
              <a:gd name="connsiteY4" fmla="*/ 53788 h 722299"/>
              <a:gd name="connsiteX5" fmla="*/ 2320578 w 2551099"/>
              <a:gd name="connsiteY5" fmla="*/ 69156 h 722299"/>
              <a:gd name="connsiteX6" fmla="*/ 2266790 w 2551099"/>
              <a:gd name="connsiteY6" fmla="*/ 99892 h 722299"/>
              <a:gd name="connsiteX7" fmla="*/ 2213002 w 2551099"/>
              <a:gd name="connsiteY7" fmla="*/ 122944 h 722299"/>
              <a:gd name="connsiteX8" fmla="*/ 2174582 w 2551099"/>
              <a:gd name="connsiteY8" fmla="*/ 145997 h 722299"/>
              <a:gd name="connsiteX9" fmla="*/ 2136161 w 2551099"/>
              <a:gd name="connsiteY9" fmla="*/ 153681 h 722299"/>
              <a:gd name="connsiteX10" fmla="*/ 2090057 w 2551099"/>
              <a:gd name="connsiteY10" fmla="*/ 184417 h 722299"/>
              <a:gd name="connsiteX11" fmla="*/ 2043953 w 2551099"/>
              <a:gd name="connsiteY11" fmla="*/ 230521 h 722299"/>
              <a:gd name="connsiteX12" fmla="*/ 2036269 w 2551099"/>
              <a:gd name="connsiteY12" fmla="*/ 261257 h 722299"/>
              <a:gd name="connsiteX13" fmla="*/ 2020901 w 2551099"/>
              <a:gd name="connsiteY13" fmla="*/ 291993 h 722299"/>
              <a:gd name="connsiteX14" fmla="*/ 2036269 w 2551099"/>
              <a:gd name="connsiteY14" fmla="*/ 407254 h 722299"/>
              <a:gd name="connsiteX15" fmla="*/ 2051637 w 2551099"/>
              <a:gd name="connsiteY15" fmla="*/ 430306 h 722299"/>
              <a:gd name="connsiteX16" fmla="*/ 2059321 w 2551099"/>
              <a:gd name="connsiteY16" fmla="*/ 461042 h 722299"/>
              <a:gd name="connsiteX17" fmla="*/ 2074689 w 2551099"/>
              <a:gd name="connsiteY17" fmla="*/ 499462 h 722299"/>
              <a:gd name="connsiteX18" fmla="*/ 2067005 w 2551099"/>
              <a:gd name="connsiteY18" fmla="*/ 576302 h 722299"/>
              <a:gd name="connsiteX19" fmla="*/ 2013217 w 2551099"/>
              <a:gd name="connsiteY19" fmla="*/ 622407 h 722299"/>
              <a:gd name="connsiteX20" fmla="*/ 1982481 w 2551099"/>
              <a:gd name="connsiteY20" fmla="*/ 637775 h 722299"/>
              <a:gd name="connsiteX21" fmla="*/ 1936376 w 2551099"/>
              <a:gd name="connsiteY21" fmla="*/ 668511 h 722299"/>
              <a:gd name="connsiteX22" fmla="*/ 1897956 w 2551099"/>
              <a:gd name="connsiteY22" fmla="*/ 676195 h 722299"/>
              <a:gd name="connsiteX23" fmla="*/ 1874904 w 2551099"/>
              <a:gd name="connsiteY23" fmla="*/ 691563 h 722299"/>
              <a:gd name="connsiteX24" fmla="*/ 1828800 w 2551099"/>
              <a:gd name="connsiteY24" fmla="*/ 699247 h 722299"/>
              <a:gd name="connsiteX25" fmla="*/ 1790380 w 2551099"/>
              <a:gd name="connsiteY25" fmla="*/ 706931 h 722299"/>
              <a:gd name="connsiteX26" fmla="*/ 1682803 w 2551099"/>
              <a:gd name="connsiteY26" fmla="*/ 722299 h 722299"/>
              <a:gd name="connsiteX27" fmla="*/ 1137237 w 2551099"/>
              <a:gd name="connsiteY27" fmla="*/ 706931 h 722299"/>
              <a:gd name="connsiteX28" fmla="*/ 998924 w 2551099"/>
              <a:gd name="connsiteY28" fmla="*/ 676195 h 722299"/>
              <a:gd name="connsiteX29" fmla="*/ 929768 w 2551099"/>
              <a:gd name="connsiteY29" fmla="*/ 668511 h 722299"/>
              <a:gd name="connsiteX30" fmla="*/ 868296 w 2551099"/>
              <a:gd name="connsiteY30" fmla="*/ 653143 h 722299"/>
              <a:gd name="connsiteX31" fmla="*/ 814508 w 2551099"/>
              <a:gd name="connsiteY31" fmla="*/ 637775 h 722299"/>
              <a:gd name="connsiteX32" fmla="*/ 768403 w 2551099"/>
              <a:gd name="connsiteY32" fmla="*/ 630091 h 722299"/>
              <a:gd name="connsiteX33" fmla="*/ 699247 w 2551099"/>
              <a:gd name="connsiteY33" fmla="*/ 614723 h 722299"/>
              <a:gd name="connsiteX34" fmla="*/ 660827 w 2551099"/>
              <a:gd name="connsiteY34" fmla="*/ 607039 h 722299"/>
              <a:gd name="connsiteX35" fmla="*/ 560934 w 2551099"/>
              <a:gd name="connsiteY35" fmla="*/ 560934 h 722299"/>
              <a:gd name="connsiteX36" fmla="*/ 499462 w 2551099"/>
              <a:gd name="connsiteY36" fmla="*/ 537882 h 722299"/>
              <a:gd name="connsiteX37" fmla="*/ 422622 w 2551099"/>
              <a:gd name="connsiteY37" fmla="*/ 507146 h 722299"/>
              <a:gd name="connsiteX38" fmla="*/ 376518 w 2551099"/>
              <a:gd name="connsiteY38" fmla="*/ 491778 h 722299"/>
              <a:gd name="connsiteX39" fmla="*/ 353466 w 2551099"/>
              <a:gd name="connsiteY39" fmla="*/ 484094 h 722299"/>
              <a:gd name="connsiteX40" fmla="*/ 330413 w 2551099"/>
              <a:gd name="connsiteY40" fmla="*/ 476410 h 722299"/>
              <a:gd name="connsiteX41" fmla="*/ 222837 w 2551099"/>
              <a:gd name="connsiteY41" fmla="*/ 430306 h 722299"/>
              <a:gd name="connsiteX42" fmla="*/ 184417 w 2551099"/>
              <a:gd name="connsiteY42" fmla="*/ 414938 h 722299"/>
              <a:gd name="connsiteX43" fmla="*/ 153681 w 2551099"/>
              <a:gd name="connsiteY43" fmla="*/ 399570 h 722299"/>
              <a:gd name="connsiteX44" fmla="*/ 69156 w 2551099"/>
              <a:gd name="connsiteY44" fmla="*/ 368834 h 722299"/>
              <a:gd name="connsiteX45" fmla="*/ 0 w 2551099"/>
              <a:gd name="connsiteY45" fmla="*/ 368834 h 72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51099" h="722299">
                <a:moveTo>
                  <a:pt x="2551099" y="0"/>
                </a:moveTo>
                <a:lnTo>
                  <a:pt x="2481943" y="15368"/>
                </a:lnTo>
                <a:cubicBezTo>
                  <a:pt x="2471653" y="17743"/>
                  <a:pt x="2461516" y="20761"/>
                  <a:pt x="2451207" y="23052"/>
                </a:cubicBezTo>
                <a:cubicBezTo>
                  <a:pt x="2438458" y="25885"/>
                  <a:pt x="2425594" y="28175"/>
                  <a:pt x="2412787" y="30736"/>
                </a:cubicBezTo>
                <a:cubicBezTo>
                  <a:pt x="2397419" y="38420"/>
                  <a:pt x="2382543" y="47180"/>
                  <a:pt x="2366682" y="53788"/>
                </a:cubicBezTo>
                <a:cubicBezTo>
                  <a:pt x="2351729" y="60018"/>
                  <a:pt x="2335286" y="62368"/>
                  <a:pt x="2320578" y="69156"/>
                </a:cubicBezTo>
                <a:cubicBezTo>
                  <a:pt x="2301829" y="77810"/>
                  <a:pt x="2285260" y="90657"/>
                  <a:pt x="2266790" y="99892"/>
                </a:cubicBezTo>
                <a:cubicBezTo>
                  <a:pt x="2249343" y="108616"/>
                  <a:pt x="2230449" y="114220"/>
                  <a:pt x="2213002" y="122944"/>
                </a:cubicBezTo>
                <a:cubicBezTo>
                  <a:pt x="2199644" y="129623"/>
                  <a:pt x="2188449" y="140450"/>
                  <a:pt x="2174582" y="145997"/>
                </a:cubicBezTo>
                <a:cubicBezTo>
                  <a:pt x="2162456" y="150848"/>
                  <a:pt x="2148968" y="151120"/>
                  <a:pt x="2136161" y="153681"/>
                </a:cubicBezTo>
                <a:cubicBezTo>
                  <a:pt x="2120793" y="163926"/>
                  <a:pt x="2103117" y="171357"/>
                  <a:pt x="2090057" y="184417"/>
                </a:cubicBezTo>
                <a:lnTo>
                  <a:pt x="2043953" y="230521"/>
                </a:lnTo>
                <a:cubicBezTo>
                  <a:pt x="2041392" y="240766"/>
                  <a:pt x="2039977" y="251369"/>
                  <a:pt x="2036269" y="261257"/>
                </a:cubicBezTo>
                <a:cubicBezTo>
                  <a:pt x="2032247" y="271982"/>
                  <a:pt x="2021616" y="280561"/>
                  <a:pt x="2020901" y="291993"/>
                </a:cubicBezTo>
                <a:cubicBezTo>
                  <a:pt x="2019947" y="307253"/>
                  <a:pt x="2021277" y="377269"/>
                  <a:pt x="2036269" y="407254"/>
                </a:cubicBezTo>
                <a:cubicBezTo>
                  <a:pt x="2040399" y="415514"/>
                  <a:pt x="2046514" y="422622"/>
                  <a:pt x="2051637" y="430306"/>
                </a:cubicBezTo>
                <a:cubicBezTo>
                  <a:pt x="2054198" y="440551"/>
                  <a:pt x="2055981" y="451023"/>
                  <a:pt x="2059321" y="461042"/>
                </a:cubicBezTo>
                <a:cubicBezTo>
                  <a:pt x="2063683" y="474127"/>
                  <a:pt x="2073771" y="485699"/>
                  <a:pt x="2074689" y="499462"/>
                </a:cubicBezTo>
                <a:cubicBezTo>
                  <a:pt x="2076401" y="525146"/>
                  <a:pt x="2074575" y="551699"/>
                  <a:pt x="2067005" y="576302"/>
                </a:cubicBezTo>
                <a:cubicBezTo>
                  <a:pt x="2064011" y="586033"/>
                  <a:pt x="2018337" y="619207"/>
                  <a:pt x="2013217" y="622407"/>
                </a:cubicBezTo>
                <a:cubicBezTo>
                  <a:pt x="2003503" y="628478"/>
                  <a:pt x="1992303" y="631882"/>
                  <a:pt x="1982481" y="637775"/>
                </a:cubicBezTo>
                <a:cubicBezTo>
                  <a:pt x="1966643" y="647278"/>
                  <a:pt x="1954488" y="664889"/>
                  <a:pt x="1936376" y="668511"/>
                </a:cubicBezTo>
                <a:lnTo>
                  <a:pt x="1897956" y="676195"/>
                </a:lnTo>
                <a:cubicBezTo>
                  <a:pt x="1890272" y="681318"/>
                  <a:pt x="1883665" y="688643"/>
                  <a:pt x="1874904" y="691563"/>
                </a:cubicBezTo>
                <a:cubicBezTo>
                  <a:pt x="1860124" y="696490"/>
                  <a:pt x="1844129" y="696460"/>
                  <a:pt x="1828800" y="699247"/>
                </a:cubicBezTo>
                <a:cubicBezTo>
                  <a:pt x="1815950" y="701583"/>
                  <a:pt x="1803280" y="704894"/>
                  <a:pt x="1790380" y="706931"/>
                </a:cubicBezTo>
                <a:cubicBezTo>
                  <a:pt x="1754600" y="712580"/>
                  <a:pt x="1682803" y="722299"/>
                  <a:pt x="1682803" y="722299"/>
                </a:cubicBezTo>
                <a:lnTo>
                  <a:pt x="1137237" y="706931"/>
                </a:lnTo>
                <a:cubicBezTo>
                  <a:pt x="999012" y="701812"/>
                  <a:pt x="1118174" y="704254"/>
                  <a:pt x="998924" y="676195"/>
                </a:cubicBezTo>
                <a:cubicBezTo>
                  <a:pt x="976347" y="670883"/>
                  <a:pt x="952820" y="671072"/>
                  <a:pt x="929768" y="668511"/>
                </a:cubicBezTo>
                <a:lnTo>
                  <a:pt x="868296" y="653143"/>
                </a:lnTo>
                <a:cubicBezTo>
                  <a:pt x="850279" y="648338"/>
                  <a:pt x="832677" y="641968"/>
                  <a:pt x="814508" y="637775"/>
                </a:cubicBezTo>
                <a:cubicBezTo>
                  <a:pt x="799327" y="634272"/>
                  <a:pt x="783732" y="632878"/>
                  <a:pt x="768403" y="630091"/>
                </a:cubicBezTo>
                <a:cubicBezTo>
                  <a:pt x="704675" y="618504"/>
                  <a:pt x="754744" y="627056"/>
                  <a:pt x="699247" y="614723"/>
                </a:cubicBezTo>
                <a:cubicBezTo>
                  <a:pt x="686498" y="611890"/>
                  <a:pt x="673634" y="609600"/>
                  <a:pt x="660827" y="607039"/>
                </a:cubicBezTo>
                <a:cubicBezTo>
                  <a:pt x="599208" y="565958"/>
                  <a:pt x="632483" y="581376"/>
                  <a:pt x="560934" y="560934"/>
                </a:cubicBezTo>
                <a:cubicBezTo>
                  <a:pt x="520818" y="534190"/>
                  <a:pt x="555702" y="553220"/>
                  <a:pt x="499462" y="537882"/>
                </a:cubicBezTo>
                <a:cubicBezTo>
                  <a:pt x="419367" y="516038"/>
                  <a:pt x="484198" y="531776"/>
                  <a:pt x="422622" y="507146"/>
                </a:cubicBezTo>
                <a:cubicBezTo>
                  <a:pt x="407581" y="501130"/>
                  <a:pt x="391886" y="496901"/>
                  <a:pt x="376518" y="491778"/>
                </a:cubicBezTo>
                <a:lnTo>
                  <a:pt x="353466" y="484094"/>
                </a:lnTo>
                <a:cubicBezTo>
                  <a:pt x="345782" y="481533"/>
                  <a:pt x="337658" y="480032"/>
                  <a:pt x="330413" y="476410"/>
                </a:cubicBezTo>
                <a:cubicBezTo>
                  <a:pt x="275003" y="448705"/>
                  <a:pt x="310312" y="465296"/>
                  <a:pt x="222837" y="430306"/>
                </a:cubicBezTo>
                <a:cubicBezTo>
                  <a:pt x="210030" y="425183"/>
                  <a:pt x="196754" y="421107"/>
                  <a:pt x="184417" y="414938"/>
                </a:cubicBezTo>
                <a:cubicBezTo>
                  <a:pt x="174172" y="409815"/>
                  <a:pt x="164148" y="404222"/>
                  <a:pt x="153681" y="399570"/>
                </a:cubicBezTo>
                <a:cubicBezTo>
                  <a:pt x="143366" y="394986"/>
                  <a:pt x="77674" y="368834"/>
                  <a:pt x="69156" y="368834"/>
                </a:cubicBezTo>
                <a:lnTo>
                  <a:pt x="0" y="36883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_x76693392"/>
          <p:cNvSpPr>
            <a:spLocks noChangeArrowheads="1"/>
          </p:cNvSpPr>
          <p:nvPr/>
        </p:nvSpPr>
        <p:spPr bwMode="auto">
          <a:xfrm>
            <a:off x="7366118" y="4167822"/>
            <a:ext cx="1886402" cy="206649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Man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is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immortal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because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he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has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a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soul</a:t>
            </a:r>
            <a:endParaRPr lang="en-US" altLang="ko-KR" sz="160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  <p:bldP spid="3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/>
              <a:t>문자열 </a:t>
            </a:r>
            <a:r>
              <a:rPr lang="en-US" altLang="ko-KR" sz="1800" dirty="0"/>
              <a:t>s1</a:t>
            </a:r>
            <a:r>
              <a:rPr lang="ko-KR" altLang="en-US" sz="1800" dirty="0"/>
              <a:t>를 문자열 </a:t>
            </a:r>
            <a:r>
              <a:rPr lang="en-US" altLang="ko-KR" sz="1800" dirty="0"/>
              <a:t>s2</a:t>
            </a:r>
            <a:r>
              <a:rPr lang="ko-KR" altLang="en-US" sz="1800" dirty="0"/>
              <a:t>로 복사하는 문장을 써라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lvl="0"/>
            <a:r>
              <a:rPr lang="ko-KR" altLang="en-US" sz="1800" dirty="0"/>
              <a:t>“</a:t>
            </a:r>
            <a:r>
              <a:rPr lang="en-US" altLang="ko-KR" sz="1800" dirty="0"/>
              <a:t>String"</a:t>
            </a:r>
            <a:r>
              <a:rPr lang="ko-KR" altLang="en-US" sz="1800" dirty="0"/>
              <a:t>을 저장하려면 최소한 어떤 크기 이상의 문자 배열이 필요한가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ko-KR" altLang="en-US" sz="1800" dirty="0"/>
              <a:t>문자열을 서로 비교하는 함수는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en-US" altLang="ko-KR" sz="1800" dirty="0" err="1"/>
              <a:t>strcpy</a:t>
            </a:r>
            <a:r>
              <a:rPr lang="en-US" altLang="ko-KR" sz="1800" dirty="0"/>
              <a:t>()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strncpy</a:t>
            </a:r>
            <a:r>
              <a:rPr lang="en-US" altLang="ko-KR" sz="1800" dirty="0"/>
              <a:t>()</a:t>
            </a:r>
            <a:r>
              <a:rPr lang="ko-KR" altLang="en-US" sz="1800" dirty="0"/>
              <a:t>의 차이점은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en-US" altLang="ko-KR" sz="1800" dirty="0"/>
              <a:t>s1[]</a:t>
            </a:r>
            <a:r>
              <a:rPr lang="ko-KR" altLang="en-US" sz="1800" dirty="0"/>
              <a:t>에 저장된 문자열 뒤에 </a:t>
            </a:r>
            <a:r>
              <a:rPr lang="en-US" altLang="ko-KR" sz="1800" dirty="0"/>
              <a:t>s2[]</a:t>
            </a:r>
            <a:r>
              <a:rPr lang="ko-KR" altLang="en-US" sz="1800" dirty="0"/>
              <a:t>를 붙이고 싶으면 어떤 라이브러리 함수를 어떻게 사용하여야 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en-US" altLang="ko-KR" sz="1800" dirty="0" err="1"/>
              <a:t>strcmp</a:t>
            </a:r>
            <a:r>
              <a:rPr lang="en-US" altLang="ko-KR" sz="1800" dirty="0"/>
              <a:t>("dog", "dog")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반환값은</a:t>
            </a:r>
            <a:r>
              <a:rPr lang="ko-KR" altLang="en-US" sz="1800" dirty="0"/>
              <a:t> 얼마인가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57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수치 변환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 </a:t>
            </a:r>
            <a:r>
              <a:rPr lang="en-US" altLang="ko-KR" dirty="0" smtClean="0"/>
              <a:t>“36.5”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수치값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36.5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안에서 상당히 다르게 저장된다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sp>
        <p:nvSpPr>
          <p:cNvPr id="34820" name="Rectangle 10"/>
          <p:cNvSpPr>
            <a:spLocks noChangeArrowheads="1"/>
          </p:cNvSpPr>
          <p:nvPr/>
        </p:nvSpPr>
        <p:spPr bwMode="auto">
          <a:xfrm>
            <a:off x="850900" y="4310063"/>
            <a:ext cx="822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lang="en-US" altLang="ko-KR" sz="2000" dirty="0">
              <a:latin typeface="Comic Sans MS" pitchFamily="66" charset="0"/>
            </a:endParaRPr>
          </a:p>
        </p:txBody>
      </p:sp>
      <p:sp>
        <p:nvSpPr>
          <p:cNvPr id="34821" name="Rectangle 13"/>
          <p:cNvSpPr>
            <a:spLocks noChangeArrowheads="1"/>
          </p:cNvSpPr>
          <p:nvPr/>
        </p:nvSpPr>
        <p:spPr bwMode="auto">
          <a:xfrm>
            <a:off x="0" y="2492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4822" name="그룹 32"/>
          <p:cNvGrpSpPr>
            <a:grpSpLocks/>
          </p:cNvGrpSpPr>
          <p:nvPr/>
        </p:nvGrpSpPr>
        <p:grpSpPr bwMode="auto">
          <a:xfrm>
            <a:off x="1392238" y="2935288"/>
            <a:ext cx="2760662" cy="582612"/>
            <a:chOff x="3682222" y="1812468"/>
            <a:chExt cx="2760446" cy="583601"/>
          </a:xfrm>
        </p:grpSpPr>
        <p:grpSp>
          <p:nvGrpSpPr>
            <p:cNvPr id="35009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89908" cy="583601"/>
              <a:chOff x="4486986" y="5359999"/>
              <a:chExt cx="2689908" cy="583601"/>
            </a:xfrm>
          </p:grpSpPr>
          <p:pic>
            <p:nvPicPr>
              <p:cNvPr id="35011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2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3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4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5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6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3931439" y="2103473"/>
              <a:ext cx="2511229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20" name="타원 19"/>
          <p:cNvSpPr/>
          <p:nvPr/>
        </p:nvSpPr>
        <p:spPr>
          <a:xfrm>
            <a:off x="1587758" y="27789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988299" y="27789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380131" y="27789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774531" y="27789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34835" name="그룹 49"/>
          <p:cNvGrpSpPr>
            <a:grpSpLocks/>
          </p:cNvGrpSpPr>
          <p:nvPr/>
        </p:nvGrpSpPr>
        <p:grpSpPr bwMode="auto">
          <a:xfrm>
            <a:off x="3173413" y="2779713"/>
            <a:ext cx="463550" cy="368300"/>
            <a:chOff x="5679084" y="5111091"/>
            <a:chExt cx="463726" cy="369332"/>
          </a:xfrm>
        </p:grpSpPr>
        <p:sp>
          <p:nvSpPr>
            <p:cNvPr id="26" name="타원 25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35008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5" name="설명선 2(테두리 및 강조선) 4"/>
          <p:cNvSpPr/>
          <p:nvPr/>
        </p:nvSpPr>
        <p:spPr>
          <a:xfrm>
            <a:off x="1785938" y="3876675"/>
            <a:ext cx="854075" cy="327025"/>
          </a:xfrm>
          <a:prstGeom prst="accentBorderCallout2">
            <a:avLst>
              <a:gd name="adj1" fmla="val 22179"/>
              <a:gd name="adj2" fmla="val 108025"/>
              <a:gd name="adj3" fmla="val 22178"/>
              <a:gd name="adj4" fmla="val 132105"/>
              <a:gd name="adj5" fmla="val -104859"/>
              <a:gd name="adj6" fmla="val 145363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</a:t>
            </a:r>
          </a:p>
        </p:txBody>
      </p:sp>
      <p:sp>
        <p:nvSpPr>
          <p:cNvPr id="35" name="설명선 2(테두리 및 강조선) 34"/>
          <p:cNvSpPr/>
          <p:nvPr/>
        </p:nvSpPr>
        <p:spPr>
          <a:xfrm>
            <a:off x="6950075" y="3876675"/>
            <a:ext cx="854075" cy="327025"/>
          </a:xfrm>
          <a:prstGeom prst="accentBorderCallout2">
            <a:avLst>
              <a:gd name="adj1" fmla="val 28006"/>
              <a:gd name="adj2" fmla="val -9047"/>
              <a:gd name="adj3" fmla="val 28005"/>
              <a:gd name="adj4" fmla="val -40716"/>
              <a:gd name="adj5" fmla="val -104859"/>
              <a:gd name="adj6" fmla="val -49758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실수값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4848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2959100"/>
            <a:ext cx="7429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49" name="그룹 222"/>
          <p:cNvGrpSpPr>
            <a:grpSpLocks/>
          </p:cNvGrpSpPr>
          <p:nvPr/>
        </p:nvGrpSpPr>
        <p:grpSpPr bwMode="auto">
          <a:xfrm>
            <a:off x="6237288" y="2782888"/>
            <a:ext cx="655637" cy="371475"/>
            <a:chOff x="7278410" y="1613942"/>
            <a:chExt cx="635519" cy="360040"/>
          </a:xfrm>
        </p:grpSpPr>
        <p:sp>
          <p:nvSpPr>
            <p:cNvPr id="224" name="타원 223"/>
            <p:cNvSpPr/>
            <p:nvPr/>
          </p:nvSpPr>
          <p:spPr>
            <a:xfrm>
              <a:off x="7336879" y="1613942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7278410" y="1666256"/>
              <a:ext cx="635519" cy="2677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+mj-lt"/>
                </a:rPr>
                <a:t>36.5</a:t>
              </a:r>
              <a:endParaRPr lang="ko-KR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4850" name="TextBox 65"/>
          <p:cNvSpPr txBox="1">
            <a:spLocks noChangeArrowheads="1"/>
          </p:cNvSpPr>
          <p:nvPr/>
        </p:nvSpPr>
        <p:spPr bwMode="auto">
          <a:xfrm>
            <a:off x="6388100" y="3157538"/>
            <a:ext cx="56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  <a:latin typeface="Lucida Calligraphy" pitchFamily="66" charset="0"/>
              </a:rPr>
              <a:t>v</a:t>
            </a:r>
            <a:endParaRPr lang="ko-KR" altLang="en-US" sz="2000">
              <a:solidFill>
                <a:schemeClr val="tx2"/>
              </a:solidFill>
              <a:latin typeface="Lucida Calligraphy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sprintf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sscanf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1" name="내용 개체 틀 3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앞에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붙은 </a:t>
            </a:r>
            <a:r>
              <a:rPr lang="en-US" altLang="ko-KR" dirty="0" smtClean="0"/>
              <a:t>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 을 의미한다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4" name="그룹 32"/>
          <p:cNvGrpSpPr>
            <a:grpSpLocks/>
          </p:cNvGrpSpPr>
          <p:nvPr/>
        </p:nvGrpSpPr>
        <p:grpSpPr bwMode="auto">
          <a:xfrm>
            <a:off x="746483" y="3443764"/>
            <a:ext cx="2760662" cy="582612"/>
            <a:chOff x="3682222" y="1812468"/>
            <a:chExt cx="2760446" cy="583601"/>
          </a:xfrm>
        </p:grpSpPr>
        <p:grpSp>
          <p:nvGrpSpPr>
            <p:cNvPr id="5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89908" cy="583601"/>
              <a:chOff x="4486986" y="5359999"/>
              <a:chExt cx="2689908" cy="583601"/>
            </a:xfrm>
          </p:grpSpPr>
          <p:pic>
            <p:nvPicPr>
              <p:cNvPr id="7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3931439" y="2103473"/>
              <a:ext cx="2511229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13" name="타원 12"/>
          <p:cNvSpPr/>
          <p:nvPr/>
        </p:nvSpPr>
        <p:spPr>
          <a:xfrm>
            <a:off x="942003" y="328745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342544" y="328745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734376" y="328745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128776" y="328745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17" name="그룹 49"/>
          <p:cNvGrpSpPr>
            <a:grpSpLocks/>
          </p:cNvGrpSpPr>
          <p:nvPr/>
        </p:nvGrpSpPr>
        <p:grpSpPr bwMode="auto">
          <a:xfrm>
            <a:off x="2527658" y="3288189"/>
            <a:ext cx="463550" cy="368300"/>
            <a:chOff x="5679084" y="5111091"/>
            <a:chExt cx="463726" cy="369332"/>
          </a:xfrm>
        </p:grpSpPr>
        <p:sp>
          <p:nvSpPr>
            <p:cNvPr id="18" name="타원 17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19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20" name="설명선 2(테두리 및 강조선) 19"/>
          <p:cNvSpPr/>
          <p:nvPr/>
        </p:nvSpPr>
        <p:spPr>
          <a:xfrm>
            <a:off x="1140183" y="4385151"/>
            <a:ext cx="854075" cy="327025"/>
          </a:xfrm>
          <a:prstGeom prst="accentBorderCallout2">
            <a:avLst>
              <a:gd name="adj1" fmla="val 22179"/>
              <a:gd name="adj2" fmla="val 108025"/>
              <a:gd name="adj3" fmla="val 22178"/>
              <a:gd name="adj4" fmla="val 132105"/>
              <a:gd name="adj5" fmla="val -104859"/>
              <a:gd name="adj6" fmla="val 145363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</a:t>
            </a:r>
          </a:p>
        </p:txBody>
      </p:sp>
      <p:sp>
        <p:nvSpPr>
          <p:cNvPr id="21" name="설명선 2(테두리 및 강조선) 20"/>
          <p:cNvSpPr/>
          <p:nvPr/>
        </p:nvSpPr>
        <p:spPr>
          <a:xfrm>
            <a:off x="7325082" y="4254182"/>
            <a:ext cx="854075" cy="327025"/>
          </a:xfrm>
          <a:prstGeom prst="accentBorderCallout2">
            <a:avLst>
              <a:gd name="adj1" fmla="val 28006"/>
              <a:gd name="adj2" fmla="val -9047"/>
              <a:gd name="adj3" fmla="val 28005"/>
              <a:gd name="adj4" fmla="val -40716"/>
              <a:gd name="adj5" fmla="val -104859"/>
              <a:gd name="adj6" fmla="val -49758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수치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2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307" y="3336607"/>
            <a:ext cx="7429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그룹 222"/>
          <p:cNvGrpSpPr>
            <a:grpSpLocks/>
          </p:cNvGrpSpPr>
          <p:nvPr/>
        </p:nvGrpSpPr>
        <p:grpSpPr bwMode="auto">
          <a:xfrm>
            <a:off x="6612295" y="3160395"/>
            <a:ext cx="655637" cy="371475"/>
            <a:chOff x="7278410" y="1613942"/>
            <a:chExt cx="635519" cy="360040"/>
          </a:xfrm>
        </p:grpSpPr>
        <p:sp>
          <p:nvSpPr>
            <p:cNvPr id="24" name="타원 23"/>
            <p:cNvSpPr/>
            <p:nvPr/>
          </p:nvSpPr>
          <p:spPr>
            <a:xfrm>
              <a:off x="7336879" y="1613942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78410" y="1666256"/>
              <a:ext cx="635519" cy="2677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+mj-lt"/>
                </a:rPr>
                <a:t>36.5</a:t>
              </a:r>
              <a:endParaRPr lang="ko-KR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6" name="TextBox 65"/>
          <p:cNvSpPr txBox="1">
            <a:spLocks noChangeArrowheads="1"/>
          </p:cNvSpPr>
          <p:nvPr/>
        </p:nvSpPr>
        <p:spPr bwMode="auto">
          <a:xfrm>
            <a:off x="6763107" y="3535045"/>
            <a:ext cx="56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  <a:latin typeface="Lucida Calligraphy" pitchFamily="66" charset="0"/>
              </a:rPr>
              <a:t>v</a:t>
            </a:r>
            <a:endParaRPr lang="ko-KR" altLang="en-US" sz="2000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3407434" y="2527540"/>
            <a:ext cx="3062377" cy="871268"/>
          </a:xfrm>
          <a:custGeom>
            <a:avLst/>
            <a:gdLst>
              <a:gd name="connsiteX0" fmla="*/ 0 w 3062377"/>
              <a:gd name="connsiteY0" fmla="*/ 871268 h 871268"/>
              <a:gd name="connsiteX1" fmla="*/ 51758 w 3062377"/>
              <a:gd name="connsiteY1" fmla="*/ 793630 h 871268"/>
              <a:gd name="connsiteX2" fmla="*/ 69011 w 3062377"/>
              <a:gd name="connsiteY2" fmla="*/ 750498 h 871268"/>
              <a:gd name="connsiteX3" fmla="*/ 112143 w 3062377"/>
              <a:gd name="connsiteY3" fmla="*/ 707366 h 871268"/>
              <a:gd name="connsiteX4" fmla="*/ 215660 w 3062377"/>
              <a:gd name="connsiteY4" fmla="*/ 595222 h 871268"/>
              <a:gd name="connsiteX5" fmla="*/ 284672 w 3062377"/>
              <a:gd name="connsiteY5" fmla="*/ 543464 h 871268"/>
              <a:gd name="connsiteX6" fmla="*/ 345057 w 3062377"/>
              <a:gd name="connsiteY6" fmla="*/ 474452 h 871268"/>
              <a:gd name="connsiteX7" fmla="*/ 483079 w 3062377"/>
              <a:gd name="connsiteY7" fmla="*/ 362309 h 871268"/>
              <a:gd name="connsiteX8" fmla="*/ 543464 w 3062377"/>
              <a:gd name="connsiteY8" fmla="*/ 301924 h 871268"/>
              <a:gd name="connsiteX9" fmla="*/ 621102 w 3062377"/>
              <a:gd name="connsiteY9" fmla="*/ 258792 h 871268"/>
              <a:gd name="connsiteX10" fmla="*/ 690113 w 3062377"/>
              <a:gd name="connsiteY10" fmla="*/ 198407 h 871268"/>
              <a:gd name="connsiteX11" fmla="*/ 793630 w 3062377"/>
              <a:gd name="connsiteY11" fmla="*/ 129396 h 871268"/>
              <a:gd name="connsiteX12" fmla="*/ 845389 w 3062377"/>
              <a:gd name="connsiteY12" fmla="*/ 94890 h 871268"/>
              <a:gd name="connsiteX13" fmla="*/ 897147 w 3062377"/>
              <a:gd name="connsiteY13" fmla="*/ 60385 h 871268"/>
              <a:gd name="connsiteX14" fmla="*/ 940279 w 3062377"/>
              <a:gd name="connsiteY14" fmla="*/ 43132 h 871268"/>
              <a:gd name="connsiteX15" fmla="*/ 966158 w 3062377"/>
              <a:gd name="connsiteY15" fmla="*/ 25879 h 871268"/>
              <a:gd name="connsiteX16" fmla="*/ 1052423 w 3062377"/>
              <a:gd name="connsiteY16" fmla="*/ 8626 h 871268"/>
              <a:gd name="connsiteX17" fmla="*/ 1095555 w 3062377"/>
              <a:gd name="connsiteY17" fmla="*/ 0 h 871268"/>
              <a:gd name="connsiteX18" fmla="*/ 1388853 w 3062377"/>
              <a:gd name="connsiteY18" fmla="*/ 25879 h 871268"/>
              <a:gd name="connsiteX19" fmla="*/ 1578634 w 3062377"/>
              <a:gd name="connsiteY19" fmla="*/ 34505 h 871268"/>
              <a:gd name="connsiteX20" fmla="*/ 1820174 w 3062377"/>
              <a:gd name="connsiteY20" fmla="*/ 51758 h 871268"/>
              <a:gd name="connsiteX21" fmla="*/ 1880558 w 3062377"/>
              <a:gd name="connsiteY21" fmla="*/ 69011 h 871268"/>
              <a:gd name="connsiteX22" fmla="*/ 1932317 w 3062377"/>
              <a:gd name="connsiteY22" fmla="*/ 77637 h 871268"/>
              <a:gd name="connsiteX23" fmla="*/ 2027208 w 3062377"/>
              <a:gd name="connsiteY23" fmla="*/ 120769 h 871268"/>
              <a:gd name="connsiteX24" fmla="*/ 2078966 w 3062377"/>
              <a:gd name="connsiteY24" fmla="*/ 138022 h 871268"/>
              <a:gd name="connsiteX25" fmla="*/ 2130724 w 3062377"/>
              <a:gd name="connsiteY25" fmla="*/ 172528 h 871268"/>
              <a:gd name="connsiteX26" fmla="*/ 2182483 w 3062377"/>
              <a:gd name="connsiteY26" fmla="*/ 189781 h 871268"/>
              <a:gd name="connsiteX27" fmla="*/ 2268747 w 3062377"/>
              <a:gd name="connsiteY27" fmla="*/ 232913 h 871268"/>
              <a:gd name="connsiteX28" fmla="*/ 2303253 w 3062377"/>
              <a:gd name="connsiteY28" fmla="*/ 250166 h 871268"/>
              <a:gd name="connsiteX29" fmla="*/ 2355011 w 3062377"/>
              <a:gd name="connsiteY29" fmla="*/ 267418 h 871268"/>
              <a:gd name="connsiteX30" fmla="*/ 2389517 w 3062377"/>
              <a:gd name="connsiteY30" fmla="*/ 284671 h 871268"/>
              <a:gd name="connsiteX31" fmla="*/ 2432649 w 3062377"/>
              <a:gd name="connsiteY31" fmla="*/ 301924 h 871268"/>
              <a:gd name="connsiteX32" fmla="*/ 2458528 w 3062377"/>
              <a:gd name="connsiteY32" fmla="*/ 310551 h 871268"/>
              <a:gd name="connsiteX33" fmla="*/ 2510287 w 3062377"/>
              <a:gd name="connsiteY33" fmla="*/ 336430 h 871268"/>
              <a:gd name="connsiteX34" fmla="*/ 2562045 w 3062377"/>
              <a:gd name="connsiteY34" fmla="*/ 345056 h 871268"/>
              <a:gd name="connsiteX35" fmla="*/ 2605177 w 3062377"/>
              <a:gd name="connsiteY35" fmla="*/ 370935 h 871268"/>
              <a:gd name="connsiteX36" fmla="*/ 2656936 w 3062377"/>
              <a:gd name="connsiteY36" fmla="*/ 388188 h 871268"/>
              <a:gd name="connsiteX37" fmla="*/ 2682815 w 3062377"/>
              <a:gd name="connsiteY37" fmla="*/ 414068 h 871268"/>
              <a:gd name="connsiteX38" fmla="*/ 2734574 w 3062377"/>
              <a:gd name="connsiteY38" fmla="*/ 439947 h 871268"/>
              <a:gd name="connsiteX39" fmla="*/ 2820838 w 3062377"/>
              <a:gd name="connsiteY39" fmla="*/ 474452 h 871268"/>
              <a:gd name="connsiteX40" fmla="*/ 2881223 w 3062377"/>
              <a:gd name="connsiteY40" fmla="*/ 517585 h 871268"/>
              <a:gd name="connsiteX41" fmla="*/ 2932981 w 3062377"/>
              <a:gd name="connsiteY41" fmla="*/ 552090 h 871268"/>
              <a:gd name="connsiteX42" fmla="*/ 2950234 w 3062377"/>
              <a:gd name="connsiteY42" fmla="*/ 577969 h 871268"/>
              <a:gd name="connsiteX43" fmla="*/ 2984740 w 3062377"/>
              <a:gd name="connsiteY43" fmla="*/ 603849 h 871268"/>
              <a:gd name="connsiteX44" fmla="*/ 3019245 w 3062377"/>
              <a:gd name="connsiteY44" fmla="*/ 638354 h 871268"/>
              <a:gd name="connsiteX45" fmla="*/ 3036498 w 3062377"/>
              <a:gd name="connsiteY45" fmla="*/ 664234 h 871268"/>
              <a:gd name="connsiteX46" fmla="*/ 3062377 w 3062377"/>
              <a:gd name="connsiteY46" fmla="*/ 681486 h 87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062377" h="871268">
                <a:moveTo>
                  <a:pt x="0" y="871268"/>
                </a:moveTo>
                <a:cubicBezTo>
                  <a:pt x="17253" y="845389"/>
                  <a:pt x="40207" y="822508"/>
                  <a:pt x="51758" y="793630"/>
                </a:cubicBezTo>
                <a:cubicBezTo>
                  <a:pt x="57509" y="779253"/>
                  <a:pt x="60131" y="763184"/>
                  <a:pt x="69011" y="750498"/>
                </a:cubicBezTo>
                <a:cubicBezTo>
                  <a:pt x="80671" y="733841"/>
                  <a:pt x="98404" y="722354"/>
                  <a:pt x="112143" y="707366"/>
                </a:cubicBezTo>
                <a:cubicBezTo>
                  <a:pt x="154878" y="660746"/>
                  <a:pt x="168076" y="636008"/>
                  <a:pt x="215660" y="595222"/>
                </a:cubicBezTo>
                <a:cubicBezTo>
                  <a:pt x="237492" y="576509"/>
                  <a:pt x="263651" y="563084"/>
                  <a:pt x="284672" y="543464"/>
                </a:cubicBezTo>
                <a:cubicBezTo>
                  <a:pt x="307018" y="522608"/>
                  <a:pt x="323443" y="496066"/>
                  <a:pt x="345057" y="474452"/>
                </a:cubicBezTo>
                <a:cubicBezTo>
                  <a:pt x="437647" y="381862"/>
                  <a:pt x="387791" y="444892"/>
                  <a:pt x="483079" y="362309"/>
                </a:cubicBezTo>
                <a:cubicBezTo>
                  <a:pt x="504590" y="343666"/>
                  <a:pt x="520691" y="319003"/>
                  <a:pt x="543464" y="301924"/>
                </a:cubicBezTo>
                <a:cubicBezTo>
                  <a:pt x="567148" y="284161"/>
                  <a:pt x="596916" y="275865"/>
                  <a:pt x="621102" y="258792"/>
                </a:cubicBezTo>
                <a:cubicBezTo>
                  <a:pt x="646074" y="241165"/>
                  <a:pt x="665660" y="216747"/>
                  <a:pt x="690113" y="198407"/>
                </a:cubicBezTo>
                <a:cubicBezTo>
                  <a:pt x="723289" y="173525"/>
                  <a:pt x="759124" y="152400"/>
                  <a:pt x="793630" y="129396"/>
                </a:cubicBezTo>
                <a:lnTo>
                  <a:pt x="845389" y="94890"/>
                </a:lnTo>
                <a:cubicBezTo>
                  <a:pt x="862642" y="83388"/>
                  <a:pt x="877895" y="68086"/>
                  <a:pt x="897147" y="60385"/>
                </a:cubicBezTo>
                <a:cubicBezTo>
                  <a:pt x="911524" y="54634"/>
                  <a:pt x="926429" y="50057"/>
                  <a:pt x="940279" y="43132"/>
                </a:cubicBezTo>
                <a:cubicBezTo>
                  <a:pt x="949552" y="38495"/>
                  <a:pt x="956885" y="30516"/>
                  <a:pt x="966158" y="25879"/>
                </a:cubicBezTo>
                <a:cubicBezTo>
                  <a:pt x="990961" y="13477"/>
                  <a:pt x="1028576" y="12600"/>
                  <a:pt x="1052423" y="8626"/>
                </a:cubicBezTo>
                <a:cubicBezTo>
                  <a:pt x="1066886" y="6216"/>
                  <a:pt x="1081178" y="2875"/>
                  <a:pt x="1095555" y="0"/>
                </a:cubicBezTo>
                <a:cubicBezTo>
                  <a:pt x="1193321" y="8626"/>
                  <a:pt x="1290808" y="21423"/>
                  <a:pt x="1388853" y="25879"/>
                </a:cubicBezTo>
                <a:lnTo>
                  <a:pt x="1578634" y="34505"/>
                </a:lnTo>
                <a:cubicBezTo>
                  <a:pt x="1695714" y="40667"/>
                  <a:pt x="1712407" y="42778"/>
                  <a:pt x="1820174" y="51758"/>
                </a:cubicBezTo>
                <a:cubicBezTo>
                  <a:pt x="1840302" y="57509"/>
                  <a:pt x="1860161" y="64304"/>
                  <a:pt x="1880558" y="69011"/>
                </a:cubicBezTo>
                <a:cubicBezTo>
                  <a:pt x="1897601" y="72944"/>
                  <a:pt x="1915442" y="73035"/>
                  <a:pt x="1932317" y="77637"/>
                </a:cubicBezTo>
                <a:cubicBezTo>
                  <a:pt x="1969871" y="87879"/>
                  <a:pt x="1990857" y="105623"/>
                  <a:pt x="2027208" y="120769"/>
                </a:cubicBezTo>
                <a:cubicBezTo>
                  <a:pt x="2043995" y="127764"/>
                  <a:pt x="2062700" y="129889"/>
                  <a:pt x="2078966" y="138022"/>
                </a:cubicBezTo>
                <a:cubicBezTo>
                  <a:pt x="2097512" y="147295"/>
                  <a:pt x="2112178" y="163255"/>
                  <a:pt x="2130724" y="172528"/>
                </a:cubicBezTo>
                <a:cubicBezTo>
                  <a:pt x="2146990" y="180661"/>
                  <a:pt x="2165822" y="182492"/>
                  <a:pt x="2182483" y="189781"/>
                </a:cubicBezTo>
                <a:cubicBezTo>
                  <a:pt x="2211936" y="202667"/>
                  <a:pt x="2239992" y="218536"/>
                  <a:pt x="2268747" y="232913"/>
                </a:cubicBezTo>
                <a:cubicBezTo>
                  <a:pt x="2280249" y="238664"/>
                  <a:pt x="2291053" y="246100"/>
                  <a:pt x="2303253" y="250166"/>
                </a:cubicBezTo>
                <a:cubicBezTo>
                  <a:pt x="2320506" y="255917"/>
                  <a:pt x="2338126" y="260664"/>
                  <a:pt x="2355011" y="267418"/>
                </a:cubicBezTo>
                <a:cubicBezTo>
                  <a:pt x="2366951" y="272194"/>
                  <a:pt x="2377766" y="279448"/>
                  <a:pt x="2389517" y="284671"/>
                </a:cubicBezTo>
                <a:cubicBezTo>
                  <a:pt x="2403667" y="290960"/>
                  <a:pt x="2418150" y="296487"/>
                  <a:pt x="2432649" y="301924"/>
                </a:cubicBezTo>
                <a:cubicBezTo>
                  <a:pt x="2441163" y="305117"/>
                  <a:pt x="2450219" y="306858"/>
                  <a:pt x="2458528" y="310551"/>
                </a:cubicBezTo>
                <a:cubicBezTo>
                  <a:pt x="2476155" y="318385"/>
                  <a:pt x="2491987" y="330330"/>
                  <a:pt x="2510287" y="336430"/>
                </a:cubicBezTo>
                <a:cubicBezTo>
                  <a:pt x="2526880" y="341961"/>
                  <a:pt x="2544792" y="342181"/>
                  <a:pt x="2562045" y="345056"/>
                </a:cubicBezTo>
                <a:cubicBezTo>
                  <a:pt x="2576422" y="353682"/>
                  <a:pt x="2589913" y="363997"/>
                  <a:pt x="2605177" y="370935"/>
                </a:cubicBezTo>
                <a:cubicBezTo>
                  <a:pt x="2621733" y="378460"/>
                  <a:pt x="2641038" y="379356"/>
                  <a:pt x="2656936" y="388188"/>
                </a:cubicBezTo>
                <a:cubicBezTo>
                  <a:pt x="2667600" y="394113"/>
                  <a:pt x="2672664" y="407301"/>
                  <a:pt x="2682815" y="414068"/>
                </a:cubicBezTo>
                <a:cubicBezTo>
                  <a:pt x="2698865" y="424768"/>
                  <a:pt x="2717640" y="430710"/>
                  <a:pt x="2734574" y="439947"/>
                </a:cubicBezTo>
                <a:cubicBezTo>
                  <a:pt x="2799075" y="475129"/>
                  <a:pt x="2753573" y="461000"/>
                  <a:pt x="2820838" y="474452"/>
                </a:cubicBezTo>
                <a:cubicBezTo>
                  <a:pt x="2866580" y="520196"/>
                  <a:pt x="2824453" y="483523"/>
                  <a:pt x="2881223" y="517585"/>
                </a:cubicBezTo>
                <a:cubicBezTo>
                  <a:pt x="2899003" y="528253"/>
                  <a:pt x="2932981" y="552090"/>
                  <a:pt x="2932981" y="552090"/>
                </a:cubicBezTo>
                <a:cubicBezTo>
                  <a:pt x="2938732" y="560716"/>
                  <a:pt x="2942903" y="570638"/>
                  <a:pt x="2950234" y="577969"/>
                </a:cubicBezTo>
                <a:cubicBezTo>
                  <a:pt x="2960400" y="588135"/>
                  <a:pt x="2975536" y="592804"/>
                  <a:pt x="2984740" y="603849"/>
                </a:cubicBezTo>
                <a:cubicBezTo>
                  <a:pt x="3020129" y="646317"/>
                  <a:pt x="2960852" y="618890"/>
                  <a:pt x="3019245" y="638354"/>
                </a:cubicBezTo>
                <a:cubicBezTo>
                  <a:pt x="3024996" y="646981"/>
                  <a:pt x="3029167" y="656903"/>
                  <a:pt x="3036498" y="664234"/>
                </a:cubicBezTo>
                <a:cubicBezTo>
                  <a:pt x="3043829" y="671565"/>
                  <a:pt x="3062377" y="681486"/>
                  <a:pt x="3062377" y="681486"/>
                </a:cubicBezTo>
              </a:path>
            </a:pathLst>
          </a:custGeom>
          <a:noFill/>
          <a:ln w="38100">
            <a:headEnd type="none" w="lg" len="lg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3717985" y="3778370"/>
            <a:ext cx="2708694" cy="871268"/>
          </a:xfrm>
          <a:custGeom>
            <a:avLst/>
            <a:gdLst>
              <a:gd name="connsiteX0" fmla="*/ 2708694 w 2708694"/>
              <a:gd name="connsiteY0" fmla="*/ 0 h 871268"/>
              <a:gd name="connsiteX1" fmla="*/ 2674189 w 2708694"/>
              <a:gd name="connsiteY1" fmla="*/ 60385 h 871268"/>
              <a:gd name="connsiteX2" fmla="*/ 2631057 w 2708694"/>
              <a:gd name="connsiteY2" fmla="*/ 94890 h 871268"/>
              <a:gd name="connsiteX3" fmla="*/ 2536166 w 2708694"/>
              <a:gd name="connsiteY3" fmla="*/ 181155 h 871268"/>
              <a:gd name="connsiteX4" fmla="*/ 2380890 w 2708694"/>
              <a:gd name="connsiteY4" fmla="*/ 276045 h 871268"/>
              <a:gd name="connsiteX5" fmla="*/ 2303253 w 2708694"/>
              <a:gd name="connsiteY5" fmla="*/ 327804 h 871268"/>
              <a:gd name="connsiteX6" fmla="*/ 2216989 w 2708694"/>
              <a:gd name="connsiteY6" fmla="*/ 370936 h 871268"/>
              <a:gd name="connsiteX7" fmla="*/ 2027207 w 2708694"/>
              <a:gd name="connsiteY7" fmla="*/ 483079 h 871268"/>
              <a:gd name="connsiteX8" fmla="*/ 1932317 w 2708694"/>
              <a:gd name="connsiteY8" fmla="*/ 526211 h 871268"/>
              <a:gd name="connsiteX9" fmla="*/ 1759789 w 2708694"/>
              <a:gd name="connsiteY9" fmla="*/ 629728 h 871268"/>
              <a:gd name="connsiteX10" fmla="*/ 1699404 w 2708694"/>
              <a:gd name="connsiteY10" fmla="*/ 664234 h 871268"/>
              <a:gd name="connsiteX11" fmla="*/ 1561381 w 2708694"/>
              <a:gd name="connsiteY11" fmla="*/ 724619 h 871268"/>
              <a:gd name="connsiteX12" fmla="*/ 1509623 w 2708694"/>
              <a:gd name="connsiteY12" fmla="*/ 750498 h 871268"/>
              <a:gd name="connsiteX13" fmla="*/ 1457864 w 2708694"/>
              <a:gd name="connsiteY13" fmla="*/ 767751 h 871268"/>
              <a:gd name="connsiteX14" fmla="*/ 1414732 w 2708694"/>
              <a:gd name="connsiteY14" fmla="*/ 793630 h 871268"/>
              <a:gd name="connsiteX15" fmla="*/ 1388853 w 2708694"/>
              <a:gd name="connsiteY15" fmla="*/ 810883 h 871268"/>
              <a:gd name="connsiteX16" fmla="*/ 1345721 w 2708694"/>
              <a:gd name="connsiteY16" fmla="*/ 819509 h 871268"/>
              <a:gd name="connsiteX17" fmla="*/ 1233577 w 2708694"/>
              <a:gd name="connsiteY17" fmla="*/ 862641 h 871268"/>
              <a:gd name="connsiteX18" fmla="*/ 1147313 w 2708694"/>
              <a:gd name="connsiteY18" fmla="*/ 871268 h 871268"/>
              <a:gd name="connsiteX19" fmla="*/ 845389 w 2708694"/>
              <a:gd name="connsiteY19" fmla="*/ 862641 h 871268"/>
              <a:gd name="connsiteX20" fmla="*/ 733245 w 2708694"/>
              <a:gd name="connsiteY20" fmla="*/ 836762 h 871268"/>
              <a:gd name="connsiteX21" fmla="*/ 664234 w 2708694"/>
              <a:gd name="connsiteY21" fmla="*/ 819509 h 871268"/>
              <a:gd name="connsiteX22" fmla="*/ 638355 w 2708694"/>
              <a:gd name="connsiteY22" fmla="*/ 810883 h 871268"/>
              <a:gd name="connsiteX23" fmla="*/ 595223 w 2708694"/>
              <a:gd name="connsiteY23" fmla="*/ 802256 h 871268"/>
              <a:gd name="connsiteX24" fmla="*/ 560717 w 2708694"/>
              <a:gd name="connsiteY24" fmla="*/ 793630 h 871268"/>
              <a:gd name="connsiteX25" fmla="*/ 526211 w 2708694"/>
              <a:gd name="connsiteY25" fmla="*/ 776377 h 871268"/>
              <a:gd name="connsiteX26" fmla="*/ 500332 w 2708694"/>
              <a:gd name="connsiteY26" fmla="*/ 759124 h 871268"/>
              <a:gd name="connsiteX27" fmla="*/ 474453 w 2708694"/>
              <a:gd name="connsiteY27" fmla="*/ 750498 h 871268"/>
              <a:gd name="connsiteX28" fmla="*/ 396815 w 2708694"/>
              <a:gd name="connsiteY28" fmla="*/ 707366 h 871268"/>
              <a:gd name="connsiteX29" fmla="*/ 336430 w 2708694"/>
              <a:gd name="connsiteY29" fmla="*/ 638355 h 871268"/>
              <a:gd name="connsiteX30" fmla="*/ 276045 w 2708694"/>
              <a:gd name="connsiteY30" fmla="*/ 603849 h 871268"/>
              <a:gd name="connsiteX31" fmla="*/ 250166 w 2708694"/>
              <a:gd name="connsiteY31" fmla="*/ 586596 h 871268"/>
              <a:gd name="connsiteX32" fmla="*/ 232913 w 2708694"/>
              <a:gd name="connsiteY32" fmla="*/ 560717 h 871268"/>
              <a:gd name="connsiteX33" fmla="*/ 172528 w 2708694"/>
              <a:gd name="connsiteY33" fmla="*/ 534838 h 871268"/>
              <a:gd name="connsiteX34" fmla="*/ 146649 w 2708694"/>
              <a:gd name="connsiteY34" fmla="*/ 517585 h 871268"/>
              <a:gd name="connsiteX35" fmla="*/ 112143 w 2708694"/>
              <a:gd name="connsiteY35" fmla="*/ 483079 h 871268"/>
              <a:gd name="connsiteX36" fmla="*/ 77638 w 2708694"/>
              <a:gd name="connsiteY36" fmla="*/ 474453 h 871268"/>
              <a:gd name="connsiteX37" fmla="*/ 60385 w 2708694"/>
              <a:gd name="connsiteY37" fmla="*/ 448573 h 871268"/>
              <a:gd name="connsiteX38" fmla="*/ 34506 w 2708694"/>
              <a:gd name="connsiteY38" fmla="*/ 439947 h 871268"/>
              <a:gd name="connsiteX39" fmla="*/ 17253 w 2708694"/>
              <a:gd name="connsiteY39" fmla="*/ 388188 h 871268"/>
              <a:gd name="connsiteX40" fmla="*/ 0 w 2708694"/>
              <a:gd name="connsiteY40" fmla="*/ 362309 h 87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08694" h="871268">
                <a:moveTo>
                  <a:pt x="2708694" y="0"/>
                </a:moveTo>
                <a:cubicBezTo>
                  <a:pt x="2697192" y="20128"/>
                  <a:pt x="2688869" y="42443"/>
                  <a:pt x="2674189" y="60385"/>
                </a:cubicBezTo>
                <a:cubicBezTo>
                  <a:pt x="2662530" y="74635"/>
                  <a:pt x="2644743" y="82573"/>
                  <a:pt x="2631057" y="94890"/>
                </a:cubicBezTo>
                <a:cubicBezTo>
                  <a:pt x="2573246" y="146919"/>
                  <a:pt x="2602215" y="132718"/>
                  <a:pt x="2536166" y="181155"/>
                </a:cubicBezTo>
                <a:cubicBezTo>
                  <a:pt x="2439624" y="251953"/>
                  <a:pt x="2480264" y="215316"/>
                  <a:pt x="2380890" y="276045"/>
                </a:cubicBezTo>
                <a:cubicBezTo>
                  <a:pt x="2354351" y="292264"/>
                  <a:pt x="2330170" y="312220"/>
                  <a:pt x="2303253" y="327804"/>
                </a:cubicBezTo>
                <a:cubicBezTo>
                  <a:pt x="2275431" y="343912"/>
                  <a:pt x="2244902" y="354986"/>
                  <a:pt x="2216989" y="370936"/>
                </a:cubicBezTo>
                <a:cubicBezTo>
                  <a:pt x="2062427" y="459257"/>
                  <a:pt x="2183144" y="405111"/>
                  <a:pt x="2027207" y="483079"/>
                </a:cubicBezTo>
                <a:cubicBezTo>
                  <a:pt x="1996131" y="498617"/>
                  <a:pt x="1962781" y="509505"/>
                  <a:pt x="1932317" y="526211"/>
                </a:cubicBezTo>
                <a:cubicBezTo>
                  <a:pt x="1873512" y="558459"/>
                  <a:pt x="1817486" y="595537"/>
                  <a:pt x="1759789" y="629728"/>
                </a:cubicBezTo>
                <a:cubicBezTo>
                  <a:pt x="1739845" y="641547"/>
                  <a:pt x="1720643" y="654942"/>
                  <a:pt x="1699404" y="664234"/>
                </a:cubicBezTo>
                <a:cubicBezTo>
                  <a:pt x="1653396" y="684362"/>
                  <a:pt x="1606297" y="702161"/>
                  <a:pt x="1561381" y="724619"/>
                </a:cubicBezTo>
                <a:cubicBezTo>
                  <a:pt x="1544128" y="733245"/>
                  <a:pt x="1527428" y="743079"/>
                  <a:pt x="1509623" y="750498"/>
                </a:cubicBezTo>
                <a:cubicBezTo>
                  <a:pt x="1492836" y="757493"/>
                  <a:pt x="1474420" y="760226"/>
                  <a:pt x="1457864" y="767751"/>
                </a:cubicBezTo>
                <a:cubicBezTo>
                  <a:pt x="1442600" y="774689"/>
                  <a:pt x="1428950" y="784744"/>
                  <a:pt x="1414732" y="793630"/>
                </a:cubicBezTo>
                <a:cubicBezTo>
                  <a:pt x="1405940" y="799125"/>
                  <a:pt x="1398561" y="807243"/>
                  <a:pt x="1388853" y="810883"/>
                </a:cubicBezTo>
                <a:cubicBezTo>
                  <a:pt x="1375125" y="816031"/>
                  <a:pt x="1360098" y="816634"/>
                  <a:pt x="1345721" y="819509"/>
                </a:cubicBezTo>
                <a:cubicBezTo>
                  <a:pt x="1321457" y="829908"/>
                  <a:pt x="1262232" y="857268"/>
                  <a:pt x="1233577" y="862641"/>
                </a:cubicBezTo>
                <a:cubicBezTo>
                  <a:pt x="1205174" y="867967"/>
                  <a:pt x="1176068" y="868392"/>
                  <a:pt x="1147313" y="871268"/>
                </a:cubicBezTo>
                <a:cubicBezTo>
                  <a:pt x="1046672" y="868392"/>
                  <a:pt x="945946" y="867669"/>
                  <a:pt x="845389" y="862641"/>
                </a:cubicBezTo>
                <a:cubicBezTo>
                  <a:pt x="828790" y="861811"/>
                  <a:pt x="735968" y="837443"/>
                  <a:pt x="733245" y="836762"/>
                </a:cubicBezTo>
                <a:cubicBezTo>
                  <a:pt x="733232" y="836759"/>
                  <a:pt x="664246" y="819513"/>
                  <a:pt x="664234" y="819509"/>
                </a:cubicBezTo>
                <a:cubicBezTo>
                  <a:pt x="655608" y="816634"/>
                  <a:pt x="647176" y="813088"/>
                  <a:pt x="638355" y="810883"/>
                </a:cubicBezTo>
                <a:cubicBezTo>
                  <a:pt x="624131" y="807327"/>
                  <a:pt x="609536" y="805437"/>
                  <a:pt x="595223" y="802256"/>
                </a:cubicBezTo>
                <a:cubicBezTo>
                  <a:pt x="583649" y="799684"/>
                  <a:pt x="572219" y="796505"/>
                  <a:pt x="560717" y="793630"/>
                </a:cubicBezTo>
                <a:cubicBezTo>
                  <a:pt x="549215" y="787879"/>
                  <a:pt x="537376" y="782757"/>
                  <a:pt x="526211" y="776377"/>
                </a:cubicBezTo>
                <a:cubicBezTo>
                  <a:pt x="517209" y="771233"/>
                  <a:pt x="509605" y="763761"/>
                  <a:pt x="500332" y="759124"/>
                </a:cubicBezTo>
                <a:cubicBezTo>
                  <a:pt x="492199" y="755058"/>
                  <a:pt x="483079" y="753373"/>
                  <a:pt x="474453" y="750498"/>
                </a:cubicBezTo>
                <a:cubicBezTo>
                  <a:pt x="333153" y="644525"/>
                  <a:pt x="554974" y="806216"/>
                  <a:pt x="396815" y="707366"/>
                </a:cubicBezTo>
                <a:cubicBezTo>
                  <a:pt x="371034" y="691253"/>
                  <a:pt x="358760" y="656625"/>
                  <a:pt x="336430" y="638355"/>
                </a:cubicBezTo>
                <a:cubicBezTo>
                  <a:pt x="318487" y="623675"/>
                  <a:pt x="295924" y="615777"/>
                  <a:pt x="276045" y="603849"/>
                </a:cubicBezTo>
                <a:cubicBezTo>
                  <a:pt x="267155" y="598515"/>
                  <a:pt x="258792" y="592347"/>
                  <a:pt x="250166" y="586596"/>
                </a:cubicBezTo>
                <a:cubicBezTo>
                  <a:pt x="244415" y="577970"/>
                  <a:pt x="240878" y="567354"/>
                  <a:pt x="232913" y="560717"/>
                </a:cubicBezTo>
                <a:cubicBezTo>
                  <a:pt x="218699" y="548872"/>
                  <a:pt x="190508" y="540831"/>
                  <a:pt x="172528" y="534838"/>
                </a:cubicBezTo>
                <a:cubicBezTo>
                  <a:pt x="163902" y="529087"/>
                  <a:pt x="154521" y="524332"/>
                  <a:pt x="146649" y="517585"/>
                </a:cubicBezTo>
                <a:cubicBezTo>
                  <a:pt x="134299" y="506999"/>
                  <a:pt x="125937" y="491700"/>
                  <a:pt x="112143" y="483079"/>
                </a:cubicBezTo>
                <a:cubicBezTo>
                  <a:pt x="102089" y="476796"/>
                  <a:pt x="89140" y="477328"/>
                  <a:pt x="77638" y="474453"/>
                </a:cubicBezTo>
                <a:cubicBezTo>
                  <a:pt x="71887" y="465826"/>
                  <a:pt x="68481" y="455050"/>
                  <a:pt x="60385" y="448573"/>
                </a:cubicBezTo>
                <a:cubicBezTo>
                  <a:pt x="53285" y="442893"/>
                  <a:pt x="39791" y="447346"/>
                  <a:pt x="34506" y="439947"/>
                </a:cubicBezTo>
                <a:cubicBezTo>
                  <a:pt x="23935" y="425148"/>
                  <a:pt x="23004" y="405441"/>
                  <a:pt x="17253" y="388188"/>
                </a:cubicBezTo>
                <a:cubicBezTo>
                  <a:pt x="7717" y="359581"/>
                  <a:pt x="17719" y="362309"/>
                  <a:pt x="0" y="362309"/>
                </a:cubicBezTo>
              </a:path>
            </a:pathLst>
          </a:custGeom>
          <a:noFill/>
          <a:ln w="38100">
            <a:headEnd type="none" w="lg" len="lg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89441" y="215820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2"/>
                </a:solidFill>
                <a:latin typeface="+mn-lt"/>
              </a:rPr>
              <a:t>sscanf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(</a:t>
            </a:r>
            <a:r>
              <a:rPr lang="en-US" altLang="ko-KR" dirty="0" err="1" smtClean="0">
                <a:solidFill>
                  <a:schemeClr val="tx2"/>
                </a:solidFill>
                <a:latin typeface="+mn-lt"/>
              </a:rPr>
              <a:t>str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, “%f”, &amp;v);</a:t>
            </a:r>
            <a:endParaRPr lang="ko-KR" alt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3814" y="4664016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2"/>
                </a:solidFill>
                <a:latin typeface="+mn-lt"/>
              </a:rPr>
              <a:t>sprintf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(</a:t>
            </a:r>
            <a:r>
              <a:rPr lang="en-US" altLang="ko-KR" dirty="0" err="1" smtClean="0">
                <a:solidFill>
                  <a:schemeClr val="tx2"/>
                </a:solidFill>
                <a:latin typeface="+mn-lt"/>
              </a:rPr>
              <a:t>str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, “%f”, v);</a:t>
            </a:r>
            <a:endParaRPr lang="ko-KR" altLang="en-US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589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42288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latin typeface="Trebuchet MS" pitchFamily="34" charset="0"/>
              </a:rPr>
              <a:t> </a:t>
            </a:r>
            <a:r>
              <a:rPr lang="en-US" altLang="ko-KR" sz="1600" kern="0" dirty="0">
                <a:latin typeface="Trebuchet MS" pitchFamily="34" charset="0"/>
              </a:rPr>
              <a:t>main( void 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char s[] = "100";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value</a:t>
            </a:r>
            <a:r>
              <a:rPr lang="en-US" altLang="ko-KR" sz="1600" kern="0" dirty="0" smtClean="0"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sscanf</a:t>
            </a:r>
            <a:r>
              <a:rPr lang="en-US" altLang="ko-KR" sz="1600" kern="0" dirty="0">
                <a:latin typeface="Trebuchet MS" pitchFamily="34" charset="0"/>
              </a:rPr>
              <a:t>(s, "%d", &amp;value);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("%d \n", value);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value++;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sprintf</a:t>
            </a:r>
            <a:r>
              <a:rPr lang="en-US" altLang="ko-KR" sz="1600" kern="0" dirty="0">
                <a:latin typeface="Trebuchet MS" pitchFamily="34" charset="0"/>
              </a:rPr>
              <a:t>(s, "%d", value);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("%s \n", s);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_x76693392"/>
          <p:cNvSpPr>
            <a:spLocks noChangeArrowheads="1"/>
          </p:cNvSpPr>
          <p:nvPr/>
        </p:nvSpPr>
        <p:spPr bwMode="auto">
          <a:xfrm>
            <a:off x="1116013" y="5373216"/>
            <a:ext cx="7777162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HY강B" pitchFamily="18" charset="-127"/>
              </a:rPr>
              <a:t>100</a:t>
            </a:r>
          </a:p>
          <a:p>
            <a:pPr algn="just"/>
            <a:r>
              <a:rPr lang="en-US" altLang="ko-KR" sz="1600" dirty="0" smtClean="0">
                <a:latin typeface="Trebuchet MS" panose="020B0603020202020204" pitchFamily="34" charset="0"/>
                <a:ea typeface="HY강B" pitchFamily="18" charset="-127"/>
              </a:rPr>
              <a:t>101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72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영상 파일 이름 자동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파일 이름을 자동으로 </a:t>
            </a:r>
            <a:r>
              <a:rPr lang="ko-KR" altLang="en-US" dirty="0" smtClean="0"/>
              <a:t>생성 프로그램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11618" y="2708742"/>
            <a:ext cx="7493355" cy="2664473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768699" y="3123344"/>
            <a:ext cx="58326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sz="1400" b="1" dirty="0">
                <a:solidFill>
                  <a:srgbClr val="FFFF00"/>
                </a:solidFill>
              </a:rPr>
              <a:t>image0.jpg</a:t>
            </a:r>
          </a:p>
          <a:p>
            <a:r>
              <a:rPr lang="de-DE" altLang="ko-KR" sz="1400" b="1" dirty="0">
                <a:solidFill>
                  <a:srgbClr val="FFFF00"/>
                </a:solidFill>
              </a:rPr>
              <a:t>image1.jpg</a:t>
            </a:r>
          </a:p>
          <a:p>
            <a:r>
              <a:rPr lang="de-DE" altLang="ko-KR" sz="1400" b="1" dirty="0">
                <a:solidFill>
                  <a:srgbClr val="FFFF00"/>
                </a:solidFill>
              </a:rPr>
              <a:t>image2.jpg</a:t>
            </a:r>
          </a:p>
          <a:p>
            <a:r>
              <a:rPr lang="de-DE" altLang="ko-KR" sz="1400" b="1" dirty="0">
                <a:solidFill>
                  <a:srgbClr val="FFFF00"/>
                </a:solidFill>
              </a:rPr>
              <a:t>image3.jpg</a:t>
            </a:r>
          </a:p>
          <a:p>
            <a:r>
              <a:rPr lang="de-DE" altLang="ko-KR" sz="1400" b="1" dirty="0">
                <a:solidFill>
                  <a:srgbClr val="FFFF00"/>
                </a:solidFill>
              </a:rPr>
              <a:t>image4.jpg</a:t>
            </a:r>
          </a:p>
          <a:p>
            <a:r>
              <a:rPr lang="de-DE" altLang="ko-KR" sz="1400" b="1" dirty="0">
                <a:solidFill>
                  <a:srgbClr val="FFFF00"/>
                </a:solidFill>
              </a:rPr>
              <a:t>image5.jpg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010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479304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filename[100</a:t>
            </a:r>
            <a:r>
              <a:rPr lang="en-US" altLang="ko-KR" sz="1600" dirty="0" smtClean="0">
                <a:latin typeface="Trebuchet MS" pitchFamily="34" charset="0"/>
              </a:rPr>
              <a:t>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s[100];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for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=0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 6;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strcpy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(filename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"image"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		</a:t>
            </a:r>
            <a:r>
              <a:rPr lang="en-US" altLang="ko-KR" sz="1600" dirty="0" err="1" smtClean="0">
                <a:latin typeface="Trebuchet MS" pitchFamily="34" charset="0"/>
              </a:rPr>
              <a:t>sprintf</a:t>
            </a:r>
            <a:r>
              <a:rPr lang="en-US" altLang="ko-KR" sz="1600" dirty="0" smtClean="0">
                <a:latin typeface="Trebuchet MS" pitchFamily="34" charset="0"/>
              </a:rPr>
              <a:t>(s</a:t>
            </a:r>
            <a:r>
              <a:rPr lang="en-US" altLang="ko-KR" sz="1600" dirty="0">
                <a:latin typeface="Trebuchet MS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"%d"</a:t>
            </a:r>
            <a:r>
              <a:rPr lang="en-US" altLang="ko-KR" sz="1600" dirty="0">
                <a:latin typeface="Trebuchet MS" pitchFamily="34" charset="0"/>
              </a:rPr>
              <a:t>,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strcat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(filename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strcat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(filename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".jpg"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	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"%s \n"</a:t>
            </a:r>
            <a:r>
              <a:rPr lang="en-US" altLang="ko-KR" sz="1600" dirty="0">
                <a:latin typeface="Trebuchet MS" pitchFamily="34" charset="0"/>
              </a:rPr>
              <a:t>, filename</a:t>
            </a:r>
            <a:r>
              <a:rPr lang="en-US" altLang="ko-KR" sz="1600" dirty="0" smtClean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_x76693392"/>
          <p:cNvSpPr>
            <a:spLocks noChangeArrowheads="1"/>
          </p:cNvSpPr>
          <p:nvPr/>
        </p:nvSpPr>
        <p:spPr bwMode="auto">
          <a:xfrm>
            <a:off x="7535297" y="5098366"/>
            <a:ext cx="1367755" cy="15986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de-DE" altLang="ko-KR" sz="1600" dirty="0">
                <a:latin typeface="Trebuchet MS" pitchFamily="34" charset="0"/>
              </a:rPr>
              <a:t>image0.jpg</a:t>
            </a:r>
          </a:p>
          <a:p>
            <a:r>
              <a:rPr lang="de-DE" altLang="ko-KR" sz="1600" dirty="0">
                <a:latin typeface="Trebuchet MS" pitchFamily="34" charset="0"/>
              </a:rPr>
              <a:t>image1.jpg</a:t>
            </a:r>
          </a:p>
          <a:p>
            <a:r>
              <a:rPr lang="de-DE" altLang="ko-KR" sz="1600" dirty="0">
                <a:latin typeface="Trebuchet MS" pitchFamily="34" charset="0"/>
              </a:rPr>
              <a:t>image2.jpg</a:t>
            </a:r>
          </a:p>
          <a:p>
            <a:r>
              <a:rPr lang="de-DE" altLang="ko-KR" sz="1600" dirty="0">
                <a:latin typeface="Trebuchet MS" pitchFamily="34" charset="0"/>
              </a:rPr>
              <a:t>image3.jpg</a:t>
            </a:r>
          </a:p>
          <a:p>
            <a:r>
              <a:rPr lang="de-DE" altLang="ko-KR" sz="1600" dirty="0">
                <a:latin typeface="Trebuchet MS" pitchFamily="34" charset="0"/>
              </a:rPr>
              <a:t>image4.jpg</a:t>
            </a:r>
          </a:p>
          <a:p>
            <a:r>
              <a:rPr lang="de-DE" altLang="ko-KR" sz="1600" dirty="0">
                <a:latin typeface="Trebuchet MS" pitchFamily="34" charset="0"/>
              </a:rPr>
              <a:t>image5.jpg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9436" y="2180262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i="1" dirty="0" smtClean="0">
                <a:solidFill>
                  <a:schemeClr val="tx2"/>
                </a:solidFill>
              </a:rPr>
              <a:t>순차적인 파일 이름을 만든다</a:t>
            </a:r>
            <a:r>
              <a:rPr lang="en-US" altLang="ko-KR" sz="1600" i="1" dirty="0" smtClean="0">
                <a:solidFill>
                  <a:schemeClr val="tx2"/>
                </a:solidFill>
              </a:rPr>
              <a:t>.</a:t>
            </a:r>
            <a:endParaRPr lang="ko-KR" altLang="en-US" sz="1600" i="1" dirty="0">
              <a:solidFill>
                <a:schemeClr val="tx2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5604785" y="2765037"/>
            <a:ext cx="1719165" cy="612559"/>
          </a:xfrm>
          <a:custGeom>
            <a:avLst/>
            <a:gdLst>
              <a:gd name="connsiteX0" fmla="*/ 1719165 w 1719165"/>
              <a:gd name="connsiteY0" fmla="*/ 0 h 612559"/>
              <a:gd name="connsiteX1" fmla="*/ 1612633 w 1719165"/>
              <a:gd name="connsiteY1" fmla="*/ 8878 h 612559"/>
              <a:gd name="connsiteX2" fmla="*/ 1577122 w 1719165"/>
              <a:gd name="connsiteY2" fmla="*/ 17756 h 612559"/>
              <a:gd name="connsiteX3" fmla="*/ 1337425 w 1719165"/>
              <a:gd name="connsiteY3" fmla="*/ 26633 h 612559"/>
              <a:gd name="connsiteX4" fmla="*/ 1195382 w 1719165"/>
              <a:gd name="connsiteY4" fmla="*/ 35511 h 612559"/>
              <a:gd name="connsiteX5" fmla="*/ 1133239 w 1719165"/>
              <a:gd name="connsiteY5" fmla="*/ 71022 h 612559"/>
              <a:gd name="connsiteX6" fmla="*/ 1106606 w 1719165"/>
              <a:gd name="connsiteY6" fmla="*/ 79899 h 612559"/>
              <a:gd name="connsiteX7" fmla="*/ 1088850 w 1719165"/>
              <a:gd name="connsiteY7" fmla="*/ 97655 h 612559"/>
              <a:gd name="connsiteX8" fmla="*/ 1079973 w 1719165"/>
              <a:gd name="connsiteY8" fmla="*/ 124288 h 612559"/>
              <a:gd name="connsiteX9" fmla="*/ 1115483 w 1719165"/>
              <a:gd name="connsiteY9" fmla="*/ 284086 h 612559"/>
              <a:gd name="connsiteX10" fmla="*/ 1133239 w 1719165"/>
              <a:gd name="connsiteY10" fmla="*/ 301841 h 612559"/>
              <a:gd name="connsiteX11" fmla="*/ 1150994 w 1719165"/>
              <a:gd name="connsiteY11" fmla="*/ 355107 h 612559"/>
              <a:gd name="connsiteX12" fmla="*/ 1168749 w 1719165"/>
              <a:gd name="connsiteY12" fmla="*/ 390618 h 612559"/>
              <a:gd name="connsiteX13" fmla="*/ 1186505 w 1719165"/>
              <a:gd name="connsiteY13" fmla="*/ 443884 h 612559"/>
              <a:gd name="connsiteX14" fmla="*/ 1177627 w 1719165"/>
              <a:gd name="connsiteY14" fmla="*/ 514905 h 612559"/>
              <a:gd name="connsiteX15" fmla="*/ 1168749 w 1719165"/>
              <a:gd name="connsiteY15" fmla="*/ 541538 h 612559"/>
              <a:gd name="connsiteX16" fmla="*/ 1106606 w 1719165"/>
              <a:gd name="connsiteY16" fmla="*/ 568171 h 612559"/>
              <a:gd name="connsiteX17" fmla="*/ 1071095 w 1719165"/>
              <a:gd name="connsiteY17" fmla="*/ 585926 h 612559"/>
              <a:gd name="connsiteX18" fmla="*/ 982318 w 1719165"/>
              <a:gd name="connsiteY18" fmla="*/ 594804 h 612559"/>
              <a:gd name="connsiteX19" fmla="*/ 627212 w 1719165"/>
              <a:gd name="connsiteY19" fmla="*/ 603682 h 612559"/>
              <a:gd name="connsiteX20" fmla="*/ 591701 w 1719165"/>
              <a:gd name="connsiteY20" fmla="*/ 612559 h 612559"/>
              <a:gd name="connsiteX21" fmla="*/ 165573 w 1719165"/>
              <a:gd name="connsiteY21" fmla="*/ 603682 h 612559"/>
              <a:gd name="connsiteX22" fmla="*/ 5775 w 1719165"/>
              <a:gd name="connsiteY22" fmla="*/ 594804 h 61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719165" h="612559">
                <a:moveTo>
                  <a:pt x="1719165" y="0"/>
                </a:moveTo>
                <a:cubicBezTo>
                  <a:pt x="1683654" y="2959"/>
                  <a:pt x="1647992" y="4458"/>
                  <a:pt x="1612633" y="8878"/>
                </a:cubicBezTo>
                <a:cubicBezTo>
                  <a:pt x="1600526" y="10391"/>
                  <a:pt x="1589298" y="16970"/>
                  <a:pt x="1577122" y="17756"/>
                </a:cubicBezTo>
                <a:cubicBezTo>
                  <a:pt x="1497334" y="22904"/>
                  <a:pt x="1417292" y="22918"/>
                  <a:pt x="1337425" y="26633"/>
                </a:cubicBezTo>
                <a:cubicBezTo>
                  <a:pt x="1290036" y="28837"/>
                  <a:pt x="1242730" y="32552"/>
                  <a:pt x="1195382" y="35511"/>
                </a:cubicBezTo>
                <a:cubicBezTo>
                  <a:pt x="1168639" y="53339"/>
                  <a:pt x="1164771" y="57508"/>
                  <a:pt x="1133239" y="71022"/>
                </a:cubicBezTo>
                <a:cubicBezTo>
                  <a:pt x="1124638" y="74708"/>
                  <a:pt x="1115484" y="76940"/>
                  <a:pt x="1106606" y="79899"/>
                </a:cubicBezTo>
                <a:cubicBezTo>
                  <a:pt x="1100687" y="85818"/>
                  <a:pt x="1093156" y="90478"/>
                  <a:pt x="1088850" y="97655"/>
                </a:cubicBezTo>
                <a:cubicBezTo>
                  <a:pt x="1084035" y="105679"/>
                  <a:pt x="1079423" y="114946"/>
                  <a:pt x="1079973" y="124288"/>
                </a:cubicBezTo>
                <a:cubicBezTo>
                  <a:pt x="1083217" y="179430"/>
                  <a:pt x="1084193" y="237152"/>
                  <a:pt x="1115483" y="284086"/>
                </a:cubicBezTo>
                <a:cubicBezTo>
                  <a:pt x="1120126" y="291050"/>
                  <a:pt x="1127320" y="295923"/>
                  <a:pt x="1133239" y="301841"/>
                </a:cubicBezTo>
                <a:cubicBezTo>
                  <a:pt x="1139157" y="319596"/>
                  <a:pt x="1142624" y="338367"/>
                  <a:pt x="1150994" y="355107"/>
                </a:cubicBezTo>
                <a:cubicBezTo>
                  <a:pt x="1156912" y="366944"/>
                  <a:pt x="1163834" y="378330"/>
                  <a:pt x="1168749" y="390618"/>
                </a:cubicBezTo>
                <a:cubicBezTo>
                  <a:pt x="1175700" y="407995"/>
                  <a:pt x="1186505" y="443884"/>
                  <a:pt x="1186505" y="443884"/>
                </a:cubicBezTo>
                <a:cubicBezTo>
                  <a:pt x="1183546" y="467558"/>
                  <a:pt x="1181895" y="491432"/>
                  <a:pt x="1177627" y="514905"/>
                </a:cubicBezTo>
                <a:cubicBezTo>
                  <a:pt x="1175953" y="524112"/>
                  <a:pt x="1175366" y="534921"/>
                  <a:pt x="1168749" y="541538"/>
                </a:cubicBezTo>
                <a:cubicBezTo>
                  <a:pt x="1154029" y="556258"/>
                  <a:pt x="1125174" y="560213"/>
                  <a:pt x="1106606" y="568171"/>
                </a:cubicBezTo>
                <a:cubicBezTo>
                  <a:pt x="1094442" y="573384"/>
                  <a:pt x="1084035" y="583153"/>
                  <a:pt x="1071095" y="585926"/>
                </a:cubicBezTo>
                <a:cubicBezTo>
                  <a:pt x="1042015" y="592157"/>
                  <a:pt x="1012034" y="593615"/>
                  <a:pt x="982318" y="594804"/>
                </a:cubicBezTo>
                <a:cubicBezTo>
                  <a:pt x="864007" y="599537"/>
                  <a:pt x="745581" y="600723"/>
                  <a:pt x="627212" y="603682"/>
                </a:cubicBezTo>
                <a:cubicBezTo>
                  <a:pt x="615375" y="606641"/>
                  <a:pt x="603902" y="612559"/>
                  <a:pt x="591701" y="612559"/>
                </a:cubicBezTo>
                <a:cubicBezTo>
                  <a:pt x="449628" y="612559"/>
                  <a:pt x="307579" y="608051"/>
                  <a:pt x="165573" y="603682"/>
                </a:cubicBezTo>
                <a:cubicBezTo>
                  <a:pt x="-128615" y="594630"/>
                  <a:pt x="73285" y="594804"/>
                  <a:pt x="5775" y="59480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15816" y="3377596"/>
            <a:ext cx="2678667" cy="1491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4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문자열을 수치로 변환하는 전용함수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전용 함수는 </a:t>
            </a:r>
            <a:r>
              <a:rPr lang="en-US" altLang="ko-KR" smtClean="0"/>
              <a:t>scanf()</a:t>
            </a:r>
            <a:r>
              <a:rPr lang="ko-KR" altLang="en-US" smtClean="0"/>
              <a:t>보다 크기가 작다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stdlib.h</a:t>
            </a:r>
            <a:r>
              <a:rPr lang="ko-KR" altLang="en-US" smtClean="0"/>
              <a:t>에 원형 정의</a:t>
            </a:r>
            <a:r>
              <a:rPr lang="en-US" altLang="ko-KR" smtClean="0"/>
              <a:t>- </a:t>
            </a:r>
            <a:r>
              <a:rPr lang="ko-KR" altLang="en-US" smtClean="0"/>
              <a:t>반드시 포함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70057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372259"/>
              </p:ext>
            </p:extLst>
          </p:nvPr>
        </p:nvGraphicFramePr>
        <p:xfrm>
          <a:off x="988886" y="2526701"/>
          <a:ext cx="7777162" cy="1439864"/>
        </p:xfrm>
        <a:graphic>
          <a:graphicData uri="http://schemas.openxmlformats.org/drawingml/2006/table">
            <a:tbl>
              <a:tblPr/>
              <a:tblGrid>
                <a:gridCol w="388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함수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 atoi( const char *str );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을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형으로 변환한다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long atoi( const char *str );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을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long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형으로 변환한다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double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atof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char *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);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을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double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형으로 변환한다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그룹 32"/>
          <p:cNvGrpSpPr>
            <a:grpSpLocks/>
          </p:cNvGrpSpPr>
          <p:nvPr/>
        </p:nvGrpSpPr>
        <p:grpSpPr bwMode="auto">
          <a:xfrm>
            <a:off x="1896167" y="4725144"/>
            <a:ext cx="2760662" cy="582612"/>
            <a:chOff x="3682222" y="1812468"/>
            <a:chExt cx="2760446" cy="583601"/>
          </a:xfrm>
        </p:grpSpPr>
        <p:grpSp>
          <p:nvGrpSpPr>
            <p:cNvPr id="7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89908" cy="583601"/>
              <a:chOff x="4486986" y="5359999"/>
              <a:chExt cx="2689908" cy="583601"/>
            </a:xfrm>
          </p:grpSpPr>
          <p:pic>
            <p:nvPicPr>
              <p:cNvPr id="9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3931439" y="2103473"/>
              <a:ext cx="2511229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15" name="타원 14"/>
          <p:cNvSpPr/>
          <p:nvPr/>
        </p:nvSpPr>
        <p:spPr>
          <a:xfrm>
            <a:off x="2091687" y="456883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492228" y="456883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884060" y="456883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278460" y="456883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19" name="그룹 49"/>
          <p:cNvGrpSpPr>
            <a:grpSpLocks/>
          </p:cNvGrpSpPr>
          <p:nvPr/>
        </p:nvGrpSpPr>
        <p:grpSpPr bwMode="auto">
          <a:xfrm>
            <a:off x="3677342" y="4569569"/>
            <a:ext cx="463550" cy="368300"/>
            <a:chOff x="5679084" y="5111091"/>
            <a:chExt cx="463726" cy="369332"/>
          </a:xfrm>
        </p:grpSpPr>
        <p:sp>
          <p:nvSpPr>
            <p:cNvPr id="20" name="타원 19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1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22" name="설명선 2(테두리 및 강조선) 21"/>
          <p:cNvSpPr/>
          <p:nvPr/>
        </p:nvSpPr>
        <p:spPr>
          <a:xfrm>
            <a:off x="2289867" y="5666531"/>
            <a:ext cx="854075" cy="327025"/>
          </a:xfrm>
          <a:prstGeom prst="accentBorderCallout2">
            <a:avLst>
              <a:gd name="adj1" fmla="val 22179"/>
              <a:gd name="adj2" fmla="val 108025"/>
              <a:gd name="adj3" fmla="val 22178"/>
              <a:gd name="adj4" fmla="val 132105"/>
              <a:gd name="adj5" fmla="val -104859"/>
              <a:gd name="adj6" fmla="val 145363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</a:t>
            </a:r>
          </a:p>
        </p:txBody>
      </p:sp>
      <p:sp>
        <p:nvSpPr>
          <p:cNvPr id="23" name="설명선 2(테두리 및 강조선) 22"/>
          <p:cNvSpPr/>
          <p:nvPr/>
        </p:nvSpPr>
        <p:spPr>
          <a:xfrm>
            <a:off x="7454004" y="5666531"/>
            <a:ext cx="854075" cy="327025"/>
          </a:xfrm>
          <a:prstGeom prst="accentBorderCallout2">
            <a:avLst>
              <a:gd name="adj1" fmla="val 28006"/>
              <a:gd name="adj2" fmla="val -9047"/>
              <a:gd name="adj3" fmla="val 28005"/>
              <a:gd name="adj4" fmla="val -40716"/>
              <a:gd name="adj5" fmla="val -104859"/>
              <a:gd name="adj6" fmla="val -49758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수치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4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29" y="4748956"/>
            <a:ext cx="7429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그룹 222"/>
          <p:cNvGrpSpPr>
            <a:grpSpLocks/>
          </p:cNvGrpSpPr>
          <p:nvPr/>
        </p:nvGrpSpPr>
        <p:grpSpPr bwMode="auto">
          <a:xfrm>
            <a:off x="6741217" y="4572744"/>
            <a:ext cx="655637" cy="371475"/>
            <a:chOff x="7278410" y="1613942"/>
            <a:chExt cx="635519" cy="360040"/>
          </a:xfrm>
        </p:grpSpPr>
        <p:sp>
          <p:nvSpPr>
            <p:cNvPr id="26" name="타원 25"/>
            <p:cNvSpPr/>
            <p:nvPr/>
          </p:nvSpPr>
          <p:spPr>
            <a:xfrm>
              <a:off x="7336879" y="1613942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78410" y="1666256"/>
              <a:ext cx="635519" cy="2677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+mj-lt"/>
                </a:rPr>
                <a:t>36.5</a:t>
              </a:r>
              <a:endParaRPr lang="ko-KR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TextBox 65"/>
          <p:cNvSpPr txBox="1">
            <a:spLocks noChangeArrowheads="1"/>
          </p:cNvSpPr>
          <p:nvPr/>
        </p:nvSpPr>
        <p:spPr bwMode="auto">
          <a:xfrm>
            <a:off x="6892029" y="4947394"/>
            <a:ext cx="56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  <a:latin typeface="Lucida Calligraphy" pitchFamily="66" charset="0"/>
              </a:rPr>
              <a:t>v</a:t>
            </a:r>
            <a:endParaRPr lang="ko-KR" altLang="en-US" sz="2000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4796287" y="4882551"/>
            <a:ext cx="1725283" cy="291486"/>
          </a:xfrm>
          <a:custGeom>
            <a:avLst/>
            <a:gdLst>
              <a:gd name="connsiteX0" fmla="*/ 0 w 1725283"/>
              <a:gd name="connsiteY0" fmla="*/ 51758 h 291486"/>
              <a:gd name="connsiteX1" fmla="*/ 43132 w 1725283"/>
              <a:gd name="connsiteY1" fmla="*/ 25879 h 291486"/>
              <a:gd name="connsiteX2" fmla="*/ 250166 w 1725283"/>
              <a:gd name="connsiteY2" fmla="*/ 0 h 291486"/>
              <a:gd name="connsiteX3" fmla="*/ 534838 w 1725283"/>
              <a:gd name="connsiteY3" fmla="*/ 8626 h 291486"/>
              <a:gd name="connsiteX4" fmla="*/ 560717 w 1725283"/>
              <a:gd name="connsiteY4" fmla="*/ 25879 h 291486"/>
              <a:gd name="connsiteX5" fmla="*/ 629728 w 1725283"/>
              <a:gd name="connsiteY5" fmla="*/ 43132 h 291486"/>
              <a:gd name="connsiteX6" fmla="*/ 707366 w 1725283"/>
              <a:gd name="connsiteY6" fmla="*/ 77638 h 291486"/>
              <a:gd name="connsiteX7" fmla="*/ 733245 w 1725283"/>
              <a:gd name="connsiteY7" fmla="*/ 94891 h 291486"/>
              <a:gd name="connsiteX8" fmla="*/ 759124 w 1725283"/>
              <a:gd name="connsiteY8" fmla="*/ 103517 h 291486"/>
              <a:gd name="connsiteX9" fmla="*/ 836762 w 1725283"/>
              <a:gd name="connsiteY9" fmla="*/ 146649 h 291486"/>
              <a:gd name="connsiteX10" fmla="*/ 862641 w 1725283"/>
              <a:gd name="connsiteY10" fmla="*/ 163902 h 291486"/>
              <a:gd name="connsiteX11" fmla="*/ 888521 w 1725283"/>
              <a:gd name="connsiteY11" fmla="*/ 172528 h 291486"/>
              <a:gd name="connsiteX12" fmla="*/ 957532 w 1725283"/>
              <a:gd name="connsiteY12" fmla="*/ 215660 h 291486"/>
              <a:gd name="connsiteX13" fmla="*/ 1009290 w 1725283"/>
              <a:gd name="connsiteY13" fmla="*/ 232913 h 291486"/>
              <a:gd name="connsiteX14" fmla="*/ 1061049 w 1725283"/>
              <a:gd name="connsiteY14" fmla="*/ 250166 h 291486"/>
              <a:gd name="connsiteX15" fmla="*/ 1095555 w 1725283"/>
              <a:gd name="connsiteY15" fmla="*/ 258792 h 291486"/>
              <a:gd name="connsiteX16" fmla="*/ 1130060 w 1725283"/>
              <a:gd name="connsiteY16" fmla="*/ 276045 h 291486"/>
              <a:gd name="connsiteX17" fmla="*/ 1449238 w 1725283"/>
              <a:gd name="connsiteY17" fmla="*/ 258792 h 291486"/>
              <a:gd name="connsiteX18" fmla="*/ 1725283 w 1725283"/>
              <a:gd name="connsiteY18" fmla="*/ 250166 h 29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25283" h="291486">
                <a:moveTo>
                  <a:pt x="0" y="51758"/>
                </a:moveTo>
                <a:cubicBezTo>
                  <a:pt x="14377" y="43132"/>
                  <a:pt x="27655" y="32328"/>
                  <a:pt x="43132" y="25879"/>
                </a:cubicBezTo>
                <a:cubicBezTo>
                  <a:pt x="111274" y="-2513"/>
                  <a:pt x="174611" y="4444"/>
                  <a:pt x="250166" y="0"/>
                </a:cubicBezTo>
                <a:cubicBezTo>
                  <a:pt x="345057" y="2875"/>
                  <a:pt x="440232" y="742"/>
                  <a:pt x="534838" y="8626"/>
                </a:cubicBezTo>
                <a:cubicBezTo>
                  <a:pt x="545170" y="9487"/>
                  <a:pt x="551444" y="21242"/>
                  <a:pt x="560717" y="25879"/>
                </a:cubicBezTo>
                <a:cubicBezTo>
                  <a:pt x="578404" y="34723"/>
                  <a:pt x="613318" y="39850"/>
                  <a:pt x="629728" y="43132"/>
                </a:cubicBezTo>
                <a:cubicBezTo>
                  <a:pt x="757826" y="119990"/>
                  <a:pt x="603702" y="33209"/>
                  <a:pt x="707366" y="77638"/>
                </a:cubicBezTo>
                <a:cubicBezTo>
                  <a:pt x="716895" y="81722"/>
                  <a:pt x="723972" y="90254"/>
                  <a:pt x="733245" y="94891"/>
                </a:cubicBezTo>
                <a:cubicBezTo>
                  <a:pt x="741378" y="98957"/>
                  <a:pt x="750498" y="100642"/>
                  <a:pt x="759124" y="103517"/>
                </a:cubicBezTo>
                <a:cubicBezTo>
                  <a:pt x="818449" y="143067"/>
                  <a:pt x="791211" y="131466"/>
                  <a:pt x="836762" y="146649"/>
                </a:cubicBezTo>
                <a:cubicBezTo>
                  <a:pt x="845388" y="152400"/>
                  <a:pt x="853368" y="159266"/>
                  <a:pt x="862641" y="163902"/>
                </a:cubicBezTo>
                <a:cubicBezTo>
                  <a:pt x="870774" y="167969"/>
                  <a:pt x="880626" y="168017"/>
                  <a:pt x="888521" y="172528"/>
                </a:cubicBezTo>
                <a:cubicBezTo>
                  <a:pt x="949090" y="207138"/>
                  <a:pt x="896055" y="191069"/>
                  <a:pt x="957532" y="215660"/>
                </a:cubicBezTo>
                <a:cubicBezTo>
                  <a:pt x="974417" y="222414"/>
                  <a:pt x="992037" y="227162"/>
                  <a:pt x="1009290" y="232913"/>
                </a:cubicBezTo>
                <a:cubicBezTo>
                  <a:pt x="1009300" y="232916"/>
                  <a:pt x="1061038" y="250163"/>
                  <a:pt x="1061049" y="250166"/>
                </a:cubicBezTo>
                <a:lnTo>
                  <a:pt x="1095555" y="258792"/>
                </a:lnTo>
                <a:cubicBezTo>
                  <a:pt x="1107057" y="264543"/>
                  <a:pt x="1118240" y="270979"/>
                  <a:pt x="1130060" y="276045"/>
                </a:cubicBezTo>
                <a:cubicBezTo>
                  <a:pt x="1227750" y="317914"/>
                  <a:pt x="1376764" y="261691"/>
                  <a:pt x="1449238" y="258792"/>
                </a:cubicBezTo>
                <a:cubicBezTo>
                  <a:pt x="1685010" y="249362"/>
                  <a:pt x="1592954" y="250166"/>
                  <a:pt x="1725283" y="250166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 수치 변환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1116013" y="1052512"/>
            <a:ext cx="7777162" cy="532881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 smtClean="0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 smtClean="0">
                <a:solidFill>
                  <a:srgbClr val="800000"/>
                </a:solidFill>
                <a:latin typeface="Trebuchet MS" pitchFamily="34" charset="0"/>
              </a:rPr>
              <a:t>stdlib.h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main( 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s1[] = 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"100"</a:t>
            </a:r>
            <a:r>
              <a:rPr lang="en-US" altLang="ko-KR" sz="1600" kern="0" dirty="0" smtClean="0">
                <a:solidFill>
                  <a:srgbClr val="282828"/>
                </a:solidFill>
                <a:latin typeface="Trebuchet MS" pitchFamily="34" charset="0"/>
              </a:rPr>
              <a:t>;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s2[] = 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"12.93"</a:t>
            </a:r>
            <a:r>
              <a:rPr lang="en-US" altLang="ko-KR" sz="1600" kern="0" dirty="0" smtClean="0">
                <a:solidFill>
                  <a:srgbClr val="282828"/>
                </a:solidFill>
                <a:latin typeface="Trebuchet MS" pitchFamily="34" charset="0"/>
              </a:rPr>
              <a:t>;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buffer[100];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>
                <a:latin typeface="Trebuchet MS" pitchFamily="34" charset="0"/>
              </a:rPr>
              <a:t>	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dirty="0" smtClean="0">
                <a:latin typeface="Trebuchet MS" pitchFamily="34" charset="0"/>
              </a:rPr>
              <a:t> d,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result;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atoi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(s1);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>
                <a:latin typeface="Trebuchet MS" pitchFamily="34" charset="0"/>
              </a:rPr>
              <a:t>	</a:t>
            </a:r>
            <a:r>
              <a:rPr lang="en-US" altLang="ko-KR" sz="1600" dirty="0" smtClean="0">
                <a:latin typeface="Trebuchet MS" pitchFamily="34" charset="0"/>
              </a:rPr>
              <a:t>d = </a:t>
            </a:r>
            <a:r>
              <a:rPr lang="en-US" altLang="ko-KR" sz="1600" dirty="0" err="1" smtClean="0">
                <a:latin typeface="Trebuchet MS" pitchFamily="34" charset="0"/>
              </a:rPr>
              <a:t>atof</a:t>
            </a:r>
            <a:r>
              <a:rPr lang="en-US" altLang="ko-KR" sz="1600" dirty="0" smtClean="0">
                <a:latin typeface="Trebuchet MS" pitchFamily="34" charset="0"/>
              </a:rPr>
              <a:t>(s2);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result =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+ d;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sprintf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(buffer, 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"%f"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, result);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 smtClean="0">
                <a:solidFill>
                  <a:srgbClr val="800000"/>
                </a:solidFill>
                <a:latin typeface="Trebuchet MS" pitchFamily="34" charset="0"/>
                <a:ea typeface="굴림"/>
              </a:rPr>
              <a:t>연산 결과는 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%s</a:t>
            </a:r>
            <a:r>
              <a:rPr lang="ko-KR" altLang="en-US" sz="1600" kern="0" dirty="0" smtClean="0">
                <a:solidFill>
                  <a:srgbClr val="800000"/>
                </a:solidFill>
                <a:latin typeface="Trebuchet MS" pitchFamily="34" charset="0"/>
                <a:ea typeface="굴림"/>
              </a:rPr>
              <a:t>입니다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, buffer);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_x76917336"/>
          <p:cNvSpPr>
            <a:spLocks noChangeArrowheads="1"/>
          </p:cNvSpPr>
          <p:nvPr/>
        </p:nvSpPr>
        <p:spPr bwMode="auto">
          <a:xfrm>
            <a:off x="5724129" y="3449804"/>
            <a:ext cx="3169046" cy="5048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600" dirty="0"/>
              <a:t>연산 결과는 </a:t>
            </a:r>
            <a:r>
              <a:rPr lang="en-US" altLang="ko-KR" sz="1600" dirty="0"/>
              <a:t>112.930000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NULL </a:t>
            </a:r>
            <a:r>
              <a:rPr lang="ko-KR" altLang="en-US" smtClean="0"/>
              <a:t>문자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NULL </a:t>
            </a:r>
            <a:r>
              <a:rPr lang="ko-KR" altLang="en-US" smtClean="0"/>
              <a:t>문자</a:t>
            </a:r>
            <a:r>
              <a:rPr lang="en-US" altLang="ko-KR" smtClean="0"/>
              <a:t>: </a:t>
            </a:r>
            <a:r>
              <a:rPr lang="ko-KR" altLang="en-US" smtClean="0"/>
              <a:t>문자열의 끝을 나타낸다</a:t>
            </a:r>
            <a:r>
              <a:rPr lang="en-US" altLang="ko-KR" smtClean="0"/>
              <a:t>. 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문자열은 어디서 종료되는지 알수가 없으므로 표시를 해주어야 한다</a:t>
            </a:r>
            <a:r>
              <a:rPr lang="en-US" altLang="ko-KR" smtClean="0"/>
              <a:t>.</a:t>
            </a:r>
          </a:p>
        </p:txBody>
      </p: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0" y="2451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7" name="Rectangle 10"/>
          <p:cNvSpPr>
            <a:spLocks noChangeArrowheads="1"/>
          </p:cNvSpPr>
          <p:nvPr/>
        </p:nvSpPr>
        <p:spPr bwMode="auto">
          <a:xfrm>
            <a:off x="0" y="187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475170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711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267543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661943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U</a:t>
            </a:r>
            <a:endParaRPr lang="ko-KR" altLang="en-US" dirty="0"/>
          </a:p>
        </p:txBody>
      </p: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5878513" y="1319213"/>
            <a:ext cx="1223962" cy="1281112"/>
            <a:chOff x="6619809" y="1260805"/>
            <a:chExt cx="1224343" cy="1282145"/>
          </a:xfrm>
        </p:grpSpPr>
        <p:pic>
          <p:nvPicPr>
            <p:cNvPr id="8410" name="Picture 11" descr="C:\Users\yoon\AppData\Local\Microsoft\Windows\Temporary Internet Files\Content.IE5\C1246C76\MC900199394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809" y="1260805"/>
              <a:ext cx="1224343" cy="1282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타원 2"/>
            <p:cNvSpPr/>
            <p:nvPr/>
          </p:nvSpPr>
          <p:spPr>
            <a:xfrm>
              <a:off x="7302646" y="1378375"/>
              <a:ext cx="279487" cy="278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12" name="TextBox 1"/>
            <p:cNvSpPr txBox="1">
              <a:spLocks noChangeArrowheads="1"/>
            </p:cNvSpPr>
            <p:nvPr/>
          </p:nvSpPr>
          <p:spPr bwMode="auto">
            <a:xfrm>
              <a:off x="7231980" y="1316846"/>
              <a:ext cx="3643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끝</a:t>
              </a:r>
            </a:p>
          </p:txBody>
        </p:sp>
      </p:grpSp>
      <p:grpSp>
        <p:nvGrpSpPr>
          <p:cNvPr id="13" name="그룹 12"/>
          <p:cNvGrpSpPr>
            <a:grpSpLocks/>
          </p:cNvGrpSpPr>
          <p:nvPr/>
        </p:nvGrpSpPr>
        <p:grpSpPr bwMode="auto">
          <a:xfrm>
            <a:off x="6392863" y="2381250"/>
            <a:ext cx="463550" cy="368300"/>
            <a:chOff x="5666841" y="5109798"/>
            <a:chExt cx="463726" cy="369332"/>
          </a:xfrm>
        </p:grpSpPr>
        <p:sp>
          <p:nvSpPr>
            <p:cNvPr id="14" name="타원 13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409" name="TextBox 14"/>
            <p:cNvSpPr txBox="1">
              <a:spLocks noChangeArrowheads="1"/>
            </p:cNvSpPr>
            <p:nvPr/>
          </p:nvSpPr>
          <p:spPr bwMode="auto">
            <a:xfrm>
              <a:off x="5666841" y="5109798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6053775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grpSp>
        <p:nvGrpSpPr>
          <p:cNvPr id="21" name="그룹 4302"/>
          <p:cNvGrpSpPr>
            <a:grpSpLocks/>
          </p:cNvGrpSpPr>
          <p:nvPr/>
        </p:nvGrpSpPr>
        <p:grpSpPr bwMode="auto">
          <a:xfrm>
            <a:off x="8215313" y="1770063"/>
            <a:ext cx="395287" cy="925512"/>
            <a:chOff x="5357813" y="4762500"/>
            <a:chExt cx="431801" cy="1011238"/>
          </a:xfrm>
        </p:grpSpPr>
        <p:sp>
          <p:nvSpPr>
            <p:cNvPr id="8278" name="Freeform 10"/>
            <p:cNvSpPr>
              <a:spLocks/>
            </p:cNvSpPr>
            <p:nvPr/>
          </p:nvSpPr>
          <p:spPr bwMode="auto">
            <a:xfrm>
              <a:off x="5492751" y="4889500"/>
              <a:ext cx="219075" cy="366713"/>
            </a:xfrm>
            <a:custGeom>
              <a:avLst/>
              <a:gdLst>
                <a:gd name="T0" fmla="*/ 2147483647 w 276"/>
                <a:gd name="T1" fmla="*/ 2147483647 h 462"/>
                <a:gd name="T2" fmla="*/ 2147483647 w 276"/>
                <a:gd name="T3" fmla="*/ 2147483647 h 462"/>
                <a:gd name="T4" fmla="*/ 2147483647 w 276"/>
                <a:gd name="T5" fmla="*/ 2147483647 h 462"/>
                <a:gd name="T6" fmla="*/ 2147483647 w 276"/>
                <a:gd name="T7" fmla="*/ 2147483647 h 462"/>
                <a:gd name="T8" fmla="*/ 2147483647 w 276"/>
                <a:gd name="T9" fmla="*/ 2147483647 h 462"/>
                <a:gd name="T10" fmla="*/ 2147483647 w 276"/>
                <a:gd name="T11" fmla="*/ 2147483647 h 462"/>
                <a:gd name="T12" fmla="*/ 2147483647 w 276"/>
                <a:gd name="T13" fmla="*/ 2147483647 h 462"/>
                <a:gd name="T14" fmla="*/ 2147483647 w 276"/>
                <a:gd name="T15" fmla="*/ 2147483647 h 462"/>
                <a:gd name="T16" fmla="*/ 2147483647 w 276"/>
                <a:gd name="T17" fmla="*/ 2147483647 h 462"/>
                <a:gd name="T18" fmla="*/ 2147483647 w 276"/>
                <a:gd name="T19" fmla="*/ 2147483647 h 462"/>
                <a:gd name="T20" fmla="*/ 2147483647 w 276"/>
                <a:gd name="T21" fmla="*/ 2147483647 h 462"/>
                <a:gd name="T22" fmla="*/ 2147483647 w 276"/>
                <a:gd name="T23" fmla="*/ 2147483647 h 462"/>
                <a:gd name="T24" fmla="*/ 2147483647 w 276"/>
                <a:gd name="T25" fmla="*/ 2147483647 h 462"/>
                <a:gd name="T26" fmla="*/ 2147483647 w 276"/>
                <a:gd name="T27" fmla="*/ 2147483647 h 462"/>
                <a:gd name="T28" fmla="*/ 2147483647 w 276"/>
                <a:gd name="T29" fmla="*/ 2147483647 h 462"/>
                <a:gd name="T30" fmla="*/ 2147483647 w 276"/>
                <a:gd name="T31" fmla="*/ 2147483647 h 462"/>
                <a:gd name="T32" fmla="*/ 2147483647 w 276"/>
                <a:gd name="T33" fmla="*/ 2147483647 h 462"/>
                <a:gd name="T34" fmla="*/ 2147483647 w 276"/>
                <a:gd name="T35" fmla="*/ 2147483647 h 462"/>
                <a:gd name="T36" fmla="*/ 2147483647 w 276"/>
                <a:gd name="T37" fmla="*/ 2147483647 h 462"/>
                <a:gd name="T38" fmla="*/ 2147483647 w 276"/>
                <a:gd name="T39" fmla="*/ 2147483647 h 462"/>
                <a:gd name="T40" fmla="*/ 2147483647 w 276"/>
                <a:gd name="T41" fmla="*/ 2147483647 h 462"/>
                <a:gd name="T42" fmla="*/ 2147483647 w 276"/>
                <a:gd name="T43" fmla="*/ 2147483647 h 462"/>
                <a:gd name="T44" fmla="*/ 0 w 276"/>
                <a:gd name="T45" fmla="*/ 2147483647 h 462"/>
                <a:gd name="T46" fmla="*/ 0 w 276"/>
                <a:gd name="T47" fmla="*/ 2147483647 h 462"/>
                <a:gd name="T48" fmla="*/ 0 w 276"/>
                <a:gd name="T49" fmla="*/ 2147483647 h 462"/>
                <a:gd name="T50" fmla="*/ 2147483647 w 276"/>
                <a:gd name="T51" fmla="*/ 2147483647 h 462"/>
                <a:gd name="T52" fmla="*/ 2147483647 w 276"/>
                <a:gd name="T53" fmla="*/ 2147483647 h 462"/>
                <a:gd name="T54" fmla="*/ 2147483647 w 276"/>
                <a:gd name="T55" fmla="*/ 2147483647 h 462"/>
                <a:gd name="T56" fmla="*/ 2147483647 w 276"/>
                <a:gd name="T57" fmla="*/ 2147483647 h 462"/>
                <a:gd name="T58" fmla="*/ 2147483647 w 276"/>
                <a:gd name="T59" fmla="*/ 2147483647 h 462"/>
                <a:gd name="T60" fmla="*/ 2147483647 w 276"/>
                <a:gd name="T61" fmla="*/ 2147483647 h 462"/>
                <a:gd name="T62" fmla="*/ 2147483647 w 276"/>
                <a:gd name="T63" fmla="*/ 2147483647 h 462"/>
                <a:gd name="T64" fmla="*/ 2147483647 w 276"/>
                <a:gd name="T65" fmla="*/ 2147483647 h 462"/>
                <a:gd name="T66" fmla="*/ 2147483647 w 276"/>
                <a:gd name="T67" fmla="*/ 2147483647 h 462"/>
                <a:gd name="T68" fmla="*/ 2147483647 w 276"/>
                <a:gd name="T69" fmla="*/ 2147483647 h 462"/>
                <a:gd name="T70" fmla="*/ 2147483647 w 276"/>
                <a:gd name="T71" fmla="*/ 2147483647 h 462"/>
                <a:gd name="T72" fmla="*/ 2147483647 w 276"/>
                <a:gd name="T73" fmla="*/ 2147483647 h 462"/>
                <a:gd name="T74" fmla="*/ 2147483647 w 276"/>
                <a:gd name="T75" fmla="*/ 2147483647 h 462"/>
                <a:gd name="T76" fmla="*/ 2147483647 w 276"/>
                <a:gd name="T77" fmla="*/ 2147483647 h 462"/>
                <a:gd name="T78" fmla="*/ 2147483647 w 276"/>
                <a:gd name="T79" fmla="*/ 2147483647 h 462"/>
                <a:gd name="T80" fmla="*/ 2147483647 w 276"/>
                <a:gd name="T81" fmla="*/ 2147483647 h 462"/>
                <a:gd name="T82" fmla="*/ 2147483647 w 276"/>
                <a:gd name="T83" fmla="*/ 2147483647 h 462"/>
                <a:gd name="T84" fmla="*/ 2147483647 w 276"/>
                <a:gd name="T85" fmla="*/ 2147483647 h 462"/>
                <a:gd name="T86" fmla="*/ 2147483647 w 276"/>
                <a:gd name="T87" fmla="*/ 2147483647 h 462"/>
                <a:gd name="T88" fmla="*/ 2147483647 w 276"/>
                <a:gd name="T89" fmla="*/ 2147483647 h 462"/>
                <a:gd name="T90" fmla="*/ 2147483647 w 276"/>
                <a:gd name="T91" fmla="*/ 2147483647 h 462"/>
                <a:gd name="T92" fmla="*/ 2147483647 w 276"/>
                <a:gd name="T93" fmla="*/ 2147483647 h 462"/>
                <a:gd name="T94" fmla="*/ 2147483647 w 276"/>
                <a:gd name="T95" fmla="*/ 2147483647 h 462"/>
                <a:gd name="T96" fmla="*/ 2147483647 w 276"/>
                <a:gd name="T97" fmla="*/ 2147483647 h 462"/>
                <a:gd name="T98" fmla="*/ 2147483647 w 276"/>
                <a:gd name="T99" fmla="*/ 2147483647 h 462"/>
                <a:gd name="T100" fmla="*/ 2147483647 w 276"/>
                <a:gd name="T101" fmla="*/ 2147483647 h 462"/>
                <a:gd name="T102" fmla="*/ 2147483647 w 276"/>
                <a:gd name="T103" fmla="*/ 2147483647 h 462"/>
                <a:gd name="T104" fmla="*/ 2147483647 w 276"/>
                <a:gd name="T105" fmla="*/ 2147483647 h 462"/>
                <a:gd name="T106" fmla="*/ 2147483647 w 276"/>
                <a:gd name="T107" fmla="*/ 2147483647 h 462"/>
                <a:gd name="T108" fmla="*/ 2147483647 w 276"/>
                <a:gd name="T109" fmla="*/ 2147483647 h 462"/>
                <a:gd name="T110" fmla="*/ 2147483647 w 276"/>
                <a:gd name="T111" fmla="*/ 2147483647 h 462"/>
                <a:gd name="T112" fmla="*/ 2147483647 w 276"/>
                <a:gd name="T113" fmla="*/ 2147483647 h 462"/>
                <a:gd name="T114" fmla="*/ 2147483647 w 276"/>
                <a:gd name="T115" fmla="*/ 2147483647 h 462"/>
                <a:gd name="T116" fmla="*/ 2147483647 w 276"/>
                <a:gd name="T117" fmla="*/ 2147483647 h 462"/>
                <a:gd name="T118" fmla="*/ 2147483647 w 276"/>
                <a:gd name="T119" fmla="*/ 2147483647 h 462"/>
                <a:gd name="T120" fmla="*/ 2147483647 w 276"/>
                <a:gd name="T121" fmla="*/ 2147483647 h 462"/>
                <a:gd name="T122" fmla="*/ 2147483647 w 276"/>
                <a:gd name="T123" fmla="*/ 0 h 462"/>
                <a:gd name="T124" fmla="*/ 2147483647 w 276"/>
                <a:gd name="T125" fmla="*/ 2147483647 h 4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6" h="462">
                  <a:moveTo>
                    <a:pt x="51" y="13"/>
                  </a:moveTo>
                  <a:lnTo>
                    <a:pt x="50" y="15"/>
                  </a:lnTo>
                  <a:lnTo>
                    <a:pt x="47" y="21"/>
                  </a:lnTo>
                  <a:lnTo>
                    <a:pt x="46" y="26"/>
                  </a:lnTo>
                  <a:lnTo>
                    <a:pt x="44" y="30"/>
                  </a:lnTo>
                  <a:lnTo>
                    <a:pt x="42" y="37"/>
                  </a:lnTo>
                  <a:lnTo>
                    <a:pt x="39" y="44"/>
                  </a:lnTo>
                  <a:lnTo>
                    <a:pt x="36" y="52"/>
                  </a:lnTo>
                  <a:lnTo>
                    <a:pt x="34" y="61"/>
                  </a:lnTo>
                  <a:lnTo>
                    <a:pt x="30" y="72"/>
                  </a:lnTo>
                  <a:lnTo>
                    <a:pt x="27" y="83"/>
                  </a:lnTo>
                  <a:lnTo>
                    <a:pt x="24" y="94"/>
                  </a:lnTo>
                  <a:lnTo>
                    <a:pt x="21" y="106"/>
                  </a:lnTo>
                  <a:lnTo>
                    <a:pt x="17" y="120"/>
                  </a:lnTo>
                  <a:lnTo>
                    <a:pt x="15" y="134"/>
                  </a:lnTo>
                  <a:lnTo>
                    <a:pt x="12" y="149"/>
                  </a:lnTo>
                  <a:lnTo>
                    <a:pt x="9" y="165"/>
                  </a:lnTo>
                  <a:lnTo>
                    <a:pt x="8" y="180"/>
                  </a:lnTo>
                  <a:lnTo>
                    <a:pt x="5" y="199"/>
                  </a:lnTo>
                  <a:lnTo>
                    <a:pt x="4" y="216"/>
                  </a:lnTo>
                  <a:lnTo>
                    <a:pt x="3" y="236"/>
                  </a:lnTo>
                  <a:lnTo>
                    <a:pt x="1" y="255"/>
                  </a:lnTo>
                  <a:lnTo>
                    <a:pt x="0" y="275"/>
                  </a:lnTo>
                  <a:lnTo>
                    <a:pt x="0" y="296"/>
                  </a:lnTo>
                  <a:lnTo>
                    <a:pt x="0" y="318"/>
                  </a:lnTo>
                  <a:lnTo>
                    <a:pt x="1" y="340"/>
                  </a:lnTo>
                  <a:lnTo>
                    <a:pt x="3" y="363"/>
                  </a:lnTo>
                  <a:lnTo>
                    <a:pt x="5" y="388"/>
                  </a:lnTo>
                  <a:lnTo>
                    <a:pt x="8" y="411"/>
                  </a:lnTo>
                  <a:lnTo>
                    <a:pt x="11" y="435"/>
                  </a:lnTo>
                  <a:lnTo>
                    <a:pt x="15" y="462"/>
                  </a:lnTo>
                  <a:lnTo>
                    <a:pt x="274" y="462"/>
                  </a:lnTo>
                  <a:lnTo>
                    <a:pt x="274" y="459"/>
                  </a:lnTo>
                  <a:lnTo>
                    <a:pt x="275" y="448"/>
                  </a:lnTo>
                  <a:lnTo>
                    <a:pt x="275" y="440"/>
                  </a:lnTo>
                  <a:lnTo>
                    <a:pt x="275" y="432"/>
                  </a:lnTo>
                  <a:lnTo>
                    <a:pt x="276" y="422"/>
                  </a:lnTo>
                  <a:lnTo>
                    <a:pt x="276" y="411"/>
                  </a:lnTo>
                  <a:lnTo>
                    <a:pt x="276" y="398"/>
                  </a:lnTo>
                  <a:lnTo>
                    <a:pt x="276" y="384"/>
                  </a:lnTo>
                  <a:lnTo>
                    <a:pt x="276" y="369"/>
                  </a:lnTo>
                  <a:lnTo>
                    <a:pt x="276" y="355"/>
                  </a:lnTo>
                  <a:lnTo>
                    <a:pt x="276" y="338"/>
                  </a:lnTo>
                  <a:lnTo>
                    <a:pt x="276" y="321"/>
                  </a:lnTo>
                  <a:lnTo>
                    <a:pt x="276" y="304"/>
                  </a:lnTo>
                  <a:lnTo>
                    <a:pt x="276" y="286"/>
                  </a:lnTo>
                  <a:lnTo>
                    <a:pt x="275" y="267"/>
                  </a:lnTo>
                  <a:lnTo>
                    <a:pt x="274" y="248"/>
                  </a:lnTo>
                  <a:lnTo>
                    <a:pt x="272" y="230"/>
                  </a:lnTo>
                  <a:lnTo>
                    <a:pt x="271" y="211"/>
                  </a:lnTo>
                  <a:lnTo>
                    <a:pt x="268" y="191"/>
                  </a:lnTo>
                  <a:lnTo>
                    <a:pt x="267" y="173"/>
                  </a:lnTo>
                  <a:lnTo>
                    <a:pt x="264" y="153"/>
                  </a:lnTo>
                  <a:lnTo>
                    <a:pt x="260" y="134"/>
                  </a:lnTo>
                  <a:lnTo>
                    <a:pt x="257" y="115"/>
                  </a:lnTo>
                  <a:lnTo>
                    <a:pt x="253" y="97"/>
                  </a:lnTo>
                  <a:lnTo>
                    <a:pt x="249" y="80"/>
                  </a:lnTo>
                  <a:lnTo>
                    <a:pt x="244" y="61"/>
                  </a:lnTo>
                  <a:lnTo>
                    <a:pt x="239" y="44"/>
                  </a:lnTo>
                  <a:lnTo>
                    <a:pt x="233" y="29"/>
                  </a:lnTo>
                  <a:lnTo>
                    <a:pt x="226" y="13"/>
                  </a:lnTo>
                  <a:lnTo>
                    <a:pt x="220" y="0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79" name="Freeform 11"/>
            <p:cNvSpPr>
              <a:spLocks/>
            </p:cNvSpPr>
            <p:nvPr/>
          </p:nvSpPr>
          <p:spPr bwMode="auto">
            <a:xfrm>
              <a:off x="5640388" y="5197475"/>
              <a:ext cx="96838" cy="206375"/>
            </a:xfrm>
            <a:custGeom>
              <a:avLst/>
              <a:gdLst>
                <a:gd name="T0" fmla="*/ 0 w 123"/>
                <a:gd name="T1" fmla="*/ 2147483647 h 261"/>
                <a:gd name="T2" fmla="*/ 2147483647 w 123"/>
                <a:gd name="T3" fmla="*/ 2147483647 h 261"/>
                <a:gd name="T4" fmla="*/ 2147483647 w 123"/>
                <a:gd name="T5" fmla="*/ 2147483647 h 261"/>
                <a:gd name="T6" fmla="*/ 2147483647 w 123"/>
                <a:gd name="T7" fmla="*/ 2147483647 h 261"/>
                <a:gd name="T8" fmla="*/ 2147483647 w 123"/>
                <a:gd name="T9" fmla="*/ 2147483647 h 261"/>
                <a:gd name="T10" fmla="*/ 2147483647 w 123"/>
                <a:gd name="T11" fmla="*/ 2147483647 h 261"/>
                <a:gd name="T12" fmla="*/ 2147483647 w 123"/>
                <a:gd name="T13" fmla="*/ 0 h 261"/>
                <a:gd name="T14" fmla="*/ 2147483647 w 123"/>
                <a:gd name="T15" fmla="*/ 0 h 261"/>
                <a:gd name="T16" fmla="*/ 2147483647 w 123"/>
                <a:gd name="T17" fmla="*/ 2147483647 h 261"/>
                <a:gd name="T18" fmla="*/ 2147483647 w 123"/>
                <a:gd name="T19" fmla="*/ 2147483647 h 261"/>
                <a:gd name="T20" fmla="*/ 2147483647 w 123"/>
                <a:gd name="T21" fmla="*/ 2147483647 h 261"/>
                <a:gd name="T22" fmla="*/ 2147483647 w 123"/>
                <a:gd name="T23" fmla="*/ 2147483647 h 261"/>
                <a:gd name="T24" fmla="*/ 2147483647 w 123"/>
                <a:gd name="T25" fmla="*/ 2147483647 h 261"/>
                <a:gd name="T26" fmla="*/ 2147483647 w 123"/>
                <a:gd name="T27" fmla="*/ 2147483647 h 261"/>
                <a:gd name="T28" fmla="*/ 2147483647 w 123"/>
                <a:gd name="T29" fmla="*/ 2147483647 h 261"/>
                <a:gd name="T30" fmla="*/ 2147483647 w 123"/>
                <a:gd name="T31" fmla="*/ 2147483647 h 261"/>
                <a:gd name="T32" fmla="*/ 2147483647 w 123"/>
                <a:gd name="T33" fmla="*/ 2147483647 h 261"/>
                <a:gd name="T34" fmla="*/ 2147483647 w 123"/>
                <a:gd name="T35" fmla="*/ 2147483647 h 261"/>
                <a:gd name="T36" fmla="*/ 2147483647 w 123"/>
                <a:gd name="T37" fmla="*/ 2147483647 h 261"/>
                <a:gd name="T38" fmla="*/ 2147483647 w 123"/>
                <a:gd name="T39" fmla="*/ 2147483647 h 261"/>
                <a:gd name="T40" fmla="*/ 2147483647 w 123"/>
                <a:gd name="T41" fmla="*/ 2147483647 h 261"/>
                <a:gd name="T42" fmla="*/ 2147483647 w 123"/>
                <a:gd name="T43" fmla="*/ 2147483647 h 261"/>
                <a:gd name="T44" fmla="*/ 2147483647 w 123"/>
                <a:gd name="T45" fmla="*/ 2147483647 h 261"/>
                <a:gd name="T46" fmla="*/ 2147483647 w 123"/>
                <a:gd name="T47" fmla="*/ 2147483647 h 261"/>
                <a:gd name="T48" fmla="*/ 2147483647 w 123"/>
                <a:gd name="T49" fmla="*/ 2147483647 h 261"/>
                <a:gd name="T50" fmla="*/ 2147483647 w 123"/>
                <a:gd name="T51" fmla="*/ 2147483647 h 261"/>
                <a:gd name="T52" fmla="*/ 2147483647 w 123"/>
                <a:gd name="T53" fmla="*/ 2147483647 h 261"/>
                <a:gd name="T54" fmla="*/ 2147483647 w 123"/>
                <a:gd name="T55" fmla="*/ 2147483647 h 261"/>
                <a:gd name="T56" fmla="*/ 2147483647 w 123"/>
                <a:gd name="T57" fmla="*/ 2147483647 h 261"/>
                <a:gd name="T58" fmla="*/ 2147483647 w 123"/>
                <a:gd name="T59" fmla="*/ 2147483647 h 261"/>
                <a:gd name="T60" fmla="*/ 2147483647 w 123"/>
                <a:gd name="T61" fmla="*/ 2147483647 h 261"/>
                <a:gd name="T62" fmla="*/ 2147483647 w 123"/>
                <a:gd name="T63" fmla="*/ 2147483647 h 261"/>
                <a:gd name="T64" fmla="*/ 2147483647 w 123"/>
                <a:gd name="T65" fmla="*/ 2147483647 h 261"/>
                <a:gd name="T66" fmla="*/ 2147483647 w 123"/>
                <a:gd name="T67" fmla="*/ 2147483647 h 261"/>
                <a:gd name="T68" fmla="*/ 2147483647 w 123"/>
                <a:gd name="T69" fmla="*/ 2147483647 h 261"/>
                <a:gd name="T70" fmla="*/ 2147483647 w 123"/>
                <a:gd name="T71" fmla="*/ 2147483647 h 261"/>
                <a:gd name="T72" fmla="*/ 2147483647 w 123"/>
                <a:gd name="T73" fmla="*/ 2147483647 h 261"/>
                <a:gd name="T74" fmla="*/ 2147483647 w 123"/>
                <a:gd name="T75" fmla="*/ 2147483647 h 261"/>
                <a:gd name="T76" fmla="*/ 2147483647 w 123"/>
                <a:gd name="T77" fmla="*/ 2147483647 h 261"/>
                <a:gd name="T78" fmla="*/ 2147483647 w 123"/>
                <a:gd name="T79" fmla="*/ 2147483647 h 261"/>
                <a:gd name="T80" fmla="*/ 2147483647 w 123"/>
                <a:gd name="T81" fmla="*/ 2147483647 h 261"/>
                <a:gd name="T82" fmla="*/ 2147483647 w 123"/>
                <a:gd name="T83" fmla="*/ 2147483647 h 261"/>
                <a:gd name="T84" fmla="*/ 2147483647 w 123"/>
                <a:gd name="T85" fmla="*/ 2147483647 h 261"/>
                <a:gd name="T86" fmla="*/ 2147483647 w 123"/>
                <a:gd name="T87" fmla="*/ 2147483647 h 261"/>
                <a:gd name="T88" fmla="*/ 0 w 123"/>
                <a:gd name="T89" fmla="*/ 2147483647 h 2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23" h="261">
                  <a:moveTo>
                    <a:pt x="0" y="20"/>
                  </a:moveTo>
                  <a:lnTo>
                    <a:pt x="0" y="20"/>
                  </a:lnTo>
                  <a:lnTo>
                    <a:pt x="1" y="17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4" y="12"/>
                  </a:lnTo>
                  <a:lnTo>
                    <a:pt x="5" y="9"/>
                  </a:lnTo>
                  <a:lnTo>
                    <a:pt x="7" y="7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3" y="3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2" y="9"/>
                  </a:lnTo>
                  <a:lnTo>
                    <a:pt x="46" y="13"/>
                  </a:lnTo>
                  <a:lnTo>
                    <a:pt x="50" y="18"/>
                  </a:lnTo>
                  <a:lnTo>
                    <a:pt x="55" y="24"/>
                  </a:lnTo>
                  <a:lnTo>
                    <a:pt x="59" y="32"/>
                  </a:lnTo>
                  <a:lnTo>
                    <a:pt x="65" y="41"/>
                  </a:lnTo>
                  <a:lnTo>
                    <a:pt x="69" y="51"/>
                  </a:lnTo>
                  <a:lnTo>
                    <a:pt x="74" y="61"/>
                  </a:lnTo>
                  <a:lnTo>
                    <a:pt x="80" y="74"/>
                  </a:lnTo>
                  <a:lnTo>
                    <a:pt x="86" y="88"/>
                  </a:lnTo>
                  <a:lnTo>
                    <a:pt x="92" y="103"/>
                  </a:lnTo>
                  <a:lnTo>
                    <a:pt x="98" y="120"/>
                  </a:lnTo>
                  <a:lnTo>
                    <a:pt x="100" y="122"/>
                  </a:lnTo>
                  <a:lnTo>
                    <a:pt x="101" y="125"/>
                  </a:lnTo>
                  <a:lnTo>
                    <a:pt x="104" y="128"/>
                  </a:lnTo>
                  <a:lnTo>
                    <a:pt x="105" y="129"/>
                  </a:lnTo>
                  <a:lnTo>
                    <a:pt x="106" y="132"/>
                  </a:lnTo>
                  <a:lnTo>
                    <a:pt x="108" y="134"/>
                  </a:lnTo>
                  <a:lnTo>
                    <a:pt x="109" y="137"/>
                  </a:lnTo>
                  <a:lnTo>
                    <a:pt x="111" y="140"/>
                  </a:lnTo>
                  <a:lnTo>
                    <a:pt x="112" y="143"/>
                  </a:lnTo>
                  <a:lnTo>
                    <a:pt x="113" y="146"/>
                  </a:lnTo>
                  <a:lnTo>
                    <a:pt x="115" y="149"/>
                  </a:lnTo>
                  <a:lnTo>
                    <a:pt x="116" y="154"/>
                  </a:lnTo>
                  <a:lnTo>
                    <a:pt x="117" y="157"/>
                  </a:lnTo>
                  <a:lnTo>
                    <a:pt x="119" y="162"/>
                  </a:lnTo>
                  <a:lnTo>
                    <a:pt x="120" y="166"/>
                  </a:lnTo>
                  <a:lnTo>
                    <a:pt x="121" y="170"/>
                  </a:lnTo>
                  <a:lnTo>
                    <a:pt x="121" y="174"/>
                  </a:lnTo>
                  <a:lnTo>
                    <a:pt x="123" y="179"/>
                  </a:lnTo>
                  <a:lnTo>
                    <a:pt x="123" y="183"/>
                  </a:lnTo>
                  <a:lnTo>
                    <a:pt x="123" y="190"/>
                  </a:lnTo>
                  <a:lnTo>
                    <a:pt x="123" y="194"/>
                  </a:lnTo>
                  <a:lnTo>
                    <a:pt x="123" y="199"/>
                  </a:lnTo>
                  <a:lnTo>
                    <a:pt x="123" y="205"/>
                  </a:lnTo>
                  <a:lnTo>
                    <a:pt x="123" y="211"/>
                  </a:lnTo>
                  <a:lnTo>
                    <a:pt x="121" y="216"/>
                  </a:lnTo>
                  <a:lnTo>
                    <a:pt x="120" y="222"/>
                  </a:lnTo>
                  <a:lnTo>
                    <a:pt x="119" y="228"/>
                  </a:lnTo>
                  <a:lnTo>
                    <a:pt x="117" y="231"/>
                  </a:lnTo>
                  <a:lnTo>
                    <a:pt x="116" y="231"/>
                  </a:lnTo>
                  <a:lnTo>
                    <a:pt x="115" y="233"/>
                  </a:lnTo>
                  <a:lnTo>
                    <a:pt x="113" y="235"/>
                  </a:lnTo>
                  <a:lnTo>
                    <a:pt x="112" y="238"/>
                  </a:lnTo>
                  <a:lnTo>
                    <a:pt x="111" y="239"/>
                  </a:lnTo>
                  <a:lnTo>
                    <a:pt x="108" y="241"/>
                  </a:lnTo>
                  <a:lnTo>
                    <a:pt x="106" y="242"/>
                  </a:lnTo>
                  <a:lnTo>
                    <a:pt x="104" y="245"/>
                  </a:lnTo>
                  <a:lnTo>
                    <a:pt x="101" y="247"/>
                  </a:lnTo>
                  <a:lnTo>
                    <a:pt x="98" y="248"/>
                  </a:lnTo>
                  <a:lnTo>
                    <a:pt x="96" y="252"/>
                  </a:lnTo>
                  <a:lnTo>
                    <a:pt x="93" y="253"/>
                  </a:lnTo>
                  <a:lnTo>
                    <a:pt x="89" y="255"/>
                  </a:lnTo>
                  <a:lnTo>
                    <a:pt x="86" y="256"/>
                  </a:lnTo>
                  <a:lnTo>
                    <a:pt x="82" y="258"/>
                  </a:lnTo>
                  <a:lnTo>
                    <a:pt x="80" y="259"/>
                  </a:lnTo>
                  <a:lnTo>
                    <a:pt x="75" y="259"/>
                  </a:lnTo>
                  <a:lnTo>
                    <a:pt x="71" y="261"/>
                  </a:lnTo>
                  <a:lnTo>
                    <a:pt x="67" y="261"/>
                  </a:lnTo>
                  <a:lnTo>
                    <a:pt x="63" y="261"/>
                  </a:lnTo>
                  <a:lnTo>
                    <a:pt x="58" y="259"/>
                  </a:lnTo>
                  <a:lnTo>
                    <a:pt x="54" y="259"/>
                  </a:lnTo>
                  <a:lnTo>
                    <a:pt x="50" y="258"/>
                  </a:lnTo>
                  <a:lnTo>
                    <a:pt x="44" y="256"/>
                  </a:lnTo>
                  <a:lnTo>
                    <a:pt x="40" y="255"/>
                  </a:lnTo>
                  <a:lnTo>
                    <a:pt x="35" y="252"/>
                  </a:lnTo>
                  <a:lnTo>
                    <a:pt x="30" y="248"/>
                  </a:lnTo>
                  <a:lnTo>
                    <a:pt x="24" y="24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0" name="Freeform 12"/>
            <p:cNvSpPr>
              <a:spLocks/>
            </p:cNvSpPr>
            <p:nvPr/>
          </p:nvSpPr>
          <p:spPr bwMode="auto">
            <a:xfrm>
              <a:off x="5411788" y="5199063"/>
              <a:ext cx="147638" cy="165100"/>
            </a:xfrm>
            <a:custGeom>
              <a:avLst/>
              <a:gdLst>
                <a:gd name="T0" fmla="*/ 2147483647 w 188"/>
                <a:gd name="T1" fmla="*/ 2147483647 h 209"/>
                <a:gd name="T2" fmla="*/ 2147483647 w 188"/>
                <a:gd name="T3" fmla="*/ 2147483647 h 209"/>
                <a:gd name="T4" fmla="*/ 2147483647 w 188"/>
                <a:gd name="T5" fmla="*/ 2147483647 h 209"/>
                <a:gd name="T6" fmla="*/ 2147483647 w 188"/>
                <a:gd name="T7" fmla="*/ 2147483647 h 209"/>
                <a:gd name="T8" fmla="*/ 2147483647 w 188"/>
                <a:gd name="T9" fmla="*/ 2147483647 h 209"/>
                <a:gd name="T10" fmla="*/ 2147483647 w 188"/>
                <a:gd name="T11" fmla="*/ 0 h 209"/>
                <a:gd name="T12" fmla="*/ 2147483647 w 188"/>
                <a:gd name="T13" fmla="*/ 0 h 209"/>
                <a:gd name="T14" fmla="*/ 2147483647 w 188"/>
                <a:gd name="T15" fmla="*/ 2147483647 h 209"/>
                <a:gd name="T16" fmla="*/ 2147483647 w 188"/>
                <a:gd name="T17" fmla="*/ 2147483647 h 209"/>
                <a:gd name="T18" fmla="*/ 2147483647 w 188"/>
                <a:gd name="T19" fmla="*/ 2147483647 h 209"/>
                <a:gd name="T20" fmla="*/ 2147483647 w 188"/>
                <a:gd name="T21" fmla="*/ 2147483647 h 209"/>
                <a:gd name="T22" fmla="*/ 2147483647 w 188"/>
                <a:gd name="T23" fmla="*/ 2147483647 h 209"/>
                <a:gd name="T24" fmla="*/ 2147483647 w 188"/>
                <a:gd name="T25" fmla="*/ 2147483647 h 209"/>
                <a:gd name="T26" fmla="*/ 2147483647 w 188"/>
                <a:gd name="T27" fmla="*/ 2147483647 h 209"/>
                <a:gd name="T28" fmla="*/ 2147483647 w 188"/>
                <a:gd name="T29" fmla="*/ 2147483647 h 209"/>
                <a:gd name="T30" fmla="*/ 2147483647 w 188"/>
                <a:gd name="T31" fmla="*/ 2147483647 h 209"/>
                <a:gd name="T32" fmla="*/ 2147483647 w 188"/>
                <a:gd name="T33" fmla="*/ 2147483647 h 209"/>
                <a:gd name="T34" fmla="*/ 2147483647 w 188"/>
                <a:gd name="T35" fmla="*/ 2147483647 h 209"/>
                <a:gd name="T36" fmla="*/ 2147483647 w 188"/>
                <a:gd name="T37" fmla="*/ 2147483647 h 209"/>
                <a:gd name="T38" fmla="*/ 2147483647 w 188"/>
                <a:gd name="T39" fmla="*/ 2147483647 h 209"/>
                <a:gd name="T40" fmla="*/ 2147483647 w 188"/>
                <a:gd name="T41" fmla="*/ 2147483647 h 209"/>
                <a:gd name="T42" fmla="*/ 2147483647 w 188"/>
                <a:gd name="T43" fmla="*/ 2147483647 h 209"/>
                <a:gd name="T44" fmla="*/ 2147483647 w 188"/>
                <a:gd name="T45" fmla="*/ 2147483647 h 209"/>
                <a:gd name="T46" fmla="*/ 2147483647 w 188"/>
                <a:gd name="T47" fmla="*/ 2147483647 h 209"/>
                <a:gd name="T48" fmla="*/ 2147483647 w 188"/>
                <a:gd name="T49" fmla="*/ 2147483647 h 209"/>
                <a:gd name="T50" fmla="*/ 2147483647 w 188"/>
                <a:gd name="T51" fmla="*/ 2147483647 h 209"/>
                <a:gd name="T52" fmla="*/ 2147483647 w 188"/>
                <a:gd name="T53" fmla="*/ 2147483647 h 209"/>
                <a:gd name="T54" fmla="*/ 2147483647 w 188"/>
                <a:gd name="T55" fmla="*/ 2147483647 h 209"/>
                <a:gd name="T56" fmla="*/ 2147483647 w 188"/>
                <a:gd name="T57" fmla="*/ 2147483647 h 209"/>
                <a:gd name="T58" fmla="*/ 2147483647 w 188"/>
                <a:gd name="T59" fmla="*/ 2147483647 h 209"/>
                <a:gd name="T60" fmla="*/ 2147483647 w 188"/>
                <a:gd name="T61" fmla="*/ 2147483647 h 209"/>
                <a:gd name="T62" fmla="*/ 2147483647 w 188"/>
                <a:gd name="T63" fmla="*/ 2147483647 h 209"/>
                <a:gd name="T64" fmla="*/ 2147483647 w 188"/>
                <a:gd name="T65" fmla="*/ 2147483647 h 209"/>
                <a:gd name="T66" fmla="*/ 2147483647 w 188"/>
                <a:gd name="T67" fmla="*/ 2147483647 h 209"/>
                <a:gd name="T68" fmla="*/ 0 w 188"/>
                <a:gd name="T69" fmla="*/ 2147483647 h 209"/>
                <a:gd name="T70" fmla="*/ 2147483647 w 188"/>
                <a:gd name="T71" fmla="*/ 2147483647 h 209"/>
                <a:gd name="T72" fmla="*/ 2147483647 w 188"/>
                <a:gd name="T73" fmla="*/ 2147483647 h 209"/>
                <a:gd name="T74" fmla="*/ 2147483647 w 188"/>
                <a:gd name="T75" fmla="*/ 2147483647 h 209"/>
                <a:gd name="T76" fmla="*/ 2147483647 w 188"/>
                <a:gd name="T77" fmla="*/ 2147483647 h 209"/>
                <a:gd name="T78" fmla="*/ 2147483647 w 188"/>
                <a:gd name="T79" fmla="*/ 2147483647 h 209"/>
                <a:gd name="T80" fmla="*/ 2147483647 w 188"/>
                <a:gd name="T81" fmla="*/ 2147483647 h 209"/>
                <a:gd name="T82" fmla="*/ 2147483647 w 188"/>
                <a:gd name="T83" fmla="*/ 2147483647 h 209"/>
                <a:gd name="T84" fmla="*/ 2147483647 w 188"/>
                <a:gd name="T85" fmla="*/ 2147483647 h 209"/>
                <a:gd name="T86" fmla="*/ 2147483647 w 188"/>
                <a:gd name="T87" fmla="*/ 2147483647 h 209"/>
                <a:gd name="T88" fmla="*/ 2147483647 w 188"/>
                <a:gd name="T89" fmla="*/ 2147483647 h 209"/>
                <a:gd name="T90" fmla="*/ 2147483647 w 188"/>
                <a:gd name="T91" fmla="*/ 2147483647 h 209"/>
                <a:gd name="T92" fmla="*/ 2147483647 w 188"/>
                <a:gd name="T93" fmla="*/ 2147483647 h 209"/>
                <a:gd name="T94" fmla="*/ 2147483647 w 188"/>
                <a:gd name="T95" fmla="*/ 2147483647 h 209"/>
                <a:gd name="T96" fmla="*/ 2147483647 w 188"/>
                <a:gd name="T97" fmla="*/ 2147483647 h 209"/>
                <a:gd name="T98" fmla="*/ 2147483647 w 188"/>
                <a:gd name="T99" fmla="*/ 2147483647 h 209"/>
                <a:gd name="T100" fmla="*/ 2147483647 w 188"/>
                <a:gd name="T101" fmla="*/ 2147483647 h 209"/>
                <a:gd name="T102" fmla="*/ 2147483647 w 188"/>
                <a:gd name="T103" fmla="*/ 2147483647 h 209"/>
                <a:gd name="T104" fmla="*/ 2147483647 w 188"/>
                <a:gd name="T105" fmla="*/ 2147483647 h 209"/>
                <a:gd name="T106" fmla="*/ 2147483647 w 188"/>
                <a:gd name="T107" fmla="*/ 2147483647 h 209"/>
                <a:gd name="T108" fmla="*/ 2147483647 w 188"/>
                <a:gd name="T109" fmla="*/ 2147483647 h 209"/>
                <a:gd name="T110" fmla="*/ 2147483647 w 188"/>
                <a:gd name="T111" fmla="*/ 2147483647 h 209"/>
                <a:gd name="T112" fmla="*/ 2147483647 w 188"/>
                <a:gd name="T113" fmla="*/ 2147483647 h 209"/>
                <a:gd name="T114" fmla="*/ 2147483647 w 188"/>
                <a:gd name="T115" fmla="*/ 2147483647 h 209"/>
                <a:gd name="T116" fmla="*/ 2147483647 w 188"/>
                <a:gd name="T117" fmla="*/ 2147483647 h 2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8" h="209">
                  <a:moveTo>
                    <a:pt x="181" y="12"/>
                  </a:moveTo>
                  <a:lnTo>
                    <a:pt x="180" y="11"/>
                  </a:lnTo>
                  <a:lnTo>
                    <a:pt x="178" y="9"/>
                  </a:lnTo>
                  <a:lnTo>
                    <a:pt x="178" y="8"/>
                  </a:lnTo>
                  <a:lnTo>
                    <a:pt x="177" y="8"/>
                  </a:lnTo>
                  <a:lnTo>
                    <a:pt x="176" y="6"/>
                  </a:lnTo>
                  <a:lnTo>
                    <a:pt x="174" y="5"/>
                  </a:lnTo>
                  <a:lnTo>
                    <a:pt x="173" y="3"/>
                  </a:lnTo>
                  <a:lnTo>
                    <a:pt x="170" y="3"/>
                  </a:lnTo>
                  <a:lnTo>
                    <a:pt x="169" y="2"/>
                  </a:lnTo>
                  <a:lnTo>
                    <a:pt x="166" y="2"/>
                  </a:lnTo>
                  <a:lnTo>
                    <a:pt x="165" y="0"/>
                  </a:lnTo>
                  <a:lnTo>
                    <a:pt x="162" y="0"/>
                  </a:lnTo>
                  <a:lnTo>
                    <a:pt x="161" y="0"/>
                  </a:lnTo>
                  <a:lnTo>
                    <a:pt x="158" y="0"/>
                  </a:lnTo>
                  <a:lnTo>
                    <a:pt x="155" y="2"/>
                  </a:lnTo>
                  <a:lnTo>
                    <a:pt x="153" y="3"/>
                  </a:lnTo>
                  <a:lnTo>
                    <a:pt x="150" y="5"/>
                  </a:lnTo>
                  <a:lnTo>
                    <a:pt x="147" y="8"/>
                  </a:lnTo>
                  <a:lnTo>
                    <a:pt x="145" y="11"/>
                  </a:lnTo>
                  <a:lnTo>
                    <a:pt x="142" y="14"/>
                  </a:lnTo>
                  <a:lnTo>
                    <a:pt x="139" y="19"/>
                  </a:lnTo>
                  <a:lnTo>
                    <a:pt x="138" y="25"/>
                  </a:lnTo>
                  <a:lnTo>
                    <a:pt x="135" y="31"/>
                  </a:lnTo>
                  <a:lnTo>
                    <a:pt x="133" y="37"/>
                  </a:lnTo>
                  <a:lnTo>
                    <a:pt x="130" y="45"/>
                  </a:lnTo>
                  <a:lnTo>
                    <a:pt x="127" y="54"/>
                  </a:lnTo>
                  <a:lnTo>
                    <a:pt x="124" y="63"/>
                  </a:lnTo>
                  <a:lnTo>
                    <a:pt x="122" y="74"/>
                  </a:lnTo>
                  <a:lnTo>
                    <a:pt x="120" y="87"/>
                  </a:lnTo>
                  <a:lnTo>
                    <a:pt x="118" y="101"/>
                  </a:lnTo>
                  <a:lnTo>
                    <a:pt x="116" y="99"/>
                  </a:lnTo>
                  <a:lnTo>
                    <a:pt x="114" y="97"/>
                  </a:lnTo>
                  <a:lnTo>
                    <a:pt x="110" y="94"/>
                  </a:lnTo>
                  <a:lnTo>
                    <a:pt x="104" y="91"/>
                  </a:lnTo>
                  <a:lnTo>
                    <a:pt x="100" y="88"/>
                  </a:lnTo>
                  <a:lnTo>
                    <a:pt x="96" y="87"/>
                  </a:lnTo>
                  <a:lnTo>
                    <a:pt x="92" y="85"/>
                  </a:lnTo>
                  <a:lnTo>
                    <a:pt x="88" y="82"/>
                  </a:lnTo>
                  <a:lnTo>
                    <a:pt x="84" y="80"/>
                  </a:lnTo>
                  <a:lnTo>
                    <a:pt x="80" y="79"/>
                  </a:lnTo>
                  <a:lnTo>
                    <a:pt x="76" y="76"/>
                  </a:lnTo>
                  <a:lnTo>
                    <a:pt x="70" y="74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7" y="70"/>
                  </a:lnTo>
                  <a:lnTo>
                    <a:pt x="53" y="68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27" y="65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18" y="70"/>
                  </a:lnTo>
                  <a:lnTo>
                    <a:pt x="15" y="73"/>
                  </a:lnTo>
                  <a:lnTo>
                    <a:pt x="13" y="74"/>
                  </a:lnTo>
                  <a:lnTo>
                    <a:pt x="11" y="79"/>
                  </a:lnTo>
                  <a:lnTo>
                    <a:pt x="10" y="79"/>
                  </a:lnTo>
                  <a:lnTo>
                    <a:pt x="8" y="82"/>
                  </a:lnTo>
                  <a:lnTo>
                    <a:pt x="7" y="85"/>
                  </a:lnTo>
                  <a:lnTo>
                    <a:pt x="6" y="87"/>
                  </a:lnTo>
                  <a:lnTo>
                    <a:pt x="6" y="90"/>
                  </a:lnTo>
                  <a:lnTo>
                    <a:pt x="4" y="93"/>
                  </a:lnTo>
                  <a:lnTo>
                    <a:pt x="3" y="97"/>
                  </a:lnTo>
                  <a:lnTo>
                    <a:pt x="2" y="101"/>
                  </a:lnTo>
                  <a:lnTo>
                    <a:pt x="2" y="105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2" y="124"/>
                  </a:lnTo>
                  <a:lnTo>
                    <a:pt x="2" y="128"/>
                  </a:lnTo>
                  <a:lnTo>
                    <a:pt x="4" y="135"/>
                  </a:lnTo>
                  <a:lnTo>
                    <a:pt x="6" y="139"/>
                  </a:lnTo>
                  <a:lnTo>
                    <a:pt x="8" y="145"/>
                  </a:lnTo>
                  <a:lnTo>
                    <a:pt x="11" y="150"/>
                  </a:lnTo>
                  <a:lnTo>
                    <a:pt x="15" y="156"/>
                  </a:lnTo>
                  <a:lnTo>
                    <a:pt x="21" y="161"/>
                  </a:lnTo>
                  <a:lnTo>
                    <a:pt x="26" y="167"/>
                  </a:lnTo>
                  <a:lnTo>
                    <a:pt x="33" y="172"/>
                  </a:lnTo>
                  <a:lnTo>
                    <a:pt x="39" y="178"/>
                  </a:lnTo>
                  <a:lnTo>
                    <a:pt x="48" y="182"/>
                  </a:lnTo>
                  <a:lnTo>
                    <a:pt x="57" y="187"/>
                  </a:lnTo>
                  <a:lnTo>
                    <a:pt x="66" y="192"/>
                  </a:lnTo>
                  <a:lnTo>
                    <a:pt x="79" y="196"/>
                  </a:lnTo>
                  <a:lnTo>
                    <a:pt x="91" y="201"/>
                  </a:lnTo>
                  <a:lnTo>
                    <a:pt x="104" y="206"/>
                  </a:lnTo>
                  <a:lnTo>
                    <a:pt x="120" y="209"/>
                  </a:lnTo>
                  <a:lnTo>
                    <a:pt x="122" y="209"/>
                  </a:lnTo>
                  <a:lnTo>
                    <a:pt x="124" y="209"/>
                  </a:lnTo>
                  <a:lnTo>
                    <a:pt x="127" y="209"/>
                  </a:lnTo>
                  <a:lnTo>
                    <a:pt x="128" y="207"/>
                  </a:lnTo>
                  <a:lnTo>
                    <a:pt x="131" y="207"/>
                  </a:lnTo>
                  <a:lnTo>
                    <a:pt x="133" y="207"/>
                  </a:lnTo>
                  <a:lnTo>
                    <a:pt x="135" y="206"/>
                  </a:lnTo>
                  <a:lnTo>
                    <a:pt x="138" y="206"/>
                  </a:lnTo>
                  <a:lnTo>
                    <a:pt x="139" y="204"/>
                  </a:lnTo>
                  <a:lnTo>
                    <a:pt x="142" y="203"/>
                  </a:lnTo>
                  <a:lnTo>
                    <a:pt x="145" y="201"/>
                  </a:lnTo>
                  <a:lnTo>
                    <a:pt x="147" y="201"/>
                  </a:lnTo>
                  <a:lnTo>
                    <a:pt x="150" y="199"/>
                  </a:lnTo>
                  <a:lnTo>
                    <a:pt x="153" y="196"/>
                  </a:lnTo>
                  <a:lnTo>
                    <a:pt x="155" y="195"/>
                  </a:lnTo>
                  <a:lnTo>
                    <a:pt x="158" y="193"/>
                  </a:lnTo>
                  <a:lnTo>
                    <a:pt x="162" y="190"/>
                  </a:lnTo>
                  <a:lnTo>
                    <a:pt x="165" y="189"/>
                  </a:lnTo>
                  <a:lnTo>
                    <a:pt x="168" y="186"/>
                  </a:lnTo>
                  <a:lnTo>
                    <a:pt x="170" y="182"/>
                  </a:lnTo>
                  <a:lnTo>
                    <a:pt x="173" y="179"/>
                  </a:lnTo>
                  <a:lnTo>
                    <a:pt x="176" y="176"/>
                  </a:lnTo>
                  <a:lnTo>
                    <a:pt x="178" y="173"/>
                  </a:lnTo>
                  <a:lnTo>
                    <a:pt x="181" y="169"/>
                  </a:lnTo>
                  <a:lnTo>
                    <a:pt x="182" y="165"/>
                  </a:lnTo>
                  <a:lnTo>
                    <a:pt x="185" y="161"/>
                  </a:lnTo>
                  <a:lnTo>
                    <a:pt x="188" y="156"/>
                  </a:lnTo>
                  <a:lnTo>
                    <a:pt x="181" y="12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1" name="Freeform 13"/>
            <p:cNvSpPr>
              <a:spLocks/>
            </p:cNvSpPr>
            <p:nvPr/>
          </p:nvSpPr>
          <p:spPr bwMode="auto">
            <a:xfrm>
              <a:off x="5411788" y="5284788"/>
              <a:ext cx="142875" cy="79375"/>
            </a:xfrm>
            <a:custGeom>
              <a:avLst/>
              <a:gdLst>
                <a:gd name="T0" fmla="*/ 2147483647 w 179"/>
                <a:gd name="T1" fmla="*/ 2147483647 h 99"/>
                <a:gd name="T2" fmla="*/ 2147483647 w 179"/>
                <a:gd name="T3" fmla="*/ 2147483647 h 99"/>
                <a:gd name="T4" fmla="*/ 2147483647 w 179"/>
                <a:gd name="T5" fmla="*/ 2147483647 h 99"/>
                <a:gd name="T6" fmla="*/ 2147483647 w 179"/>
                <a:gd name="T7" fmla="*/ 2147483647 h 99"/>
                <a:gd name="T8" fmla="*/ 2147483647 w 179"/>
                <a:gd name="T9" fmla="*/ 2147483647 h 99"/>
                <a:gd name="T10" fmla="*/ 2147483647 w 179"/>
                <a:gd name="T11" fmla="*/ 2147483647 h 99"/>
                <a:gd name="T12" fmla="*/ 2147483647 w 179"/>
                <a:gd name="T13" fmla="*/ 2147483647 h 99"/>
                <a:gd name="T14" fmla="*/ 2147483647 w 179"/>
                <a:gd name="T15" fmla="*/ 2147483647 h 99"/>
                <a:gd name="T16" fmla="*/ 2147483647 w 179"/>
                <a:gd name="T17" fmla="*/ 2147483647 h 99"/>
                <a:gd name="T18" fmla="*/ 2147483647 w 179"/>
                <a:gd name="T19" fmla="*/ 2147483647 h 99"/>
                <a:gd name="T20" fmla="*/ 2147483647 w 179"/>
                <a:gd name="T21" fmla="*/ 2147483647 h 99"/>
                <a:gd name="T22" fmla="*/ 2147483647 w 179"/>
                <a:gd name="T23" fmla="*/ 2147483647 h 99"/>
                <a:gd name="T24" fmla="*/ 2147483647 w 179"/>
                <a:gd name="T25" fmla="*/ 2147483647 h 99"/>
                <a:gd name="T26" fmla="*/ 2147483647 w 179"/>
                <a:gd name="T27" fmla="*/ 2147483647 h 99"/>
                <a:gd name="T28" fmla="*/ 2147483647 w 179"/>
                <a:gd name="T29" fmla="*/ 2147483647 h 99"/>
                <a:gd name="T30" fmla="*/ 2147483647 w 179"/>
                <a:gd name="T31" fmla="*/ 2147483647 h 99"/>
                <a:gd name="T32" fmla="*/ 2147483647 w 179"/>
                <a:gd name="T33" fmla="*/ 2147483647 h 99"/>
                <a:gd name="T34" fmla="*/ 2147483647 w 179"/>
                <a:gd name="T35" fmla="*/ 2147483647 h 99"/>
                <a:gd name="T36" fmla="*/ 2147483647 w 179"/>
                <a:gd name="T37" fmla="*/ 2147483647 h 99"/>
                <a:gd name="T38" fmla="*/ 2147483647 w 179"/>
                <a:gd name="T39" fmla="*/ 2147483647 h 99"/>
                <a:gd name="T40" fmla="*/ 2147483647 w 179"/>
                <a:gd name="T41" fmla="*/ 2147483647 h 99"/>
                <a:gd name="T42" fmla="*/ 2147483647 w 179"/>
                <a:gd name="T43" fmla="*/ 2147483647 h 99"/>
                <a:gd name="T44" fmla="*/ 2147483647 w 179"/>
                <a:gd name="T45" fmla="*/ 2147483647 h 99"/>
                <a:gd name="T46" fmla="*/ 2147483647 w 179"/>
                <a:gd name="T47" fmla="*/ 2147483647 h 99"/>
                <a:gd name="T48" fmla="*/ 2147483647 w 179"/>
                <a:gd name="T49" fmla="*/ 2147483647 h 99"/>
                <a:gd name="T50" fmla="*/ 2147483647 w 179"/>
                <a:gd name="T51" fmla="*/ 2147483647 h 99"/>
                <a:gd name="T52" fmla="*/ 2147483647 w 179"/>
                <a:gd name="T53" fmla="*/ 2147483647 h 99"/>
                <a:gd name="T54" fmla="*/ 0 w 179"/>
                <a:gd name="T55" fmla="*/ 2147483647 h 99"/>
                <a:gd name="T56" fmla="*/ 0 w 179"/>
                <a:gd name="T57" fmla="*/ 0 h 99"/>
                <a:gd name="T58" fmla="*/ 2147483647 w 179"/>
                <a:gd name="T59" fmla="*/ 2147483647 h 99"/>
                <a:gd name="T60" fmla="*/ 2147483647 w 179"/>
                <a:gd name="T61" fmla="*/ 2147483647 h 99"/>
                <a:gd name="T62" fmla="*/ 2147483647 w 179"/>
                <a:gd name="T63" fmla="*/ 2147483647 h 99"/>
                <a:gd name="T64" fmla="*/ 2147483647 w 179"/>
                <a:gd name="T65" fmla="*/ 2147483647 h 99"/>
                <a:gd name="T66" fmla="*/ 2147483647 w 179"/>
                <a:gd name="T67" fmla="*/ 2147483647 h 99"/>
                <a:gd name="T68" fmla="*/ 2147483647 w 179"/>
                <a:gd name="T69" fmla="*/ 2147483647 h 99"/>
                <a:gd name="T70" fmla="*/ 2147483647 w 179"/>
                <a:gd name="T71" fmla="*/ 2147483647 h 99"/>
                <a:gd name="T72" fmla="*/ 2147483647 w 179"/>
                <a:gd name="T73" fmla="*/ 2147483647 h 99"/>
                <a:gd name="T74" fmla="*/ 2147483647 w 179"/>
                <a:gd name="T75" fmla="*/ 2147483647 h 99"/>
                <a:gd name="T76" fmla="*/ 2147483647 w 179"/>
                <a:gd name="T77" fmla="*/ 2147483647 h 99"/>
                <a:gd name="T78" fmla="*/ 2147483647 w 179"/>
                <a:gd name="T79" fmla="*/ 2147483647 h 99"/>
                <a:gd name="T80" fmla="*/ 2147483647 w 179"/>
                <a:gd name="T81" fmla="*/ 2147483647 h 99"/>
                <a:gd name="T82" fmla="*/ 2147483647 w 179"/>
                <a:gd name="T83" fmla="*/ 2147483647 h 99"/>
                <a:gd name="T84" fmla="*/ 2147483647 w 179"/>
                <a:gd name="T85" fmla="*/ 2147483647 h 99"/>
                <a:gd name="T86" fmla="*/ 2147483647 w 179"/>
                <a:gd name="T87" fmla="*/ 2147483647 h 99"/>
                <a:gd name="T88" fmla="*/ 2147483647 w 179"/>
                <a:gd name="T89" fmla="*/ 2147483647 h 99"/>
                <a:gd name="T90" fmla="*/ 2147483647 w 179"/>
                <a:gd name="T91" fmla="*/ 2147483647 h 99"/>
                <a:gd name="T92" fmla="*/ 2147483647 w 179"/>
                <a:gd name="T93" fmla="*/ 2147483647 h 99"/>
                <a:gd name="T94" fmla="*/ 2147483647 w 179"/>
                <a:gd name="T95" fmla="*/ 2147483647 h 99"/>
                <a:gd name="T96" fmla="*/ 2147483647 w 179"/>
                <a:gd name="T97" fmla="*/ 2147483647 h 99"/>
                <a:gd name="T98" fmla="*/ 2147483647 w 179"/>
                <a:gd name="T99" fmla="*/ 2147483647 h 99"/>
                <a:gd name="T100" fmla="*/ 2147483647 w 179"/>
                <a:gd name="T101" fmla="*/ 2147483647 h 99"/>
                <a:gd name="T102" fmla="*/ 2147483647 w 179"/>
                <a:gd name="T103" fmla="*/ 2147483647 h 99"/>
                <a:gd name="T104" fmla="*/ 2147483647 w 179"/>
                <a:gd name="T105" fmla="*/ 2147483647 h 99"/>
                <a:gd name="T106" fmla="*/ 2147483647 w 179"/>
                <a:gd name="T107" fmla="*/ 2147483647 h 99"/>
                <a:gd name="T108" fmla="*/ 2147483647 w 179"/>
                <a:gd name="T109" fmla="*/ 2147483647 h 99"/>
                <a:gd name="T110" fmla="*/ 2147483647 w 179"/>
                <a:gd name="T111" fmla="*/ 2147483647 h 99"/>
                <a:gd name="T112" fmla="*/ 2147483647 w 179"/>
                <a:gd name="T113" fmla="*/ 2147483647 h 9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79" h="99">
                  <a:moveTo>
                    <a:pt x="179" y="63"/>
                  </a:moveTo>
                  <a:lnTo>
                    <a:pt x="178" y="65"/>
                  </a:lnTo>
                  <a:lnTo>
                    <a:pt x="176" y="66"/>
                  </a:lnTo>
                  <a:lnTo>
                    <a:pt x="175" y="69"/>
                  </a:lnTo>
                  <a:lnTo>
                    <a:pt x="172" y="71"/>
                  </a:lnTo>
                  <a:lnTo>
                    <a:pt x="170" y="74"/>
                  </a:lnTo>
                  <a:lnTo>
                    <a:pt x="168" y="76"/>
                  </a:lnTo>
                  <a:lnTo>
                    <a:pt x="167" y="77"/>
                  </a:lnTo>
                  <a:lnTo>
                    <a:pt x="166" y="79"/>
                  </a:lnTo>
                  <a:lnTo>
                    <a:pt x="163" y="80"/>
                  </a:lnTo>
                  <a:lnTo>
                    <a:pt x="162" y="82"/>
                  </a:lnTo>
                  <a:lnTo>
                    <a:pt x="159" y="83"/>
                  </a:lnTo>
                  <a:lnTo>
                    <a:pt x="158" y="85"/>
                  </a:lnTo>
                  <a:lnTo>
                    <a:pt x="155" y="86"/>
                  </a:lnTo>
                  <a:lnTo>
                    <a:pt x="152" y="88"/>
                  </a:lnTo>
                  <a:lnTo>
                    <a:pt x="149" y="89"/>
                  </a:lnTo>
                  <a:lnTo>
                    <a:pt x="147" y="91"/>
                  </a:lnTo>
                  <a:lnTo>
                    <a:pt x="144" y="93"/>
                  </a:lnTo>
                  <a:lnTo>
                    <a:pt x="141" y="93"/>
                  </a:lnTo>
                  <a:lnTo>
                    <a:pt x="139" y="94"/>
                  </a:lnTo>
                  <a:lnTo>
                    <a:pt x="136" y="96"/>
                  </a:lnTo>
                  <a:lnTo>
                    <a:pt x="132" y="97"/>
                  </a:lnTo>
                  <a:lnTo>
                    <a:pt x="129" y="97"/>
                  </a:lnTo>
                  <a:lnTo>
                    <a:pt x="125" y="99"/>
                  </a:lnTo>
                  <a:lnTo>
                    <a:pt x="121" y="99"/>
                  </a:lnTo>
                  <a:lnTo>
                    <a:pt x="118" y="99"/>
                  </a:lnTo>
                  <a:lnTo>
                    <a:pt x="117" y="99"/>
                  </a:lnTo>
                  <a:lnTo>
                    <a:pt x="113" y="99"/>
                  </a:lnTo>
                  <a:lnTo>
                    <a:pt x="110" y="97"/>
                  </a:lnTo>
                  <a:lnTo>
                    <a:pt x="106" y="97"/>
                  </a:lnTo>
                  <a:lnTo>
                    <a:pt x="102" y="96"/>
                  </a:lnTo>
                  <a:lnTo>
                    <a:pt x="98" y="96"/>
                  </a:lnTo>
                  <a:lnTo>
                    <a:pt x="94" y="94"/>
                  </a:lnTo>
                  <a:lnTo>
                    <a:pt x="90" y="93"/>
                  </a:lnTo>
                  <a:lnTo>
                    <a:pt x="85" y="91"/>
                  </a:lnTo>
                  <a:lnTo>
                    <a:pt x="79" y="89"/>
                  </a:lnTo>
                  <a:lnTo>
                    <a:pt x="74" y="86"/>
                  </a:lnTo>
                  <a:lnTo>
                    <a:pt x="68" y="85"/>
                  </a:lnTo>
                  <a:lnTo>
                    <a:pt x="63" y="82"/>
                  </a:lnTo>
                  <a:lnTo>
                    <a:pt x="58" y="80"/>
                  </a:lnTo>
                  <a:lnTo>
                    <a:pt x="51" y="77"/>
                  </a:lnTo>
                  <a:lnTo>
                    <a:pt x="46" y="74"/>
                  </a:lnTo>
                  <a:lnTo>
                    <a:pt x="40" y="69"/>
                  </a:lnTo>
                  <a:lnTo>
                    <a:pt x="35" y="66"/>
                  </a:lnTo>
                  <a:lnTo>
                    <a:pt x="31" y="63"/>
                  </a:lnTo>
                  <a:lnTo>
                    <a:pt x="25" y="59"/>
                  </a:lnTo>
                  <a:lnTo>
                    <a:pt x="21" y="54"/>
                  </a:lnTo>
                  <a:lnTo>
                    <a:pt x="16" y="49"/>
                  </a:lnTo>
                  <a:lnTo>
                    <a:pt x="13" y="45"/>
                  </a:lnTo>
                  <a:lnTo>
                    <a:pt x="9" y="38"/>
                  </a:lnTo>
                  <a:lnTo>
                    <a:pt x="6" y="32"/>
                  </a:lnTo>
                  <a:lnTo>
                    <a:pt x="4" y="26"/>
                  </a:lnTo>
                  <a:lnTo>
                    <a:pt x="2" y="20"/>
                  </a:lnTo>
                  <a:lnTo>
                    <a:pt x="1" y="14"/>
                  </a:lnTo>
                  <a:lnTo>
                    <a:pt x="0" y="8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5" y="15"/>
                  </a:lnTo>
                  <a:lnTo>
                    <a:pt x="6" y="18"/>
                  </a:lnTo>
                  <a:lnTo>
                    <a:pt x="8" y="21"/>
                  </a:lnTo>
                  <a:lnTo>
                    <a:pt x="11" y="25"/>
                  </a:lnTo>
                  <a:lnTo>
                    <a:pt x="12" y="29"/>
                  </a:lnTo>
                  <a:lnTo>
                    <a:pt x="15" y="32"/>
                  </a:lnTo>
                  <a:lnTo>
                    <a:pt x="17" y="35"/>
                  </a:lnTo>
                  <a:lnTo>
                    <a:pt x="21" y="40"/>
                  </a:lnTo>
                  <a:lnTo>
                    <a:pt x="24" y="43"/>
                  </a:lnTo>
                  <a:lnTo>
                    <a:pt x="28" y="46"/>
                  </a:lnTo>
                  <a:lnTo>
                    <a:pt x="32" y="51"/>
                  </a:lnTo>
                  <a:lnTo>
                    <a:pt x="36" y="54"/>
                  </a:lnTo>
                  <a:lnTo>
                    <a:pt x="42" y="57"/>
                  </a:lnTo>
                  <a:lnTo>
                    <a:pt x="47" y="60"/>
                  </a:lnTo>
                  <a:lnTo>
                    <a:pt x="52" y="65"/>
                  </a:lnTo>
                  <a:lnTo>
                    <a:pt x="59" y="68"/>
                  </a:lnTo>
                  <a:lnTo>
                    <a:pt x="66" y="71"/>
                  </a:lnTo>
                  <a:lnTo>
                    <a:pt x="73" y="72"/>
                  </a:lnTo>
                  <a:lnTo>
                    <a:pt x="81" y="76"/>
                  </a:lnTo>
                  <a:lnTo>
                    <a:pt x="89" y="79"/>
                  </a:lnTo>
                  <a:lnTo>
                    <a:pt x="98" y="80"/>
                  </a:lnTo>
                  <a:lnTo>
                    <a:pt x="108" y="82"/>
                  </a:lnTo>
                  <a:lnTo>
                    <a:pt x="117" y="83"/>
                  </a:lnTo>
                  <a:lnTo>
                    <a:pt x="118" y="83"/>
                  </a:lnTo>
                  <a:lnTo>
                    <a:pt x="120" y="83"/>
                  </a:lnTo>
                  <a:lnTo>
                    <a:pt x="122" y="83"/>
                  </a:lnTo>
                  <a:lnTo>
                    <a:pt x="125" y="82"/>
                  </a:lnTo>
                  <a:lnTo>
                    <a:pt x="129" y="80"/>
                  </a:lnTo>
                  <a:lnTo>
                    <a:pt x="133" y="79"/>
                  </a:lnTo>
                  <a:lnTo>
                    <a:pt x="135" y="79"/>
                  </a:lnTo>
                  <a:lnTo>
                    <a:pt x="137" y="77"/>
                  </a:lnTo>
                  <a:lnTo>
                    <a:pt x="140" y="76"/>
                  </a:lnTo>
                  <a:lnTo>
                    <a:pt x="143" y="76"/>
                  </a:lnTo>
                  <a:lnTo>
                    <a:pt x="144" y="74"/>
                  </a:lnTo>
                  <a:lnTo>
                    <a:pt x="147" y="72"/>
                  </a:lnTo>
                  <a:lnTo>
                    <a:pt x="149" y="71"/>
                  </a:lnTo>
                  <a:lnTo>
                    <a:pt x="152" y="69"/>
                  </a:lnTo>
                  <a:lnTo>
                    <a:pt x="155" y="68"/>
                  </a:lnTo>
                  <a:lnTo>
                    <a:pt x="158" y="66"/>
                  </a:lnTo>
                  <a:lnTo>
                    <a:pt x="159" y="65"/>
                  </a:lnTo>
                  <a:lnTo>
                    <a:pt x="162" y="63"/>
                  </a:lnTo>
                  <a:lnTo>
                    <a:pt x="164" y="60"/>
                  </a:lnTo>
                  <a:lnTo>
                    <a:pt x="166" y="59"/>
                  </a:lnTo>
                  <a:lnTo>
                    <a:pt x="168" y="57"/>
                  </a:lnTo>
                  <a:lnTo>
                    <a:pt x="170" y="54"/>
                  </a:lnTo>
                  <a:lnTo>
                    <a:pt x="171" y="52"/>
                  </a:lnTo>
                  <a:lnTo>
                    <a:pt x="172" y="49"/>
                  </a:lnTo>
                  <a:lnTo>
                    <a:pt x="174" y="46"/>
                  </a:lnTo>
                  <a:lnTo>
                    <a:pt x="175" y="43"/>
                  </a:lnTo>
                  <a:lnTo>
                    <a:pt x="179" y="63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2" name="Freeform 14"/>
            <p:cNvSpPr>
              <a:spLocks/>
            </p:cNvSpPr>
            <p:nvPr/>
          </p:nvSpPr>
          <p:spPr bwMode="auto">
            <a:xfrm>
              <a:off x="5524501" y="4764088"/>
              <a:ext cx="149225" cy="130175"/>
            </a:xfrm>
            <a:custGeom>
              <a:avLst/>
              <a:gdLst>
                <a:gd name="T0" fmla="*/ 2147483647 w 188"/>
                <a:gd name="T1" fmla="*/ 2147483647 h 164"/>
                <a:gd name="T2" fmla="*/ 2147483647 w 188"/>
                <a:gd name="T3" fmla="*/ 2147483647 h 164"/>
                <a:gd name="T4" fmla="*/ 2147483647 w 188"/>
                <a:gd name="T5" fmla="*/ 2147483647 h 164"/>
                <a:gd name="T6" fmla="*/ 2147483647 w 188"/>
                <a:gd name="T7" fmla="*/ 2147483647 h 164"/>
                <a:gd name="T8" fmla="*/ 2147483647 w 188"/>
                <a:gd name="T9" fmla="*/ 2147483647 h 164"/>
                <a:gd name="T10" fmla="*/ 2147483647 w 188"/>
                <a:gd name="T11" fmla="*/ 2147483647 h 164"/>
                <a:gd name="T12" fmla="*/ 2147483647 w 188"/>
                <a:gd name="T13" fmla="*/ 2147483647 h 164"/>
                <a:gd name="T14" fmla="*/ 2147483647 w 188"/>
                <a:gd name="T15" fmla="*/ 2147483647 h 164"/>
                <a:gd name="T16" fmla="*/ 2147483647 w 188"/>
                <a:gd name="T17" fmla="*/ 2147483647 h 164"/>
                <a:gd name="T18" fmla="*/ 2147483647 w 188"/>
                <a:gd name="T19" fmla="*/ 2147483647 h 164"/>
                <a:gd name="T20" fmla="*/ 2147483647 w 188"/>
                <a:gd name="T21" fmla="*/ 2147483647 h 164"/>
                <a:gd name="T22" fmla="*/ 2147483647 w 188"/>
                <a:gd name="T23" fmla="*/ 2147483647 h 164"/>
                <a:gd name="T24" fmla="*/ 2147483647 w 188"/>
                <a:gd name="T25" fmla="*/ 2147483647 h 164"/>
                <a:gd name="T26" fmla="*/ 2147483647 w 188"/>
                <a:gd name="T27" fmla="*/ 2147483647 h 164"/>
                <a:gd name="T28" fmla="*/ 2147483647 w 188"/>
                <a:gd name="T29" fmla="*/ 2147483647 h 164"/>
                <a:gd name="T30" fmla="*/ 2147483647 w 188"/>
                <a:gd name="T31" fmla="*/ 2147483647 h 164"/>
                <a:gd name="T32" fmla="*/ 2147483647 w 188"/>
                <a:gd name="T33" fmla="*/ 2147483647 h 164"/>
                <a:gd name="T34" fmla="*/ 2147483647 w 188"/>
                <a:gd name="T35" fmla="*/ 2147483647 h 164"/>
                <a:gd name="T36" fmla="*/ 2147483647 w 188"/>
                <a:gd name="T37" fmla="*/ 2147483647 h 164"/>
                <a:gd name="T38" fmla="*/ 2147483647 w 188"/>
                <a:gd name="T39" fmla="*/ 2147483647 h 164"/>
                <a:gd name="T40" fmla="*/ 2147483647 w 188"/>
                <a:gd name="T41" fmla="*/ 2147483647 h 164"/>
                <a:gd name="T42" fmla="*/ 2147483647 w 188"/>
                <a:gd name="T43" fmla="*/ 2147483647 h 164"/>
                <a:gd name="T44" fmla="*/ 2147483647 w 188"/>
                <a:gd name="T45" fmla="*/ 2147483647 h 164"/>
                <a:gd name="T46" fmla="*/ 2147483647 w 188"/>
                <a:gd name="T47" fmla="*/ 2147483647 h 164"/>
                <a:gd name="T48" fmla="*/ 2147483647 w 188"/>
                <a:gd name="T49" fmla="*/ 2147483647 h 164"/>
                <a:gd name="T50" fmla="*/ 2147483647 w 188"/>
                <a:gd name="T51" fmla="*/ 2147483647 h 164"/>
                <a:gd name="T52" fmla="*/ 2147483647 w 188"/>
                <a:gd name="T53" fmla="*/ 2147483647 h 164"/>
                <a:gd name="T54" fmla="*/ 2147483647 w 188"/>
                <a:gd name="T55" fmla="*/ 2147483647 h 164"/>
                <a:gd name="T56" fmla="*/ 2147483647 w 188"/>
                <a:gd name="T57" fmla="*/ 2147483647 h 164"/>
                <a:gd name="T58" fmla="*/ 2147483647 w 188"/>
                <a:gd name="T59" fmla="*/ 2147483647 h 164"/>
                <a:gd name="T60" fmla="*/ 2147483647 w 188"/>
                <a:gd name="T61" fmla="*/ 2147483647 h 164"/>
                <a:gd name="T62" fmla="*/ 2147483647 w 188"/>
                <a:gd name="T63" fmla="*/ 0 h 164"/>
                <a:gd name="T64" fmla="*/ 2147483647 w 188"/>
                <a:gd name="T65" fmla="*/ 0 h 164"/>
                <a:gd name="T66" fmla="*/ 2147483647 w 188"/>
                <a:gd name="T67" fmla="*/ 2147483647 h 164"/>
                <a:gd name="T68" fmla="*/ 2147483647 w 188"/>
                <a:gd name="T69" fmla="*/ 2147483647 h 164"/>
                <a:gd name="T70" fmla="*/ 2147483647 w 188"/>
                <a:gd name="T71" fmla="*/ 2147483647 h 164"/>
                <a:gd name="T72" fmla="*/ 2147483647 w 188"/>
                <a:gd name="T73" fmla="*/ 2147483647 h 164"/>
                <a:gd name="T74" fmla="*/ 2147483647 w 188"/>
                <a:gd name="T75" fmla="*/ 2147483647 h 164"/>
                <a:gd name="T76" fmla="*/ 2147483647 w 188"/>
                <a:gd name="T77" fmla="*/ 2147483647 h 164"/>
                <a:gd name="T78" fmla="*/ 2147483647 w 188"/>
                <a:gd name="T79" fmla="*/ 2147483647 h 164"/>
                <a:gd name="T80" fmla="*/ 2147483647 w 188"/>
                <a:gd name="T81" fmla="*/ 2147483647 h 164"/>
                <a:gd name="T82" fmla="*/ 2147483647 w 188"/>
                <a:gd name="T83" fmla="*/ 2147483647 h 164"/>
                <a:gd name="T84" fmla="*/ 2147483647 w 188"/>
                <a:gd name="T85" fmla="*/ 2147483647 h 16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8" h="164">
                  <a:moveTo>
                    <a:pt x="188" y="82"/>
                  </a:moveTo>
                  <a:lnTo>
                    <a:pt x="188" y="86"/>
                  </a:lnTo>
                  <a:lnTo>
                    <a:pt x="188" y="89"/>
                  </a:lnTo>
                  <a:lnTo>
                    <a:pt x="186" y="94"/>
                  </a:lnTo>
                  <a:lnTo>
                    <a:pt x="186" y="99"/>
                  </a:lnTo>
                  <a:lnTo>
                    <a:pt x="185" y="102"/>
                  </a:lnTo>
                  <a:lnTo>
                    <a:pt x="184" y="107"/>
                  </a:lnTo>
                  <a:lnTo>
                    <a:pt x="182" y="110"/>
                  </a:lnTo>
                  <a:lnTo>
                    <a:pt x="181" y="114"/>
                  </a:lnTo>
                  <a:lnTo>
                    <a:pt x="178" y="117"/>
                  </a:lnTo>
                  <a:lnTo>
                    <a:pt x="177" y="120"/>
                  </a:lnTo>
                  <a:lnTo>
                    <a:pt x="174" y="125"/>
                  </a:lnTo>
                  <a:lnTo>
                    <a:pt x="172" y="128"/>
                  </a:lnTo>
                  <a:lnTo>
                    <a:pt x="169" y="131"/>
                  </a:lnTo>
                  <a:lnTo>
                    <a:pt x="166" y="134"/>
                  </a:lnTo>
                  <a:lnTo>
                    <a:pt x="163" y="137"/>
                  </a:lnTo>
                  <a:lnTo>
                    <a:pt x="161" y="141"/>
                  </a:lnTo>
                  <a:lnTo>
                    <a:pt x="157" y="142"/>
                  </a:lnTo>
                  <a:lnTo>
                    <a:pt x="154" y="145"/>
                  </a:lnTo>
                  <a:lnTo>
                    <a:pt x="150" y="148"/>
                  </a:lnTo>
                  <a:lnTo>
                    <a:pt x="146" y="150"/>
                  </a:lnTo>
                  <a:lnTo>
                    <a:pt x="143" y="151"/>
                  </a:lnTo>
                  <a:lnTo>
                    <a:pt x="139" y="154"/>
                  </a:lnTo>
                  <a:lnTo>
                    <a:pt x="135" y="156"/>
                  </a:lnTo>
                  <a:lnTo>
                    <a:pt x="131" y="158"/>
                  </a:lnTo>
                  <a:lnTo>
                    <a:pt x="127" y="159"/>
                  </a:lnTo>
                  <a:lnTo>
                    <a:pt x="122" y="161"/>
                  </a:lnTo>
                  <a:lnTo>
                    <a:pt x="118" y="161"/>
                  </a:lnTo>
                  <a:lnTo>
                    <a:pt x="114" y="162"/>
                  </a:lnTo>
                  <a:lnTo>
                    <a:pt x="108" y="162"/>
                  </a:lnTo>
                  <a:lnTo>
                    <a:pt x="104" y="164"/>
                  </a:lnTo>
                  <a:lnTo>
                    <a:pt x="99" y="164"/>
                  </a:lnTo>
                  <a:lnTo>
                    <a:pt x="95" y="164"/>
                  </a:lnTo>
                  <a:lnTo>
                    <a:pt x="89" y="164"/>
                  </a:lnTo>
                  <a:lnTo>
                    <a:pt x="85" y="164"/>
                  </a:lnTo>
                  <a:lnTo>
                    <a:pt x="80" y="162"/>
                  </a:lnTo>
                  <a:lnTo>
                    <a:pt x="76" y="162"/>
                  </a:lnTo>
                  <a:lnTo>
                    <a:pt x="70" y="161"/>
                  </a:lnTo>
                  <a:lnTo>
                    <a:pt x="66" y="161"/>
                  </a:lnTo>
                  <a:lnTo>
                    <a:pt x="62" y="159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50" y="154"/>
                  </a:lnTo>
                  <a:lnTo>
                    <a:pt x="46" y="151"/>
                  </a:lnTo>
                  <a:lnTo>
                    <a:pt x="42" y="150"/>
                  </a:lnTo>
                  <a:lnTo>
                    <a:pt x="38" y="148"/>
                  </a:lnTo>
                  <a:lnTo>
                    <a:pt x="35" y="145"/>
                  </a:lnTo>
                  <a:lnTo>
                    <a:pt x="31" y="142"/>
                  </a:lnTo>
                  <a:lnTo>
                    <a:pt x="29" y="141"/>
                  </a:lnTo>
                  <a:lnTo>
                    <a:pt x="25" y="137"/>
                  </a:lnTo>
                  <a:lnTo>
                    <a:pt x="22" y="134"/>
                  </a:lnTo>
                  <a:lnTo>
                    <a:pt x="19" y="131"/>
                  </a:lnTo>
                  <a:lnTo>
                    <a:pt x="17" y="128"/>
                  </a:lnTo>
                  <a:lnTo>
                    <a:pt x="15" y="125"/>
                  </a:lnTo>
                  <a:lnTo>
                    <a:pt x="12" y="120"/>
                  </a:lnTo>
                  <a:lnTo>
                    <a:pt x="10" y="117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6" y="107"/>
                  </a:lnTo>
                  <a:lnTo>
                    <a:pt x="4" y="102"/>
                  </a:lnTo>
                  <a:lnTo>
                    <a:pt x="3" y="99"/>
                  </a:lnTo>
                  <a:lnTo>
                    <a:pt x="2" y="94"/>
                  </a:lnTo>
                  <a:lnTo>
                    <a:pt x="2" y="89"/>
                  </a:lnTo>
                  <a:lnTo>
                    <a:pt x="2" y="86"/>
                  </a:lnTo>
                  <a:lnTo>
                    <a:pt x="0" y="82"/>
                  </a:lnTo>
                  <a:lnTo>
                    <a:pt x="2" y="77"/>
                  </a:lnTo>
                  <a:lnTo>
                    <a:pt x="2" y="74"/>
                  </a:lnTo>
                  <a:lnTo>
                    <a:pt x="2" y="69"/>
                  </a:lnTo>
                  <a:lnTo>
                    <a:pt x="3" y="65"/>
                  </a:lnTo>
                  <a:lnTo>
                    <a:pt x="4" y="62"/>
                  </a:lnTo>
                  <a:lnTo>
                    <a:pt x="6" y="57"/>
                  </a:lnTo>
                  <a:lnTo>
                    <a:pt x="7" y="54"/>
                  </a:lnTo>
                  <a:lnTo>
                    <a:pt x="8" y="49"/>
                  </a:lnTo>
                  <a:lnTo>
                    <a:pt x="10" y="46"/>
                  </a:lnTo>
                  <a:lnTo>
                    <a:pt x="12" y="43"/>
                  </a:lnTo>
                  <a:lnTo>
                    <a:pt x="15" y="38"/>
                  </a:lnTo>
                  <a:lnTo>
                    <a:pt x="17" y="35"/>
                  </a:lnTo>
                  <a:lnTo>
                    <a:pt x="19" y="32"/>
                  </a:lnTo>
                  <a:lnTo>
                    <a:pt x="22" y="29"/>
                  </a:lnTo>
                  <a:lnTo>
                    <a:pt x="25" y="26"/>
                  </a:lnTo>
                  <a:lnTo>
                    <a:pt x="29" y="23"/>
                  </a:lnTo>
                  <a:lnTo>
                    <a:pt x="31" y="21"/>
                  </a:lnTo>
                  <a:lnTo>
                    <a:pt x="35" y="18"/>
                  </a:lnTo>
                  <a:lnTo>
                    <a:pt x="38" y="15"/>
                  </a:lnTo>
                  <a:lnTo>
                    <a:pt x="42" y="14"/>
                  </a:lnTo>
                  <a:lnTo>
                    <a:pt x="46" y="12"/>
                  </a:lnTo>
                  <a:lnTo>
                    <a:pt x="50" y="9"/>
                  </a:lnTo>
                  <a:lnTo>
                    <a:pt x="54" y="8"/>
                  </a:lnTo>
                  <a:lnTo>
                    <a:pt x="58" y="6"/>
                  </a:lnTo>
                  <a:lnTo>
                    <a:pt x="62" y="4"/>
                  </a:lnTo>
                  <a:lnTo>
                    <a:pt x="66" y="3"/>
                  </a:lnTo>
                  <a:lnTo>
                    <a:pt x="70" y="3"/>
                  </a:lnTo>
                  <a:lnTo>
                    <a:pt x="76" y="1"/>
                  </a:lnTo>
                  <a:lnTo>
                    <a:pt x="80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5" y="0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08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2" y="3"/>
                  </a:lnTo>
                  <a:lnTo>
                    <a:pt x="127" y="4"/>
                  </a:lnTo>
                  <a:lnTo>
                    <a:pt x="131" y="6"/>
                  </a:lnTo>
                  <a:lnTo>
                    <a:pt x="135" y="8"/>
                  </a:lnTo>
                  <a:lnTo>
                    <a:pt x="139" y="9"/>
                  </a:lnTo>
                  <a:lnTo>
                    <a:pt x="143" y="12"/>
                  </a:lnTo>
                  <a:lnTo>
                    <a:pt x="146" y="14"/>
                  </a:lnTo>
                  <a:lnTo>
                    <a:pt x="150" y="15"/>
                  </a:lnTo>
                  <a:lnTo>
                    <a:pt x="154" y="18"/>
                  </a:lnTo>
                  <a:lnTo>
                    <a:pt x="157" y="21"/>
                  </a:lnTo>
                  <a:lnTo>
                    <a:pt x="161" y="23"/>
                  </a:lnTo>
                  <a:lnTo>
                    <a:pt x="163" y="26"/>
                  </a:lnTo>
                  <a:lnTo>
                    <a:pt x="166" y="29"/>
                  </a:lnTo>
                  <a:lnTo>
                    <a:pt x="169" y="32"/>
                  </a:lnTo>
                  <a:lnTo>
                    <a:pt x="172" y="35"/>
                  </a:lnTo>
                  <a:lnTo>
                    <a:pt x="174" y="38"/>
                  </a:lnTo>
                  <a:lnTo>
                    <a:pt x="177" y="43"/>
                  </a:lnTo>
                  <a:lnTo>
                    <a:pt x="178" y="46"/>
                  </a:lnTo>
                  <a:lnTo>
                    <a:pt x="181" y="49"/>
                  </a:lnTo>
                  <a:lnTo>
                    <a:pt x="182" y="54"/>
                  </a:lnTo>
                  <a:lnTo>
                    <a:pt x="184" y="57"/>
                  </a:lnTo>
                  <a:lnTo>
                    <a:pt x="185" y="62"/>
                  </a:lnTo>
                  <a:lnTo>
                    <a:pt x="186" y="65"/>
                  </a:lnTo>
                  <a:lnTo>
                    <a:pt x="186" y="69"/>
                  </a:lnTo>
                  <a:lnTo>
                    <a:pt x="188" y="74"/>
                  </a:lnTo>
                  <a:lnTo>
                    <a:pt x="188" y="77"/>
                  </a:lnTo>
                  <a:lnTo>
                    <a:pt x="188" y="82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3" name="Freeform 15"/>
            <p:cNvSpPr>
              <a:spLocks/>
            </p:cNvSpPr>
            <p:nvPr/>
          </p:nvSpPr>
          <p:spPr bwMode="auto">
            <a:xfrm>
              <a:off x="5510213" y="4776788"/>
              <a:ext cx="195263" cy="111125"/>
            </a:xfrm>
            <a:custGeom>
              <a:avLst/>
              <a:gdLst>
                <a:gd name="T0" fmla="*/ 2147483647 w 247"/>
                <a:gd name="T1" fmla="*/ 2147483647 h 141"/>
                <a:gd name="T2" fmla="*/ 2147483647 w 247"/>
                <a:gd name="T3" fmla="*/ 2147483647 h 141"/>
                <a:gd name="T4" fmla="*/ 2147483647 w 247"/>
                <a:gd name="T5" fmla="*/ 2147483647 h 141"/>
                <a:gd name="T6" fmla="*/ 2147483647 w 247"/>
                <a:gd name="T7" fmla="*/ 2147483647 h 141"/>
                <a:gd name="T8" fmla="*/ 2147483647 w 247"/>
                <a:gd name="T9" fmla="*/ 2147483647 h 141"/>
                <a:gd name="T10" fmla="*/ 2147483647 w 247"/>
                <a:gd name="T11" fmla="*/ 2147483647 h 141"/>
                <a:gd name="T12" fmla="*/ 2147483647 w 247"/>
                <a:gd name="T13" fmla="*/ 2147483647 h 141"/>
                <a:gd name="T14" fmla="*/ 2147483647 w 247"/>
                <a:gd name="T15" fmla="*/ 2147483647 h 141"/>
                <a:gd name="T16" fmla="*/ 2147483647 w 247"/>
                <a:gd name="T17" fmla="*/ 2147483647 h 141"/>
                <a:gd name="T18" fmla="*/ 2147483647 w 247"/>
                <a:gd name="T19" fmla="*/ 2147483647 h 141"/>
                <a:gd name="T20" fmla="*/ 2147483647 w 247"/>
                <a:gd name="T21" fmla="*/ 2147483647 h 141"/>
                <a:gd name="T22" fmla="*/ 2147483647 w 247"/>
                <a:gd name="T23" fmla="*/ 2147483647 h 141"/>
                <a:gd name="T24" fmla="*/ 2147483647 w 247"/>
                <a:gd name="T25" fmla="*/ 2147483647 h 141"/>
                <a:gd name="T26" fmla="*/ 2147483647 w 247"/>
                <a:gd name="T27" fmla="*/ 2147483647 h 141"/>
                <a:gd name="T28" fmla="*/ 2147483647 w 247"/>
                <a:gd name="T29" fmla="*/ 2147483647 h 141"/>
                <a:gd name="T30" fmla="*/ 2147483647 w 247"/>
                <a:gd name="T31" fmla="*/ 2147483647 h 141"/>
                <a:gd name="T32" fmla="*/ 2147483647 w 247"/>
                <a:gd name="T33" fmla="*/ 2147483647 h 141"/>
                <a:gd name="T34" fmla="*/ 2147483647 w 247"/>
                <a:gd name="T35" fmla="*/ 2147483647 h 141"/>
                <a:gd name="T36" fmla="*/ 2147483647 w 247"/>
                <a:gd name="T37" fmla="*/ 2147483647 h 141"/>
                <a:gd name="T38" fmla="*/ 2147483647 w 247"/>
                <a:gd name="T39" fmla="*/ 2147483647 h 141"/>
                <a:gd name="T40" fmla="*/ 0 w 247"/>
                <a:gd name="T41" fmla="*/ 2147483647 h 141"/>
                <a:gd name="T42" fmla="*/ 0 w 247"/>
                <a:gd name="T43" fmla="*/ 2147483647 h 141"/>
                <a:gd name="T44" fmla="*/ 2147483647 w 247"/>
                <a:gd name="T45" fmla="*/ 2147483647 h 141"/>
                <a:gd name="T46" fmla="*/ 2147483647 w 247"/>
                <a:gd name="T47" fmla="*/ 2147483647 h 141"/>
                <a:gd name="T48" fmla="*/ 2147483647 w 247"/>
                <a:gd name="T49" fmla="*/ 2147483647 h 141"/>
                <a:gd name="T50" fmla="*/ 2147483647 w 247"/>
                <a:gd name="T51" fmla="*/ 2147483647 h 141"/>
                <a:gd name="T52" fmla="*/ 2147483647 w 247"/>
                <a:gd name="T53" fmla="*/ 2147483647 h 141"/>
                <a:gd name="T54" fmla="*/ 2147483647 w 247"/>
                <a:gd name="T55" fmla="*/ 2147483647 h 141"/>
                <a:gd name="T56" fmla="*/ 2147483647 w 247"/>
                <a:gd name="T57" fmla="*/ 2147483647 h 141"/>
                <a:gd name="T58" fmla="*/ 2147483647 w 247"/>
                <a:gd name="T59" fmla="*/ 2147483647 h 141"/>
                <a:gd name="T60" fmla="*/ 2147483647 w 247"/>
                <a:gd name="T61" fmla="*/ 2147483647 h 141"/>
                <a:gd name="T62" fmla="*/ 2147483647 w 247"/>
                <a:gd name="T63" fmla="*/ 0 h 141"/>
                <a:gd name="T64" fmla="*/ 2147483647 w 247"/>
                <a:gd name="T65" fmla="*/ 0 h 141"/>
                <a:gd name="T66" fmla="*/ 2147483647 w 247"/>
                <a:gd name="T67" fmla="*/ 2147483647 h 141"/>
                <a:gd name="T68" fmla="*/ 2147483647 w 247"/>
                <a:gd name="T69" fmla="*/ 2147483647 h 141"/>
                <a:gd name="T70" fmla="*/ 2147483647 w 247"/>
                <a:gd name="T71" fmla="*/ 2147483647 h 141"/>
                <a:gd name="T72" fmla="*/ 2147483647 w 247"/>
                <a:gd name="T73" fmla="*/ 2147483647 h 141"/>
                <a:gd name="T74" fmla="*/ 2147483647 w 247"/>
                <a:gd name="T75" fmla="*/ 2147483647 h 141"/>
                <a:gd name="T76" fmla="*/ 2147483647 w 247"/>
                <a:gd name="T77" fmla="*/ 2147483647 h 141"/>
                <a:gd name="T78" fmla="*/ 2147483647 w 247"/>
                <a:gd name="T79" fmla="*/ 2147483647 h 141"/>
                <a:gd name="T80" fmla="*/ 2147483647 w 247"/>
                <a:gd name="T81" fmla="*/ 2147483647 h 141"/>
                <a:gd name="T82" fmla="*/ 2147483647 w 247"/>
                <a:gd name="T83" fmla="*/ 2147483647 h 141"/>
                <a:gd name="T84" fmla="*/ 2147483647 w 247"/>
                <a:gd name="T85" fmla="*/ 2147483647 h 1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47" h="141">
                  <a:moveTo>
                    <a:pt x="247" y="71"/>
                  </a:moveTo>
                  <a:lnTo>
                    <a:pt x="247" y="74"/>
                  </a:lnTo>
                  <a:lnTo>
                    <a:pt x="247" y="78"/>
                  </a:lnTo>
                  <a:lnTo>
                    <a:pt x="246" y="81"/>
                  </a:lnTo>
                  <a:lnTo>
                    <a:pt x="245" y="85"/>
                  </a:lnTo>
                  <a:lnTo>
                    <a:pt x="243" y="88"/>
                  </a:lnTo>
                  <a:lnTo>
                    <a:pt x="242" y="92"/>
                  </a:lnTo>
                  <a:lnTo>
                    <a:pt x="240" y="95"/>
                  </a:lnTo>
                  <a:lnTo>
                    <a:pt x="238" y="98"/>
                  </a:lnTo>
                  <a:lnTo>
                    <a:pt x="235" y="101"/>
                  </a:lnTo>
                  <a:lnTo>
                    <a:pt x="232" y="104"/>
                  </a:lnTo>
                  <a:lnTo>
                    <a:pt x="230" y="107"/>
                  </a:lnTo>
                  <a:lnTo>
                    <a:pt x="227" y="110"/>
                  </a:lnTo>
                  <a:lnTo>
                    <a:pt x="223" y="113"/>
                  </a:lnTo>
                  <a:lnTo>
                    <a:pt x="219" y="115"/>
                  </a:lnTo>
                  <a:lnTo>
                    <a:pt x="215" y="118"/>
                  </a:lnTo>
                  <a:lnTo>
                    <a:pt x="211" y="121"/>
                  </a:lnTo>
                  <a:lnTo>
                    <a:pt x="207" y="122"/>
                  </a:lnTo>
                  <a:lnTo>
                    <a:pt x="203" y="126"/>
                  </a:lnTo>
                  <a:lnTo>
                    <a:pt x="197" y="127"/>
                  </a:lnTo>
                  <a:lnTo>
                    <a:pt x="193" y="129"/>
                  </a:lnTo>
                  <a:lnTo>
                    <a:pt x="188" y="130"/>
                  </a:lnTo>
                  <a:lnTo>
                    <a:pt x="182" y="132"/>
                  </a:lnTo>
                  <a:lnTo>
                    <a:pt x="177" y="133"/>
                  </a:lnTo>
                  <a:lnTo>
                    <a:pt x="172" y="135"/>
                  </a:lnTo>
                  <a:lnTo>
                    <a:pt x="166" y="136"/>
                  </a:lnTo>
                  <a:lnTo>
                    <a:pt x="161" y="138"/>
                  </a:lnTo>
                  <a:lnTo>
                    <a:pt x="154" y="138"/>
                  </a:lnTo>
                  <a:lnTo>
                    <a:pt x="149" y="139"/>
                  </a:lnTo>
                  <a:lnTo>
                    <a:pt x="143" y="139"/>
                  </a:lnTo>
                  <a:lnTo>
                    <a:pt x="137" y="141"/>
                  </a:lnTo>
                  <a:lnTo>
                    <a:pt x="130" y="141"/>
                  </a:lnTo>
                  <a:lnTo>
                    <a:pt x="125" y="141"/>
                  </a:lnTo>
                  <a:lnTo>
                    <a:pt x="118" y="141"/>
                  </a:lnTo>
                  <a:lnTo>
                    <a:pt x="111" y="141"/>
                  </a:lnTo>
                  <a:lnTo>
                    <a:pt x="106" y="139"/>
                  </a:lnTo>
                  <a:lnTo>
                    <a:pt x="99" y="139"/>
                  </a:lnTo>
                  <a:lnTo>
                    <a:pt x="93" y="138"/>
                  </a:lnTo>
                  <a:lnTo>
                    <a:pt x="87" y="138"/>
                  </a:lnTo>
                  <a:lnTo>
                    <a:pt x="81" y="136"/>
                  </a:lnTo>
                  <a:lnTo>
                    <a:pt x="76" y="135"/>
                  </a:lnTo>
                  <a:lnTo>
                    <a:pt x="71" y="133"/>
                  </a:lnTo>
                  <a:lnTo>
                    <a:pt x="65" y="132"/>
                  </a:lnTo>
                  <a:lnTo>
                    <a:pt x="60" y="130"/>
                  </a:lnTo>
                  <a:lnTo>
                    <a:pt x="54" y="129"/>
                  </a:lnTo>
                  <a:lnTo>
                    <a:pt x="50" y="127"/>
                  </a:lnTo>
                  <a:lnTo>
                    <a:pt x="45" y="126"/>
                  </a:lnTo>
                  <a:lnTo>
                    <a:pt x="41" y="122"/>
                  </a:lnTo>
                  <a:lnTo>
                    <a:pt x="37" y="121"/>
                  </a:lnTo>
                  <a:lnTo>
                    <a:pt x="33" y="118"/>
                  </a:lnTo>
                  <a:lnTo>
                    <a:pt x="29" y="115"/>
                  </a:lnTo>
                  <a:lnTo>
                    <a:pt x="25" y="113"/>
                  </a:lnTo>
                  <a:lnTo>
                    <a:pt x="22" y="110"/>
                  </a:lnTo>
                  <a:lnTo>
                    <a:pt x="18" y="107"/>
                  </a:lnTo>
                  <a:lnTo>
                    <a:pt x="15" y="104"/>
                  </a:lnTo>
                  <a:lnTo>
                    <a:pt x="13" y="101"/>
                  </a:lnTo>
                  <a:lnTo>
                    <a:pt x="10" y="98"/>
                  </a:lnTo>
                  <a:lnTo>
                    <a:pt x="7" y="95"/>
                  </a:lnTo>
                  <a:lnTo>
                    <a:pt x="6" y="92"/>
                  </a:lnTo>
                  <a:lnTo>
                    <a:pt x="4" y="88"/>
                  </a:lnTo>
                  <a:lnTo>
                    <a:pt x="3" y="85"/>
                  </a:lnTo>
                  <a:lnTo>
                    <a:pt x="2" y="81"/>
                  </a:lnTo>
                  <a:lnTo>
                    <a:pt x="0" y="78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1"/>
                  </a:lnTo>
                  <a:lnTo>
                    <a:pt x="3" y="56"/>
                  </a:lnTo>
                  <a:lnTo>
                    <a:pt x="4" y="53"/>
                  </a:lnTo>
                  <a:lnTo>
                    <a:pt x="6" y="50"/>
                  </a:lnTo>
                  <a:lnTo>
                    <a:pt x="7" y="47"/>
                  </a:lnTo>
                  <a:lnTo>
                    <a:pt x="10" y="44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8" y="34"/>
                  </a:lnTo>
                  <a:lnTo>
                    <a:pt x="22" y="31"/>
                  </a:lnTo>
                  <a:lnTo>
                    <a:pt x="25" y="28"/>
                  </a:lnTo>
                  <a:lnTo>
                    <a:pt x="29" y="27"/>
                  </a:lnTo>
                  <a:lnTo>
                    <a:pt x="33" y="23"/>
                  </a:lnTo>
                  <a:lnTo>
                    <a:pt x="37" y="22"/>
                  </a:lnTo>
                  <a:lnTo>
                    <a:pt x="41" y="19"/>
                  </a:lnTo>
                  <a:lnTo>
                    <a:pt x="45" y="17"/>
                  </a:lnTo>
                  <a:lnTo>
                    <a:pt x="50" y="14"/>
                  </a:lnTo>
                  <a:lnTo>
                    <a:pt x="54" y="13"/>
                  </a:lnTo>
                  <a:lnTo>
                    <a:pt x="60" y="11"/>
                  </a:lnTo>
                  <a:lnTo>
                    <a:pt x="65" y="10"/>
                  </a:lnTo>
                  <a:lnTo>
                    <a:pt x="71" y="8"/>
                  </a:lnTo>
                  <a:lnTo>
                    <a:pt x="76" y="6"/>
                  </a:lnTo>
                  <a:lnTo>
                    <a:pt x="81" y="5"/>
                  </a:lnTo>
                  <a:lnTo>
                    <a:pt x="87" y="3"/>
                  </a:lnTo>
                  <a:lnTo>
                    <a:pt x="93" y="3"/>
                  </a:lnTo>
                  <a:lnTo>
                    <a:pt x="99" y="2"/>
                  </a:lnTo>
                  <a:lnTo>
                    <a:pt x="106" y="2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7" y="0"/>
                  </a:lnTo>
                  <a:lnTo>
                    <a:pt x="143" y="2"/>
                  </a:lnTo>
                  <a:lnTo>
                    <a:pt x="149" y="2"/>
                  </a:lnTo>
                  <a:lnTo>
                    <a:pt x="154" y="3"/>
                  </a:lnTo>
                  <a:lnTo>
                    <a:pt x="161" y="3"/>
                  </a:lnTo>
                  <a:lnTo>
                    <a:pt x="166" y="5"/>
                  </a:lnTo>
                  <a:lnTo>
                    <a:pt x="172" y="6"/>
                  </a:lnTo>
                  <a:lnTo>
                    <a:pt x="177" y="8"/>
                  </a:lnTo>
                  <a:lnTo>
                    <a:pt x="182" y="10"/>
                  </a:lnTo>
                  <a:lnTo>
                    <a:pt x="188" y="11"/>
                  </a:lnTo>
                  <a:lnTo>
                    <a:pt x="193" y="13"/>
                  </a:lnTo>
                  <a:lnTo>
                    <a:pt x="197" y="14"/>
                  </a:lnTo>
                  <a:lnTo>
                    <a:pt x="203" y="17"/>
                  </a:lnTo>
                  <a:lnTo>
                    <a:pt x="207" y="19"/>
                  </a:lnTo>
                  <a:lnTo>
                    <a:pt x="211" y="22"/>
                  </a:lnTo>
                  <a:lnTo>
                    <a:pt x="215" y="23"/>
                  </a:lnTo>
                  <a:lnTo>
                    <a:pt x="219" y="27"/>
                  </a:lnTo>
                  <a:lnTo>
                    <a:pt x="223" y="28"/>
                  </a:lnTo>
                  <a:lnTo>
                    <a:pt x="227" y="31"/>
                  </a:lnTo>
                  <a:lnTo>
                    <a:pt x="230" y="34"/>
                  </a:lnTo>
                  <a:lnTo>
                    <a:pt x="232" y="37"/>
                  </a:lnTo>
                  <a:lnTo>
                    <a:pt x="235" y="40"/>
                  </a:lnTo>
                  <a:lnTo>
                    <a:pt x="238" y="44"/>
                  </a:lnTo>
                  <a:lnTo>
                    <a:pt x="240" y="47"/>
                  </a:lnTo>
                  <a:lnTo>
                    <a:pt x="242" y="50"/>
                  </a:lnTo>
                  <a:lnTo>
                    <a:pt x="243" y="53"/>
                  </a:lnTo>
                  <a:lnTo>
                    <a:pt x="245" y="56"/>
                  </a:lnTo>
                  <a:lnTo>
                    <a:pt x="246" y="61"/>
                  </a:lnTo>
                  <a:lnTo>
                    <a:pt x="247" y="64"/>
                  </a:lnTo>
                  <a:lnTo>
                    <a:pt x="247" y="67"/>
                  </a:lnTo>
                  <a:lnTo>
                    <a:pt x="247" y="71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4" name="Freeform 16"/>
            <p:cNvSpPr>
              <a:spLocks/>
            </p:cNvSpPr>
            <p:nvPr/>
          </p:nvSpPr>
          <p:spPr bwMode="auto">
            <a:xfrm>
              <a:off x="5519738" y="5626100"/>
              <a:ext cx="92075" cy="82550"/>
            </a:xfrm>
            <a:custGeom>
              <a:avLst/>
              <a:gdLst>
                <a:gd name="T0" fmla="*/ 2147483647 w 117"/>
                <a:gd name="T1" fmla="*/ 0 h 105"/>
                <a:gd name="T2" fmla="*/ 0 w 117"/>
                <a:gd name="T3" fmla="*/ 2147483647 h 105"/>
                <a:gd name="T4" fmla="*/ 2147483647 w 117"/>
                <a:gd name="T5" fmla="*/ 2147483647 h 105"/>
                <a:gd name="T6" fmla="*/ 2147483647 w 117"/>
                <a:gd name="T7" fmla="*/ 2147483647 h 105"/>
                <a:gd name="T8" fmla="*/ 2147483647 w 117"/>
                <a:gd name="T9" fmla="*/ 2147483647 h 105"/>
                <a:gd name="T10" fmla="*/ 2147483647 w 117"/>
                <a:gd name="T11" fmla="*/ 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7" h="105">
                  <a:moveTo>
                    <a:pt x="36" y="0"/>
                  </a:moveTo>
                  <a:lnTo>
                    <a:pt x="0" y="63"/>
                  </a:lnTo>
                  <a:lnTo>
                    <a:pt x="14" y="99"/>
                  </a:lnTo>
                  <a:lnTo>
                    <a:pt x="112" y="105"/>
                  </a:lnTo>
                  <a:lnTo>
                    <a:pt x="117" y="1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65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5" name="Freeform 17"/>
            <p:cNvSpPr>
              <a:spLocks/>
            </p:cNvSpPr>
            <p:nvPr/>
          </p:nvSpPr>
          <p:spPr bwMode="auto">
            <a:xfrm>
              <a:off x="5529263" y="5386388"/>
              <a:ext cx="61913" cy="292100"/>
            </a:xfrm>
            <a:custGeom>
              <a:avLst/>
              <a:gdLst>
                <a:gd name="T0" fmla="*/ 2147483647 w 78"/>
                <a:gd name="T1" fmla="*/ 2147483647 h 368"/>
                <a:gd name="T2" fmla="*/ 2147483647 w 78"/>
                <a:gd name="T3" fmla="*/ 2147483647 h 368"/>
                <a:gd name="T4" fmla="*/ 2147483647 w 78"/>
                <a:gd name="T5" fmla="*/ 2147483647 h 368"/>
                <a:gd name="T6" fmla="*/ 2147483647 w 78"/>
                <a:gd name="T7" fmla="*/ 2147483647 h 368"/>
                <a:gd name="T8" fmla="*/ 2147483647 w 78"/>
                <a:gd name="T9" fmla="*/ 2147483647 h 368"/>
                <a:gd name="T10" fmla="*/ 2147483647 w 78"/>
                <a:gd name="T11" fmla="*/ 2147483647 h 368"/>
                <a:gd name="T12" fmla="*/ 2147483647 w 78"/>
                <a:gd name="T13" fmla="*/ 2147483647 h 368"/>
                <a:gd name="T14" fmla="*/ 2147483647 w 78"/>
                <a:gd name="T15" fmla="*/ 2147483647 h 368"/>
                <a:gd name="T16" fmla="*/ 2147483647 w 78"/>
                <a:gd name="T17" fmla="*/ 2147483647 h 368"/>
                <a:gd name="T18" fmla="*/ 2147483647 w 78"/>
                <a:gd name="T19" fmla="*/ 2147483647 h 368"/>
                <a:gd name="T20" fmla="*/ 2147483647 w 78"/>
                <a:gd name="T21" fmla="*/ 2147483647 h 368"/>
                <a:gd name="T22" fmla="*/ 2147483647 w 78"/>
                <a:gd name="T23" fmla="*/ 2147483647 h 368"/>
                <a:gd name="T24" fmla="*/ 2147483647 w 78"/>
                <a:gd name="T25" fmla="*/ 2147483647 h 368"/>
                <a:gd name="T26" fmla="*/ 2147483647 w 78"/>
                <a:gd name="T27" fmla="*/ 2147483647 h 368"/>
                <a:gd name="T28" fmla="*/ 2147483647 w 78"/>
                <a:gd name="T29" fmla="*/ 2147483647 h 368"/>
                <a:gd name="T30" fmla="*/ 2147483647 w 78"/>
                <a:gd name="T31" fmla="*/ 2147483647 h 368"/>
                <a:gd name="T32" fmla="*/ 2147483647 w 78"/>
                <a:gd name="T33" fmla="*/ 2147483647 h 368"/>
                <a:gd name="T34" fmla="*/ 0 w 78"/>
                <a:gd name="T35" fmla="*/ 2147483647 h 368"/>
                <a:gd name="T36" fmla="*/ 0 w 78"/>
                <a:gd name="T37" fmla="*/ 2147483647 h 368"/>
                <a:gd name="T38" fmla="*/ 0 w 78"/>
                <a:gd name="T39" fmla="*/ 2147483647 h 368"/>
                <a:gd name="T40" fmla="*/ 0 w 78"/>
                <a:gd name="T41" fmla="*/ 2147483647 h 368"/>
                <a:gd name="T42" fmla="*/ 2147483647 w 78"/>
                <a:gd name="T43" fmla="*/ 2147483647 h 368"/>
                <a:gd name="T44" fmla="*/ 2147483647 w 78"/>
                <a:gd name="T45" fmla="*/ 2147483647 h 368"/>
                <a:gd name="T46" fmla="*/ 2147483647 w 78"/>
                <a:gd name="T47" fmla="*/ 2147483647 h 368"/>
                <a:gd name="T48" fmla="*/ 2147483647 w 78"/>
                <a:gd name="T49" fmla="*/ 2147483647 h 368"/>
                <a:gd name="T50" fmla="*/ 2147483647 w 78"/>
                <a:gd name="T51" fmla="*/ 2147483647 h 368"/>
                <a:gd name="T52" fmla="*/ 2147483647 w 78"/>
                <a:gd name="T53" fmla="*/ 2147483647 h 368"/>
                <a:gd name="T54" fmla="*/ 2147483647 w 78"/>
                <a:gd name="T55" fmla="*/ 2147483647 h 368"/>
                <a:gd name="T56" fmla="*/ 2147483647 w 78"/>
                <a:gd name="T57" fmla="*/ 2147483647 h 368"/>
                <a:gd name="T58" fmla="*/ 2147483647 w 78"/>
                <a:gd name="T59" fmla="*/ 2147483647 h 368"/>
                <a:gd name="T60" fmla="*/ 2147483647 w 78"/>
                <a:gd name="T61" fmla="*/ 2147483647 h 368"/>
                <a:gd name="T62" fmla="*/ 2147483647 w 78"/>
                <a:gd name="T63" fmla="*/ 2147483647 h 368"/>
                <a:gd name="T64" fmla="*/ 2147483647 w 78"/>
                <a:gd name="T65" fmla="*/ 2147483647 h 368"/>
                <a:gd name="T66" fmla="*/ 2147483647 w 78"/>
                <a:gd name="T67" fmla="*/ 2147483647 h 368"/>
                <a:gd name="T68" fmla="*/ 2147483647 w 78"/>
                <a:gd name="T69" fmla="*/ 2147483647 h 368"/>
                <a:gd name="T70" fmla="*/ 2147483647 w 78"/>
                <a:gd name="T71" fmla="*/ 2147483647 h 368"/>
                <a:gd name="T72" fmla="*/ 2147483647 w 78"/>
                <a:gd name="T73" fmla="*/ 0 h 36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8" h="368">
                  <a:moveTo>
                    <a:pt x="39" y="17"/>
                  </a:moveTo>
                  <a:lnTo>
                    <a:pt x="39" y="18"/>
                  </a:lnTo>
                  <a:lnTo>
                    <a:pt x="39" y="26"/>
                  </a:lnTo>
                  <a:lnTo>
                    <a:pt x="39" y="35"/>
                  </a:lnTo>
                  <a:lnTo>
                    <a:pt x="37" y="48"/>
                  </a:lnTo>
                  <a:lnTo>
                    <a:pt x="36" y="63"/>
                  </a:lnTo>
                  <a:lnTo>
                    <a:pt x="36" y="82"/>
                  </a:lnTo>
                  <a:lnTo>
                    <a:pt x="35" y="91"/>
                  </a:lnTo>
                  <a:lnTo>
                    <a:pt x="35" y="102"/>
                  </a:lnTo>
                  <a:lnTo>
                    <a:pt x="33" y="112"/>
                  </a:lnTo>
                  <a:lnTo>
                    <a:pt x="32" y="122"/>
                  </a:lnTo>
                  <a:lnTo>
                    <a:pt x="32" y="134"/>
                  </a:lnTo>
                  <a:lnTo>
                    <a:pt x="31" y="145"/>
                  </a:lnTo>
                  <a:lnTo>
                    <a:pt x="29" y="156"/>
                  </a:lnTo>
                  <a:lnTo>
                    <a:pt x="28" y="168"/>
                  </a:lnTo>
                  <a:lnTo>
                    <a:pt x="27" y="179"/>
                  </a:lnTo>
                  <a:lnTo>
                    <a:pt x="25" y="190"/>
                  </a:lnTo>
                  <a:lnTo>
                    <a:pt x="24" y="202"/>
                  </a:lnTo>
                  <a:lnTo>
                    <a:pt x="21" y="213"/>
                  </a:lnTo>
                  <a:lnTo>
                    <a:pt x="20" y="224"/>
                  </a:lnTo>
                  <a:lnTo>
                    <a:pt x="19" y="235"/>
                  </a:lnTo>
                  <a:lnTo>
                    <a:pt x="16" y="245"/>
                  </a:lnTo>
                  <a:lnTo>
                    <a:pt x="15" y="256"/>
                  </a:lnTo>
                  <a:lnTo>
                    <a:pt x="12" y="265"/>
                  </a:lnTo>
                  <a:lnTo>
                    <a:pt x="11" y="275"/>
                  </a:lnTo>
                  <a:lnTo>
                    <a:pt x="8" y="284"/>
                  </a:lnTo>
                  <a:lnTo>
                    <a:pt x="5" y="292"/>
                  </a:lnTo>
                  <a:lnTo>
                    <a:pt x="5" y="293"/>
                  </a:lnTo>
                  <a:lnTo>
                    <a:pt x="4" y="293"/>
                  </a:lnTo>
                  <a:lnTo>
                    <a:pt x="4" y="295"/>
                  </a:lnTo>
                  <a:lnTo>
                    <a:pt x="2" y="298"/>
                  </a:lnTo>
                  <a:lnTo>
                    <a:pt x="1" y="299"/>
                  </a:lnTo>
                  <a:lnTo>
                    <a:pt x="1" y="301"/>
                  </a:lnTo>
                  <a:lnTo>
                    <a:pt x="1" y="303"/>
                  </a:lnTo>
                  <a:lnTo>
                    <a:pt x="0" y="304"/>
                  </a:lnTo>
                  <a:lnTo>
                    <a:pt x="0" y="306"/>
                  </a:lnTo>
                  <a:lnTo>
                    <a:pt x="0" y="307"/>
                  </a:lnTo>
                  <a:lnTo>
                    <a:pt x="0" y="310"/>
                  </a:lnTo>
                  <a:lnTo>
                    <a:pt x="0" y="312"/>
                  </a:lnTo>
                  <a:lnTo>
                    <a:pt x="0" y="313"/>
                  </a:lnTo>
                  <a:lnTo>
                    <a:pt x="0" y="315"/>
                  </a:lnTo>
                  <a:lnTo>
                    <a:pt x="0" y="318"/>
                  </a:lnTo>
                  <a:lnTo>
                    <a:pt x="0" y="320"/>
                  </a:lnTo>
                  <a:lnTo>
                    <a:pt x="1" y="321"/>
                  </a:lnTo>
                  <a:lnTo>
                    <a:pt x="2" y="324"/>
                  </a:lnTo>
                  <a:lnTo>
                    <a:pt x="2" y="326"/>
                  </a:lnTo>
                  <a:lnTo>
                    <a:pt x="4" y="327"/>
                  </a:lnTo>
                  <a:lnTo>
                    <a:pt x="5" y="329"/>
                  </a:lnTo>
                  <a:lnTo>
                    <a:pt x="8" y="330"/>
                  </a:lnTo>
                  <a:lnTo>
                    <a:pt x="9" y="332"/>
                  </a:lnTo>
                  <a:lnTo>
                    <a:pt x="12" y="334"/>
                  </a:lnTo>
                  <a:lnTo>
                    <a:pt x="15" y="335"/>
                  </a:lnTo>
                  <a:lnTo>
                    <a:pt x="17" y="337"/>
                  </a:lnTo>
                  <a:lnTo>
                    <a:pt x="21" y="338"/>
                  </a:lnTo>
                  <a:lnTo>
                    <a:pt x="25" y="340"/>
                  </a:lnTo>
                  <a:lnTo>
                    <a:pt x="27" y="340"/>
                  </a:lnTo>
                  <a:lnTo>
                    <a:pt x="32" y="341"/>
                  </a:lnTo>
                  <a:lnTo>
                    <a:pt x="35" y="343"/>
                  </a:lnTo>
                  <a:lnTo>
                    <a:pt x="39" y="344"/>
                  </a:lnTo>
                  <a:lnTo>
                    <a:pt x="43" y="346"/>
                  </a:lnTo>
                  <a:lnTo>
                    <a:pt x="47" y="347"/>
                  </a:lnTo>
                  <a:lnTo>
                    <a:pt x="51" y="351"/>
                  </a:lnTo>
                  <a:lnTo>
                    <a:pt x="55" y="352"/>
                  </a:lnTo>
                  <a:lnTo>
                    <a:pt x="60" y="355"/>
                  </a:lnTo>
                  <a:lnTo>
                    <a:pt x="64" y="357"/>
                  </a:lnTo>
                  <a:lnTo>
                    <a:pt x="66" y="358"/>
                  </a:lnTo>
                  <a:lnTo>
                    <a:pt x="68" y="360"/>
                  </a:lnTo>
                  <a:lnTo>
                    <a:pt x="70" y="361"/>
                  </a:lnTo>
                  <a:lnTo>
                    <a:pt x="73" y="361"/>
                  </a:lnTo>
                  <a:lnTo>
                    <a:pt x="74" y="363"/>
                  </a:lnTo>
                  <a:lnTo>
                    <a:pt x="75" y="364"/>
                  </a:lnTo>
                  <a:lnTo>
                    <a:pt x="77" y="366"/>
                  </a:lnTo>
                  <a:lnTo>
                    <a:pt x="78" y="368"/>
                  </a:lnTo>
                  <a:lnTo>
                    <a:pt x="78" y="0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6" name="Freeform 18"/>
            <p:cNvSpPr>
              <a:spLocks/>
            </p:cNvSpPr>
            <p:nvPr/>
          </p:nvSpPr>
          <p:spPr bwMode="auto">
            <a:xfrm>
              <a:off x="5537201" y="5386388"/>
              <a:ext cx="53975" cy="292100"/>
            </a:xfrm>
            <a:custGeom>
              <a:avLst/>
              <a:gdLst>
                <a:gd name="T0" fmla="*/ 2147483647 w 67"/>
                <a:gd name="T1" fmla="*/ 2147483647 h 368"/>
                <a:gd name="T2" fmla="*/ 2147483647 w 67"/>
                <a:gd name="T3" fmla="*/ 2147483647 h 368"/>
                <a:gd name="T4" fmla="*/ 2147483647 w 67"/>
                <a:gd name="T5" fmla="*/ 2147483647 h 368"/>
                <a:gd name="T6" fmla="*/ 2147483647 w 67"/>
                <a:gd name="T7" fmla="*/ 2147483647 h 368"/>
                <a:gd name="T8" fmla="*/ 2147483647 w 67"/>
                <a:gd name="T9" fmla="*/ 2147483647 h 368"/>
                <a:gd name="T10" fmla="*/ 2147483647 w 67"/>
                <a:gd name="T11" fmla="*/ 2147483647 h 368"/>
                <a:gd name="T12" fmla="*/ 2147483647 w 67"/>
                <a:gd name="T13" fmla="*/ 2147483647 h 368"/>
                <a:gd name="T14" fmla="*/ 2147483647 w 67"/>
                <a:gd name="T15" fmla="*/ 2147483647 h 368"/>
                <a:gd name="T16" fmla="*/ 2147483647 w 67"/>
                <a:gd name="T17" fmla="*/ 2147483647 h 368"/>
                <a:gd name="T18" fmla="*/ 2147483647 w 67"/>
                <a:gd name="T19" fmla="*/ 2147483647 h 368"/>
                <a:gd name="T20" fmla="*/ 2147483647 w 67"/>
                <a:gd name="T21" fmla="*/ 2147483647 h 368"/>
                <a:gd name="T22" fmla="*/ 2147483647 w 67"/>
                <a:gd name="T23" fmla="*/ 2147483647 h 368"/>
                <a:gd name="T24" fmla="*/ 2147483647 w 67"/>
                <a:gd name="T25" fmla="*/ 2147483647 h 368"/>
                <a:gd name="T26" fmla="*/ 2147483647 w 67"/>
                <a:gd name="T27" fmla="*/ 2147483647 h 368"/>
                <a:gd name="T28" fmla="*/ 2147483647 w 67"/>
                <a:gd name="T29" fmla="*/ 2147483647 h 368"/>
                <a:gd name="T30" fmla="*/ 2147483647 w 67"/>
                <a:gd name="T31" fmla="*/ 2147483647 h 368"/>
                <a:gd name="T32" fmla="*/ 2147483647 w 67"/>
                <a:gd name="T33" fmla="*/ 2147483647 h 368"/>
                <a:gd name="T34" fmla="*/ 2147483647 w 67"/>
                <a:gd name="T35" fmla="*/ 2147483647 h 368"/>
                <a:gd name="T36" fmla="*/ 2147483647 w 67"/>
                <a:gd name="T37" fmla="*/ 2147483647 h 368"/>
                <a:gd name="T38" fmla="*/ 2147483647 w 67"/>
                <a:gd name="T39" fmla="*/ 2147483647 h 368"/>
                <a:gd name="T40" fmla="*/ 2147483647 w 67"/>
                <a:gd name="T41" fmla="*/ 2147483647 h 368"/>
                <a:gd name="T42" fmla="*/ 2147483647 w 67"/>
                <a:gd name="T43" fmla="*/ 2147483647 h 368"/>
                <a:gd name="T44" fmla="*/ 2147483647 w 67"/>
                <a:gd name="T45" fmla="*/ 2147483647 h 368"/>
                <a:gd name="T46" fmla="*/ 2147483647 w 67"/>
                <a:gd name="T47" fmla="*/ 2147483647 h 368"/>
                <a:gd name="T48" fmla="*/ 2147483647 w 67"/>
                <a:gd name="T49" fmla="*/ 2147483647 h 368"/>
                <a:gd name="T50" fmla="*/ 2147483647 w 67"/>
                <a:gd name="T51" fmla="*/ 2147483647 h 368"/>
                <a:gd name="T52" fmla="*/ 2147483647 w 67"/>
                <a:gd name="T53" fmla="*/ 2147483647 h 368"/>
                <a:gd name="T54" fmla="*/ 2147483647 w 67"/>
                <a:gd name="T55" fmla="*/ 2147483647 h 368"/>
                <a:gd name="T56" fmla="*/ 2147483647 w 67"/>
                <a:gd name="T57" fmla="*/ 2147483647 h 368"/>
                <a:gd name="T58" fmla="*/ 2147483647 w 67"/>
                <a:gd name="T59" fmla="*/ 2147483647 h 368"/>
                <a:gd name="T60" fmla="*/ 2147483647 w 67"/>
                <a:gd name="T61" fmla="*/ 2147483647 h 368"/>
                <a:gd name="T62" fmla="*/ 2147483647 w 67"/>
                <a:gd name="T63" fmla="*/ 2147483647 h 368"/>
                <a:gd name="T64" fmla="*/ 0 w 67"/>
                <a:gd name="T65" fmla="*/ 2147483647 h 368"/>
                <a:gd name="T66" fmla="*/ 2147483647 w 67"/>
                <a:gd name="T67" fmla="*/ 2147483647 h 368"/>
                <a:gd name="T68" fmla="*/ 2147483647 w 67"/>
                <a:gd name="T69" fmla="*/ 2147483647 h 368"/>
                <a:gd name="T70" fmla="*/ 2147483647 w 67"/>
                <a:gd name="T71" fmla="*/ 2147483647 h 368"/>
                <a:gd name="T72" fmla="*/ 2147483647 w 67"/>
                <a:gd name="T73" fmla="*/ 2147483647 h 368"/>
                <a:gd name="T74" fmla="*/ 2147483647 w 67"/>
                <a:gd name="T75" fmla="*/ 2147483647 h 368"/>
                <a:gd name="T76" fmla="*/ 2147483647 w 67"/>
                <a:gd name="T77" fmla="*/ 2147483647 h 368"/>
                <a:gd name="T78" fmla="*/ 2147483647 w 67"/>
                <a:gd name="T79" fmla="*/ 2147483647 h 368"/>
                <a:gd name="T80" fmla="*/ 2147483647 w 67"/>
                <a:gd name="T81" fmla="*/ 2147483647 h 368"/>
                <a:gd name="T82" fmla="*/ 2147483647 w 67"/>
                <a:gd name="T83" fmla="*/ 2147483647 h 368"/>
                <a:gd name="T84" fmla="*/ 2147483647 w 67"/>
                <a:gd name="T85" fmla="*/ 2147483647 h 368"/>
                <a:gd name="T86" fmla="*/ 2147483647 w 67"/>
                <a:gd name="T87" fmla="*/ 0 h 3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7" h="368">
                  <a:moveTo>
                    <a:pt x="35" y="7"/>
                  </a:moveTo>
                  <a:lnTo>
                    <a:pt x="35" y="7"/>
                  </a:lnTo>
                  <a:lnTo>
                    <a:pt x="36" y="10"/>
                  </a:lnTo>
                  <a:lnTo>
                    <a:pt x="37" y="14"/>
                  </a:lnTo>
                  <a:lnTo>
                    <a:pt x="40" y="20"/>
                  </a:lnTo>
                  <a:lnTo>
                    <a:pt x="41" y="23"/>
                  </a:lnTo>
                  <a:lnTo>
                    <a:pt x="43" y="26"/>
                  </a:lnTo>
                  <a:lnTo>
                    <a:pt x="44" y="29"/>
                  </a:lnTo>
                  <a:lnTo>
                    <a:pt x="47" y="32"/>
                  </a:lnTo>
                  <a:lnTo>
                    <a:pt x="49" y="35"/>
                  </a:lnTo>
                  <a:lnTo>
                    <a:pt x="51" y="40"/>
                  </a:lnTo>
                  <a:lnTo>
                    <a:pt x="53" y="43"/>
                  </a:lnTo>
                  <a:lnTo>
                    <a:pt x="57" y="46"/>
                  </a:lnTo>
                  <a:lnTo>
                    <a:pt x="57" y="49"/>
                  </a:lnTo>
                  <a:lnTo>
                    <a:pt x="57" y="54"/>
                  </a:lnTo>
                  <a:lnTo>
                    <a:pt x="57" y="63"/>
                  </a:lnTo>
                  <a:lnTo>
                    <a:pt x="57" y="74"/>
                  </a:lnTo>
                  <a:lnTo>
                    <a:pt x="57" y="88"/>
                  </a:lnTo>
                  <a:lnTo>
                    <a:pt x="56" y="103"/>
                  </a:lnTo>
                  <a:lnTo>
                    <a:pt x="56" y="120"/>
                  </a:lnTo>
                  <a:lnTo>
                    <a:pt x="56" y="140"/>
                  </a:lnTo>
                  <a:lnTo>
                    <a:pt x="55" y="150"/>
                  </a:lnTo>
                  <a:lnTo>
                    <a:pt x="55" y="160"/>
                  </a:lnTo>
                  <a:lnTo>
                    <a:pt x="55" y="171"/>
                  </a:lnTo>
                  <a:lnTo>
                    <a:pt x="53" y="182"/>
                  </a:lnTo>
                  <a:lnTo>
                    <a:pt x="53" y="193"/>
                  </a:lnTo>
                  <a:lnTo>
                    <a:pt x="53" y="204"/>
                  </a:lnTo>
                  <a:lnTo>
                    <a:pt x="52" y="214"/>
                  </a:lnTo>
                  <a:lnTo>
                    <a:pt x="51" y="225"/>
                  </a:lnTo>
                  <a:lnTo>
                    <a:pt x="51" y="236"/>
                  </a:lnTo>
                  <a:lnTo>
                    <a:pt x="49" y="247"/>
                  </a:lnTo>
                  <a:lnTo>
                    <a:pt x="48" y="258"/>
                  </a:lnTo>
                  <a:lnTo>
                    <a:pt x="47" y="269"/>
                  </a:lnTo>
                  <a:lnTo>
                    <a:pt x="45" y="279"/>
                  </a:lnTo>
                  <a:lnTo>
                    <a:pt x="44" y="290"/>
                  </a:lnTo>
                  <a:lnTo>
                    <a:pt x="43" y="299"/>
                  </a:lnTo>
                  <a:lnTo>
                    <a:pt x="41" y="309"/>
                  </a:lnTo>
                  <a:lnTo>
                    <a:pt x="41" y="310"/>
                  </a:lnTo>
                  <a:lnTo>
                    <a:pt x="41" y="312"/>
                  </a:lnTo>
                  <a:lnTo>
                    <a:pt x="40" y="313"/>
                  </a:lnTo>
                  <a:lnTo>
                    <a:pt x="40" y="315"/>
                  </a:lnTo>
                  <a:lnTo>
                    <a:pt x="40" y="316"/>
                  </a:lnTo>
                  <a:lnTo>
                    <a:pt x="39" y="318"/>
                  </a:lnTo>
                  <a:lnTo>
                    <a:pt x="37" y="320"/>
                  </a:lnTo>
                  <a:lnTo>
                    <a:pt x="37" y="321"/>
                  </a:lnTo>
                  <a:lnTo>
                    <a:pt x="36" y="323"/>
                  </a:lnTo>
                  <a:lnTo>
                    <a:pt x="35" y="324"/>
                  </a:lnTo>
                  <a:lnTo>
                    <a:pt x="33" y="326"/>
                  </a:lnTo>
                  <a:lnTo>
                    <a:pt x="32" y="326"/>
                  </a:lnTo>
                  <a:lnTo>
                    <a:pt x="31" y="327"/>
                  </a:lnTo>
                  <a:lnTo>
                    <a:pt x="29" y="329"/>
                  </a:lnTo>
                  <a:lnTo>
                    <a:pt x="28" y="330"/>
                  </a:lnTo>
                  <a:lnTo>
                    <a:pt x="26" y="330"/>
                  </a:lnTo>
                  <a:lnTo>
                    <a:pt x="24" y="332"/>
                  </a:lnTo>
                  <a:lnTo>
                    <a:pt x="22" y="332"/>
                  </a:lnTo>
                  <a:lnTo>
                    <a:pt x="20" y="334"/>
                  </a:lnTo>
                  <a:lnTo>
                    <a:pt x="17" y="334"/>
                  </a:lnTo>
                  <a:lnTo>
                    <a:pt x="16" y="335"/>
                  </a:lnTo>
                  <a:lnTo>
                    <a:pt x="13" y="335"/>
                  </a:lnTo>
                  <a:lnTo>
                    <a:pt x="9" y="335"/>
                  </a:lnTo>
                  <a:lnTo>
                    <a:pt x="6" y="335"/>
                  </a:lnTo>
                  <a:lnTo>
                    <a:pt x="2" y="335"/>
                  </a:lnTo>
                  <a:lnTo>
                    <a:pt x="0" y="334"/>
                  </a:lnTo>
                  <a:lnTo>
                    <a:pt x="1" y="335"/>
                  </a:lnTo>
                  <a:lnTo>
                    <a:pt x="4" y="335"/>
                  </a:lnTo>
                  <a:lnTo>
                    <a:pt x="6" y="337"/>
                  </a:lnTo>
                  <a:lnTo>
                    <a:pt x="10" y="337"/>
                  </a:lnTo>
                  <a:lnTo>
                    <a:pt x="14" y="338"/>
                  </a:lnTo>
                  <a:lnTo>
                    <a:pt x="18" y="340"/>
                  </a:lnTo>
                  <a:lnTo>
                    <a:pt x="24" y="343"/>
                  </a:lnTo>
                  <a:lnTo>
                    <a:pt x="29" y="344"/>
                  </a:lnTo>
                  <a:lnTo>
                    <a:pt x="35" y="347"/>
                  </a:lnTo>
                  <a:lnTo>
                    <a:pt x="37" y="349"/>
                  </a:lnTo>
                  <a:lnTo>
                    <a:pt x="40" y="351"/>
                  </a:lnTo>
                  <a:lnTo>
                    <a:pt x="43" y="351"/>
                  </a:lnTo>
                  <a:lnTo>
                    <a:pt x="45" y="352"/>
                  </a:lnTo>
                  <a:lnTo>
                    <a:pt x="48" y="354"/>
                  </a:lnTo>
                  <a:lnTo>
                    <a:pt x="51" y="355"/>
                  </a:lnTo>
                  <a:lnTo>
                    <a:pt x="53" y="358"/>
                  </a:lnTo>
                  <a:lnTo>
                    <a:pt x="56" y="360"/>
                  </a:lnTo>
                  <a:lnTo>
                    <a:pt x="59" y="361"/>
                  </a:lnTo>
                  <a:lnTo>
                    <a:pt x="62" y="363"/>
                  </a:lnTo>
                  <a:lnTo>
                    <a:pt x="64" y="364"/>
                  </a:lnTo>
                  <a:lnTo>
                    <a:pt x="67" y="368"/>
                  </a:lnTo>
                  <a:lnTo>
                    <a:pt x="67" y="0"/>
                  </a:lnTo>
                  <a:lnTo>
                    <a:pt x="35" y="7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7" name="Freeform 19"/>
            <p:cNvSpPr>
              <a:spLocks/>
            </p:cNvSpPr>
            <p:nvPr/>
          </p:nvSpPr>
          <p:spPr bwMode="auto">
            <a:xfrm>
              <a:off x="5573713" y="5373688"/>
              <a:ext cx="98425" cy="320675"/>
            </a:xfrm>
            <a:custGeom>
              <a:avLst/>
              <a:gdLst>
                <a:gd name="T0" fmla="*/ 2147483647 w 124"/>
                <a:gd name="T1" fmla="*/ 2147483647 h 404"/>
                <a:gd name="T2" fmla="*/ 2147483647 w 124"/>
                <a:gd name="T3" fmla="*/ 2147483647 h 404"/>
                <a:gd name="T4" fmla="*/ 2147483647 w 124"/>
                <a:gd name="T5" fmla="*/ 2147483647 h 404"/>
                <a:gd name="T6" fmla="*/ 2147483647 w 124"/>
                <a:gd name="T7" fmla="*/ 2147483647 h 404"/>
                <a:gd name="T8" fmla="*/ 2147483647 w 124"/>
                <a:gd name="T9" fmla="*/ 2147483647 h 404"/>
                <a:gd name="T10" fmla="*/ 2147483647 w 124"/>
                <a:gd name="T11" fmla="*/ 2147483647 h 404"/>
                <a:gd name="T12" fmla="*/ 2147483647 w 124"/>
                <a:gd name="T13" fmla="*/ 2147483647 h 404"/>
                <a:gd name="T14" fmla="*/ 2147483647 w 124"/>
                <a:gd name="T15" fmla="*/ 2147483647 h 404"/>
                <a:gd name="T16" fmla="*/ 2147483647 w 124"/>
                <a:gd name="T17" fmla="*/ 2147483647 h 404"/>
                <a:gd name="T18" fmla="*/ 2147483647 w 124"/>
                <a:gd name="T19" fmla="*/ 2147483647 h 404"/>
                <a:gd name="T20" fmla="*/ 0 w 124"/>
                <a:gd name="T21" fmla="*/ 2147483647 h 404"/>
                <a:gd name="T22" fmla="*/ 0 w 124"/>
                <a:gd name="T23" fmla="*/ 2147483647 h 404"/>
                <a:gd name="T24" fmla="*/ 2147483647 w 124"/>
                <a:gd name="T25" fmla="*/ 2147483647 h 404"/>
                <a:gd name="T26" fmla="*/ 2147483647 w 124"/>
                <a:gd name="T27" fmla="*/ 2147483647 h 404"/>
                <a:gd name="T28" fmla="*/ 2147483647 w 124"/>
                <a:gd name="T29" fmla="*/ 2147483647 h 404"/>
                <a:gd name="T30" fmla="*/ 2147483647 w 124"/>
                <a:gd name="T31" fmla="*/ 2147483647 h 404"/>
                <a:gd name="T32" fmla="*/ 2147483647 w 124"/>
                <a:gd name="T33" fmla="*/ 2147483647 h 404"/>
                <a:gd name="T34" fmla="*/ 2147483647 w 124"/>
                <a:gd name="T35" fmla="*/ 2147483647 h 404"/>
                <a:gd name="T36" fmla="*/ 2147483647 w 124"/>
                <a:gd name="T37" fmla="*/ 2147483647 h 404"/>
                <a:gd name="T38" fmla="*/ 2147483647 w 124"/>
                <a:gd name="T39" fmla="*/ 2147483647 h 404"/>
                <a:gd name="T40" fmla="*/ 2147483647 w 124"/>
                <a:gd name="T41" fmla="*/ 2147483647 h 404"/>
                <a:gd name="T42" fmla="*/ 2147483647 w 124"/>
                <a:gd name="T43" fmla="*/ 2147483647 h 404"/>
                <a:gd name="T44" fmla="*/ 2147483647 w 124"/>
                <a:gd name="T45" fmla="*/ 2147483647 h 404"/>
                <a:gd name="T46" fmla="*/ 2147483647 w 124"/>
                <a:gd name="T47" fmla="*/ 2147483647 h 404"/>
                <a:gd name="T48" fmla="*/ 2147483647 w 124"/>
                <a:gd name="T49" fmla="*/ 2147483647 h 404"/>
                <a:gd name="T50" fmla="*/ 2147483647 w 124"/>
                <a:gd name="T51" fmla="*/ 2147483647 h 404"/>
                <a:gd name="T52" fmla="*/ 2147483647 w 124"/>
                <a:gd name="T53" fmla="*/ 2147483647 h 404"/>
                <a:gd name="T54" fmla="*/ 2147483647 w 124"/>
                <a:gd name="T55" fmla="*/ 2147483647 h 404"/>
                <a:gd name="T56" fmla="*/ 2147483647 w 124"/>
                <a:gd name="T57" fmla="*/ 2147483647 h 404"/>
                <a:gd name="T58" fmla="*/ 2147483647 w 124"/>
                <a:gd name="T59" fmla="*/ 2147483647 h 404"/>
                <a:gd name="T60" fmla="*/ 2147483647 w 124"/>
                <a:gd name="T61" fmla="*/ 2147483647 h 404"/>
                <a:gd name="T62" fmla="*/ 2147483647 w 124"/>
                <a:gd name="T63" fmla="*/ 2147483647 h 404"/>
                <a:gd name="T64" fmla="*/ 2147483647 w 124"/>
                <a:gd name="T65" fmla="*/ 2147483647 h 404"/>
                <a:gd name="T66" fmla="*/ 2147483647 w 124"/>
                <a:gd name="T67" fmla="*/ 2147483647 h 404"/>
                <a:gd name="T68" fmla="*/ 2147483647 w 124"/>
                <a:gd name="T69" fmla="*/ 2147483647 h 404"/>
                <a:gd name="T70" fmla="*/ 2147483647 w 124"/>
                <a:gd name="T71" fmla="*/ 2147483647 h 404"/>
                <a:gd name="T72" fmla="*/ 2147483647 w 124"/>
                <a:gd name="T73" fmla="*/ 2147483647 h 404"/>
                <a:gd name="T74" fmla="*/ 2147483647 w 124"/>
                <a:gd name="T75" fmla="*/ 2147483647 h 404"/>
                <a:gd name="T76" fmla="*/ 2147483647 w 124"/>
                <a:gd name="T77" fmla="*/ 2147483647 h 404"/>
                <a:gd name="T78" fmla="*/ 2147483647 w 124"/>
                <a:gd name="T79" fmla="*/ 2147483647 h 404"/>
                <a:gd name="T80" fmla="*/ 2147483647 w 124"/>
                <a:gd name="T81" fmla="*/ 2147483647 h 404"/>
                <a:gd name="T82" fmla="*/ 2147483647 w 124"/>
                <a:gd name="T83" fmla="*/ 2147483647 h 4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24" h="404">
                  <a:moveTo>
                    <a:pt x="20" y="0"/>
                  </a:moveTo>
                  <a:lnTo>
                    <a:pt x="20" y="3"/>
                  </a:lnTo>
                  <a:lnTo>
                    <a:pt x="20" y="13"/>
                  </a:lnTo>
                  <a:lnTo>
                    <a:pt x="20" y="26"/>
                  </a:lnTo>
                  <a:lnTo>
                    <a:pt x="20" y="43"/>
                  </a:lnTo>
                  <a:lnTo>
                    <a:pt x="20" y="65"/>
                  </a:lnTo>
                  <a:lnTo>
                    <a:pt x="19" y="90"/>
                  </a:lnTo>
                  <a:lnTo>
                    <a:pt x="19" y="116"/>
                  </a:lnTo>
                  <a:lnTo>
                    <a:pt x="19" y="145"/>
                  </a:lnTo>
                  <a:lnTo>
                    <a:pt x="18" y="159"/>
                  </a:lnTo>
                  <a:lnTo>
                    <a:pt x="18" y="173"/>
                  </a:lnTo>
                  <a:lnTo>
                    <a:pt x="18" y="189"/>
                  </a:lnTo>
                  <a:lnTo>
                    <a:pt x="16" y="203"/>
                  </a:lnTo>
                  <a:lnTo>
                    <a:pt x="16" y="217"/>
                  </a:lnTo>
                  <a:lnTo>
                    <a:pt x="15" y="230"/>
                  </a:lnTo>
                  <a:lnTo>
                    <a:pt x="15" y="244"/>
                  </a:lnTo>
                  <a:lnTo>
                    <a:pt x="13" y="258"/>
                  </a:lnTo>
                  <a:lnTo>
                    <a:pt x="12" y="271"/>
                  </a:lnTo>
                  <a:lnTo>
                    <a:pt x="11" y="283"/>
                  </a:lnTo>
                  <a:lnTo>
                    <a:pt x="11" y="294"/>
                  </a:lnTo>
                  <a:lnTo>
                    <a:pt x="9" y="305"/>
                  </a:lnTo>
                  <a:lnTo>
                    <a:pt x="8" y="315"/>
                  </a:lnTo>
                  <a:lnTo>
                    <a:pt x="7" y="325"/>
                  </a:lnTo>
                  <a:lnTo>
                    <a:pt x="4" y="332"/>
                  </a:lnTo>
                  <a:lnTo>
                    <a:pt x="3" y="339"/>
                  </a:lnTo>
                  <a:lnTo>
                    <a:pt x="3" y="340"/>
                  </a:lnTo>
                  <a:lnTo>
                    <a:pt x="1" y="345"/>
                  </a:lnTo>
                  <a:lnTo>
                    <a:pt x="1" y="346"/>
                  </a:lnTo>
                  <a:lnTo>
                    <a:pt x="1" y="348"/>
                  </a:lnTo>
                  <a:lnTo>
                    <a:pt x="1" y="350"/>
                  </a:lnTo>
                  <a:lnTo>
                    <a:pt x="0" y="351"/>
                  </a:lnTo>
                  <a:lnTo>
                    <a:pt x="0" y="353"/>
                  </a:lnTo>
                  <a:lnTo>
                    <a:pt x="0" y="356"/>
                  </a:lnTo>
                  <a:lnTo>
                    <a:pt x="0" y="357"/>
                  </a:lnTo>
                  <a:lnTo>
                    <a:pt x="0" y="359"/>
                  </a:lnTo>
                  <a:lnTo>
                    <a:pt x="0" y="360"/>
                  </a:lnTo>
                  <a:lnTo>
                    <a:pt x="1" y="363"/>
                  </a:lnTo>
                  <a:lnTo>
                    <a:pt x="1" y="365"/>
                  </a:lnTo>
                  <a:lnTo>
                    <a:pt x="1" y="368"/>
                  </a:lnTo>
                  <a:lnTo>
                    <a:pt x="3" y="370"/>
                  </a:lnTo>
                  <a:lnTo>
                    <a:pt x="3" y="371"/>
                  </a:lnTo>
                  <a:lnTo>
                    <a:pt x="4" y="374"/>
                  </a:lnTo>
                  <a:lnTo>
                    <a:pt x="5" y="376"/>
                  </a:lnTo>
                  <a:lnTo>
                    <a:pt x="7" y="377"/>
                  </a:lnTo>
                  <a:lnTo>
                    <a:pt x="8" y="380"/>
                  </a:lnTo>
                  <a:lnTo>
                    <a:pt x="9" y="382"/>
                  </a:lnTo>
                  <a:lnTo>
                    <a:pt x="11" y="384"/>
                  </a:lnTo>
                  <a:lnTo>
                    <a:pt x="12" y="385"/>
                  </a:lnTo>
                  <a:lnTo>
                    <a:pt x="15" y="387"/>
                  </a:lnTo>
                  <a:lnTo>
                    <a:pt x="18" y="388"/>
                  </a:lnTo>
                  <a:lnTo>
                    <a:pt x="20" y="390"/>
                  </a:lnTo>
                  <a:lnTo>
                    <a:pt x="20" y="391"/>
                  </a:lnTo>
                  <a:lnTo>
                    <a:pt x="23" y="391"/>
                  </a:lnTo>
                  <a:lnTo>
                    <a:pt x="24" y="393"/>
                  </a:lnTo>
                  <a:lnTo>
                    <a:pt x="26" y="394"/>
                  </a:lnTo>
                  <a:lnTo>
                    <a:pt x="27" y="394"/>
                  </a:lnTo>
                  <a:lnTo>
                    <a:pt x="30" y="396"/>
                  </a:lnTo>
                  <a:lnTo>
                    <a:pt x="31" y="397"/>
                  </a:lnTo>
                  <a:lnTo>
                    <a:pt x="34" y="399"/>
                  </a:lnTo>
                  <a:lnTo>
                    <a:pt x="36" y="399"/>
                  </a:lnTo>
                  <a:lnTo>
                    <a:pt x="39" y="401"/>
                  </a:lnTo>
                  <a:lnTo>
                    <a:pt x="43" y="402"/>
                  </a:lnTo>
                  <a:lnTo>
                    <a:pt x="46" y="402"/>
                  </a:lnTo>
                  <a:lnTo>
                    <a:pt x="50" y="404"/>
                  </a:lnTo>
                  <a:lnTo>
                    <a:pt x="53" y="404"/>
                  </a:lnTo>
                  <a:lnTo>
                    <a:pt x="57" y="404"/>
                  </a:lnTo>
                  <a:lnTo>
                    <a:pt x="61" y="404"/>
                  </a:lnTo>
                  <a:lnTo>
                    <a:pt x="65" y="404"/>
                  </a:lnTo>
                  <a:lnTo>
                    <a:pt x="67" y="404"/>
                  </a:lnTo>
                  <a:lnTo>
                    <a:pt x="71" y="402"/>
                  </a:lnTo>
                  <a:lnTo>
                    <a:pt x="76" y="402"/>
                  </a:lnTo>
                  <a:lnTo>
                    <a:pt x="80" y="401"/>
                  </a:lnTo>
                  <a:lnTo>
                    <a:pt x="84" y="399"/>
                  </a:lnTo>
                  <a:lnTo>
                    <a:pt x="88" y="396"/>
                  </a:lnTo>
                  <a:lnTo>
                    <a:pt x="92" y="393"/>
                  </a:lnTo>
                  <a:lnTo>
                    <a:pt x="96" y="391"/>
                  </a:lnTo>
                  <a:lnTo>
                    <a:pt x="100" y="387"/>
                  </a:lnTo>
                  <a:lnTo>
                    <a:pt x="104" y="382"/>
                  </a:lnTo>
                  <a:lnTo>
                    <a:pt x="108" y="377"/>
                  </a:lnTo>
                  <a:lnTo>
                    <a:pt x="112" y="373"/>
                  </a:lnTo>
                  <a:lnTo>
                    <a:pt x="116" y="367"/>
                  </a:lnTo>
                  <a:lnTo>
                    <a:pt x="117" y="365"/>
                  </a:lnTo>
                  <a:lnTo>
                    <a:pt x="119" y="363"/>
                  </a:lnTo>
                  <a:lnTo>
                    <a:pt x="119" y="360"/>
                  </a:lnTo>
                  <a:lnTo>
                    <a:pt x="120" y="359"/>
                  </a:lnTo>
                  <a:lnTo>
                    <a:pt x="121" y="356"/>
                  </a:lnTo>
                  <a:lnTo>
                    <a:pt x="121" y="353"/>
                  </a:lnTo>
                  <a:lnTo>
                    <a:pt x="123" y="351"/>
                  </a:lnTo>
                  <a:lnTo>
                    <a:pt x="123" y="350"/>
                  </a:lnTo>
                  <a:lnTo>
                    <a:pt x="123" y="346"/>
                  </a:lnTo>
                  <a:lnTo>
                    <a:pt x="123" y="345"/>
                  </a:lnTo>
                  <a:lnTo>
                    <a:pt x="124" y="343"/>
                  </a:lnTo>
                  <a:lnTo>
                    <a:pt x="124" y="342"/>
                  </a:lnTo>
                  <a:lnTo>
                    <a:pt x="124" y="340"/>
                  </a:lnTo>
                  <a:lnTo>
                    <a:pt x="124" y="337"/>
                  </a:lnTo>
                  <a:lnTo>
                    <a:pt x="124" y="336"/>
                  </a:lnTo>
                  <a:lnTo>
                    <a:pt x="124" y="334"/>
                  </a:lnTo>
                  <a:lnTo>
                    <a:pt x="124" y="332"/>
                  </a:lnTo>
                  <a:lnTo>
                    <a:pt x="123" y="329"/>
                  </a:lnTo>
                  <a:lnTo>
                    <a:pt x="123" y="328"/>
                  </a:lnTo>
                  <a:lnTo>
                    <a:pt x="123" y="326"/>
                  </a:lnTo>
                  <a:lnTo>
                    <a:pt x="121" y="323"/>
                  </a:lnTo>
                  <a:lnTo>
                    <a:pt x="121" y="322"/>
                  </a:lnTo>
                  <a:lnTo>
                    <a:pt x="120" y="320"/>
                  </a:lnTo>
                  <a:lnTo>
                    <a:pt x="119" y="312"/>
                  </a:lnTo>
                  <a:lnTo>
                    <a:pt x="117" y="302"/>
                  </a:lnTo>
                  <a:lnTo>
                    <a:pt x="115" y="288"/>
                  </a:lnTo>
                  <a:lnTo>
                    <a:pt x="112" y="271"/>
                  </a:lnTo>
                  <a:lnTo>
                    <a:pt x="108" y="251"/>
                  </a:lnTo>
                  <a:lnTo>
                    <a:pt x="105" y="229"/>
                  </a:lnTo>
                  <a:lnTo>
                    <a:pt x="101" y="204"/>
                  </a:lnTo>
                  <a:lnTo>
                    <a:pt x="98" y="192"/>
                  </a:lnTo>
                  <a:lnTo>
                    <a:pt x="97" y="179"/>
                  </a:lnTo>
                  <a:lnTo>
                    <a:pt x="96" y="166"/>
                  </a:lnTo>
                  <a:lnTo>
                    <a:pt x="93" y="153"/>
                  </a:lnTo>
                  <a:lnTo>
                    <a:pt x="92" y="139"/>
                  </a:lnTo>
                  <a:lnTo>
                    <a:pt x="89" y="127"/>
                  </a:lnTo>
                  <a:lnTo>
                    <a:pt x="88" y="113"/>
                  </a:lnTo>
                  <a:lnTo>
                    <a:pt x="86" y="99"/>
                  </a:lnTo>
                  <a:lnTo>
                    <a:pt x="85" y="87"/>
                  </a:lnTo>
                  <a:lnTo>
                    <a:pt x="84" y="73"/>
                  </a:lnTo>
                  <a:lnTo>
                    <a:pt x="82" y="60"/>
                  </a:lnTo>
                  <a:lnTo>
                    <a:pt x="81" y="47"/>
                  </a:lnTo>
                  <a:lnTo>
                    <a:pt x="80" y="34"/>
                  </a:lnTo>
                  <a:lnTo>
                    <a:pt x="78" y="22"/>
                  </a:lnTo>
                  <a:lnTo>
                    <a:pt x="78" y="11"/>
                  </a:lnTo>
                  <a:lnTo>
                    <a:pt x="77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8" name="Freeform 20"/>
            <p:cNvSpPr>
              <a:spLocks/>
            </p:cNvSpPr>
            <p:nvPr/>
          </p:nvSpPr>
          <p:spPr bwMode="auto">
            <a:xfrm>
              <a:off x="5589588" y="5380038"/>
              <a:ext cx="82550" cy="314325"/>
            </a:xfrm>
            <a:custGeom>
              <a:avLst/>
              <a:gdLst>
                <a:gd name="T0" fmla="*/ 2147483647 w 105"/>
                <a:gd name="T1" fmla="*/ 2147483647 h 396"/>
                <a:gd name="T2" fmla="*/ 2147483647 w 105"/>
                <a:gd name="T3" fmla="*/ 2147483647 h 396"/>
                <a:gd name="T4" fmla="*/ 2147483647 w 105"/>
                <a:gd name="T5" fmla="*/ 2147483647 h 396"/>
                <a:gd name="T6" fmla="*/ 2147483647 w 105"/>
                <a:gd name="T7" fmla="*/ 2147483647 h 396"/>
                <a:gd name="T8" fmla="*/ 2147483647 w 105"/>
                <a:gd name="T9" fmla="*/ 2147483647 h 396"/>
                <a:gd name="T10" fmla="*/ 2147483647 w 105"/>
                <a:gd name="T11" fmla="*/ 2147483647 h 396"/>
                <a:gd name="T12" fmla="*/ 2147483647 w 105"/>
                <a:gd name="T13" fmla="*/ 2147483647 h 396"/>
                <a:gd name="T14" fmla="*/ 2147483647 w 105"/>
                <a:gd name="T15" fmla="*/ 2147483647 h 396"/>
                <a:gd name="T16" fmla="*/ 2147483647 w 105"/>
                <a:gd name="T17" fmla="*/ 2147483647 h 396"/>
                <a:gd name="T18" fmla="*/ 2147483647 w 105"/>
                <a:gd name="T19" fmla="*/ 2147483647 h 396"/>
                <a:gd name="T20" fmla="*/ 2147483647 w 105"/>
                <a:gd name="T21" fmla="*/ 2147483647 h 396"/>
                <a:gd name="T22" fmla="*/ 2147483647 w 105"/>
                <a:gd name="T23" fmla="*/ 2147483647 h 396"/>
                <a:gd name="T24" fmla="*/ 2147483647 w 105"/>
                <a:gd name="T25" fmla="*/ 2147483647 h 396"/>
                <a:gd name="T26" fmla="*/ 2147483647 w 105"/>
                <a:gd name="T27" fmla="*/ 2147483647 h 396"/>
                <a:gd name="T28" fmla="*/ 2147483647 w 105"/>
                <a:gd name="T29" fmla="*/ 2147483647 h 396"/>
                <a:gd name="T30" fmla="*/ 2147483647 w 105"/>
                <a:gd name="T31" fmla="*/ 2147483647 h 396"/>
                <a:gd name="T32" fmla="*/ 2147483647 w 105"/>
                <a:gd name="T33" fmla="*/ 2147483647 h 396"/>
                <a:gd name="T34" fmla="*/ 2147483647 w 105"/>
                <a:gd name="T35" fmla="*/ 2147483647 h 396"/>
                <a:gd name="T36" fmla="*/ 2147483647 w 105"/>
                <a:gd name="T37" fmla="*/ 2147483647 h 396"/>
                <a:gd name="T38" fmla="*/ 2147483647 w 105"/>
                <a:gd name="T39" fmla="*/ 2147483647 h 396"/>
                <a:gd name="T40" fmla="*/ 2147483647 w 105"/>
                <a:gd name="T41" fmla="*/ 2147483647 h 396"/>
                <a:gd name="T42" fmla="*/ 2147483647 w 105"/>
                <a:gd name="T43" fmla="*/ 2147483647 h 396"/>
                <a:gd name="T44" fmla="*/ 2147483647 w 105"/>
                <a:gd name="T45" fmla="*/ 2147483647 h 396"/>
                <a:gd name="T46" fmla="*/ 2147483647 w 105"/>
                <a:gd name="T47" fmla="*/ 2147483647 h 396"/>
                <a:gd name="T48" fmla="*/ 2147483647 w 105"/>
                <a:gd name="T49" fmla="*/ 2147483647 h 396"/>
                <a:gd name="T50" fmla="*/ 2147483647 w 105"/>
                <a:gd name="T51" fmla="*/ 2147483647 h 396"/>
                <a:gd name="T52" fmla="*/ 2147483647 w 105"/>
                <a:gd name="T53" fmla="*/ 2147483647 h 396"/>
                <a:gd name="T54" fmla="*/ 0 w 105"/>
                <a:gd name="T55" fmla="*/ 2147483647 h 396"/>
                <a:gd name="T56" fmla="*/ 2147483647 w 105"/>
                <a:gd name="T57" fmla="*/ 2147483647 h 396"/>
                <a:gd name="T58" fmla="*/ 2147483647 w 105"/>
                <a:gd name="T59" fmla="*/ 2147483647 h 396"/>
                <a:gd name="T60" fmla="*/ 2147483647 w 105"/>
                <a:gd name="T61" fmla="*/ 2147483647 h 396"/>
                <a:gd name="T62" fmla="*/ 2147483647 w 105"/>
                <a:gd name="T63" fmla="*/ 2147483647 h 396"/>
                <a:gd name="T64" fmla="*/ 2147483647 w 105"/>
                <a:gd name="T65" fmla="*/ 2147483647 h 396"/>
                <a:gd name="T66" fmla="*/ 2147483647 w 105"/>
                <a:gd name="T67" fmla="*/ 2147483647 h 396"/>
                <a:gd name="T68" fmla="*/ 2147483647 w 105"/>
                <a:gd name="T69" fmla="*/ 2147483647 h 396"/>
                <a:gd name="T70" fmla="*/ 2147483647 w 105"/>
                <a:gd name="T71" fmla="*/ 2147483647 h 396"/>
                <a:gd name="T72" fmla="*/ 2147483647 w 105"/>
                <a:gd name="T73" fmla="*/ 2147483647 h 396"/>
                <a:gd name="T74" fmla="*/ 2147483647 w 105"/>
                <a:gd name="T75" fmla="*/ 2147483647 h 396"/>
                <a:gd name="T76" fmla="*/ 2147483647 w 105"/>
                <a:gd name="T77" fmla="*/ 2147483647 h 396"/>
                <a:gd name="T78" fmla="*/ 2147483647 w 105"/>
                <a:gd name="T79" fmla="*/ 2147483647 h 396"/>
                <a:gd name="T80" fmla="*/ 2147483647 w 105"/>
                <a:gd name="T81" fmla="*/ 2147483647 h 396"/>
                <a:gd name="T82" fmla="*/ 2147483647 w 105"/>
                <a:gd name="T83" fmla="*/ 2147483647 h 396"/>
                <a:gd name="T84" fmla="*/ 2147483647 w 105"/>
                <a:gd name="T85" fmla="*/ 2147483647 h 396"/>
                <a:gd name="T86" fmla="*/ 2147483647 w 105"/>
                <a:gd name="T87" fmla="*/ 2147483647 h 396"/>
                <a:gd name="T88" fmla="*/ 2147483647 w 105"/>
                <a:gd name="T89" fmla="*/ 0 h 39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5" h="396">
                  <a:moveTo>
                    <a:pt x="60" y="8"/>
                  </a:moveTo>
                  <a:lnTo>
                    <a:pt x="60" y="9"/>
                  </a:lnTo>
                  <a:lnTo>
                    <a:pt x="61" y="14"/>
                  </a:lnTo>
                  <a:lnTo>
                    <a:pt x="61" y="20"/>
                  </a:lnTo>
                  <a:lnTo>
                    <a:pt x="62" y="31"/>
                  </a:lnTo>
                  <a:lnTo>
                    <a:pt x="62" y="43"/>
                  </a:lnTo>
                  <a:lnTo>
                    <a:pt x="64" y="59"/>
                  </a:lnTo>
                  <a:lnTo>
                    <a:pt x="66" y="76"/>
                  </a:lnTo>
                  <a:lnTo>
                    <a:pt x="68" y="94"/>
                  </a:lnTo>
                  <a:lnTo>
                    <a:pt x="69" y="105"/>
                  </a:lnTo>
                  <a:lnTo>
                    <a:pt x="70" y="116"/>
                  </a:lnTo>
                  <a:lnTo>
                    <a:pt x="72" y="127"/>
                  </a:lnTo>
                  <a:lnTo>
                    <a:pt x="74" y="139"/>
                  </a:lnTo>
                  <a:lnTo>
                    <a:pt x="76" y="151"/>
                  </a:lnTo>
                  <a:lnTo>
                    <a:pt x="77" y="164"/>
                  </a:lnTo>
                  <a:lnTo>
                    <a:pt x="80" y="178"/>
                  </a:lnTo>
                  <a:lnTo>
                    <a:pt x="81" y="190"/>
                  </a:lnTo>
                  <a:lnTo>
                    <a:pt x="84" y="204"/>
                  </a:lnTo>
                  <a:lnTo>
                    <a:pt x="85" y="218"/>
                  </a:lnTo>
                  <a:lnTo>
                    <a:pt x="88" y="233"/>
                  </a:lnTo>
                  <a:lnTo>
                    <a:pt x="91" y="247"/>
                  </a:lnTo>
                  <a:lnTo>
                    <a:pt x="93" y="263"/>
                  </a:lnTo>
                  <a:lnTo>
                    <a:pt x="96" y="278"/>
                  </a:lnTo>
                  <a:lnTo>
                    <a:pt x="99" y="294"/>
                  </a:lnTo>
                  <a:lnTo>
                    <a:pt x="101" y="309"/>
                  </a:lnTo>
                  <a:lnTo>
                    <a:pt x="101" y="311"/>
                  </a:lnTo>
                  <a:lnTo>
                    <a:pt x="103" y="311"/>
                  </a:lnTo>
                  <a:lnTo>
                    <a:pt x="103" y="312"/>
                  </a:lnTo>
                  <a:lnTo>
                    <a:pt x="103" y="314"/>
                  </a:lnTo>
                  <a:lnTo>
                    <a:pt x="104" y="315"/>
                  </a:lnTo>
                  <a:lnTo>
                    <a:pt x="104" y="317"/>
                  </a:lnTo>
                  <a:lnTo>
                    <a:pt x="104" y="318"/>
                  </a:lnTo>
                  <a:lnTo>
                    <a:pt x="105" y="321"/>
                  </a:lnTo>
                  <a:lnTo>
                    <a:pt x="105" y="323"/>
                  </a:lnTo>
                  <a:lnTo>
                    <a:pt x="105" y="326"/>
                  </a:lnTo>
                  <a:lnTo>
                    <a:pt x="105" y="328"/>
                  </a:lnTo>
                  <a:lnTo>
                    <a:pt x="105" y="331"/>
                  </a:lnTo>
                  <a:lnTo>
                    <a:pt x="105" y="334"/>
                  </a:lnTo>
                  <a:lnTo>
                    <a:pt x="105" y="337"/>
                  </a:lnTo>
                  <a:lnTo>
                    <a:pt x="104" y="340"/>
                  </a:lnTo>
                  <a:lnTo>
                    <a:pt x="104" y="343"/>
                  </a:lnTo>
                  <a:lnTo>
                    <a:pt x="103" y="346"/>
                  </a:lnTo>
                  <a:lnTo>
                    <a:pt x="101" y="349"/>
                  </a:lnTo>
                  <a:lnTo>
                    <a:pt x="100" y="352"/>
                  </a:lnTo>
                  <a:lnTo>
                    <a:pt x="99" y="355"/>
                  </a:lnTo>
                  <a:lnTo>
                    <a:pt x="97" y="359"/>
                  </a:lnTo>
                  <a:lnTo>
                    <a:pt x="95" y="363"/>
                  </a:lnTo>
                  <a:lnTo>
                    <a:pt x="92" y="366"/>
                  </a:lnTo>
                  <a:lnTo>
                    <a:pt x="89" y="369"/>
                  </a:lnTo>
                  <a:lnTo>
                    <a:pt x="87" y="372"/>
                  </a:lnTo>
                  <a:lnTo>
                    <a:pt x="82" y="376"/>
                  </a:lnTo>
                  <a:lnTo>
                    <a:pt x="78" y="380"/>
                  </a:lnTo>
                  <a:lnTo>
                    <a:pt x="74" y="383"/>
                  </a:lnTo>
                  <a:lnTo>
                    <a:pt x="70" y="386"/>
                  </a:lnTo>
                  <a:lnTo>
                    <a:pt x="65" y="389"/>
                  </a:lnTo>
                  <a:lnTo>
                    <a:pt x="64" y="389"/>
                  </a:lnTo>
                  <a:lnTo>
                    <a:pt x="61" y="391"/>
                  </a:lnTo>
                  <a:lnTo>
                    <a:pt x="60" y="393"/>
                  </a:lnTo>
                  <a:lnTo>
                    <a:pt x="58" y="393"/>
                  </a:lnTo>
                  <a:lnTo>
                    <a:pt x="57" y="393"/>
                  </a:lnTo>
                  <a:lnTo>
                    <a:pt x="56" y="394"/>
                  </a:lnTo>
                  <a:lnTo>
                    <a:pt x="54" y="394"/>
                  </a:lnTo>
                  <a:lnTo>
                    <a:pt x="51" y="394"/>
                  </a:lnTo>
                  <a:lnTo>
                    <a:pt x="50" y="396"/>
                  </a:lnTo>
                  <a:lnTo>
                    <a:pt x="47" y="396"/>
                  </a:lnTo>
                  <a:lnTo>
                    <a:pt x="46" y="396"/>
                  </a:lnTo>
                  <a:lnTo>
                    <a:pt x="43" y="396"/>
                  </a:lnTo>
                  <a:lnTo>
                    <a:pt x="41" y="396"/>
                  </a:lnTo>
                  <a:lnTo>
                    <a:pt x="38" y="396"/>
                  </a:lnTo>
                  <a:lnTo>
                    <a:pt x="37" y="396"/>
                  </a:lnTo>
                  <a:lnTo>
                    <a:pt x="34" y="396"/>
                  </a:lnTo>
                  <a:lnTo>
                    <a:pt x="31" y="396"/>
                  </a:lnTo>
                  <a:lnTo>
                    <a:pt x="29" y="394"/>
                  </a:lnTo>
                  <a:lnTo>
                    <a:pt x="25" y="394"/>
                  </a:lnTo>
                  <a:lnTo>
                    <a:pt x="22" y="393"/>
                  </a:lnTo>
                  <a:lnTo>
                    <a:pt x="19" y="393"/>
                  </a:lnTo>
                  <a:lnTo>
                    <a:pt x="16" y="391"/>
                  </a:lnTo>
                  <a:lnTo>
                    <a:pt x="12" y="389"/>
                  </a:lnTo>
                  <a:lnTo>
                    <a:pt x="10" y="388"/>
                  </a:lnTo>
                  <a:lnTo>
                    <a:pt x="7" y="385"/>
                  </a:lnTo>
                  <a:lnTo>
                    <a:pt x="3" y="383"/>
                  </a:lnTo>
                  <a:lnTo>
                    <a:pt x="0" y="380"/>
                  </a:lnTo>
                  <a:lnTo>
                    <a:pt x="0" y="382"/>
                  </a:lnTo>
                  <a:lnTo>
                    <a:pt x="3" y="382"/>
                  </a:lnTo>
                  <a:lnTo>
                    <a:pt x="4" y="383"/>
                  </a:lnTo>
                  <a:lnTo>
                    <a:pt x="7" y="383"/>
                  </a:lnTo>
                  <a:lnTo>
                    <a:pt x="8" y="385"/>
                  </a:lnTo>
                  <a:lnTo>
                    <a:pt x="11" y="385"/>
                  </a:lnTo>
                  <a:lnTo>
                    <a:pt x="14" y="386"/>
                  </a:lnTo>
                  <a:lnTo>
                    <a:pt x="16" y="386"/>
                  </a:lnTo>
                  <a:lnTo>
                    <a:pt x="19" y="388"/>
                  </a:lnTo>
                  <a:lnTo>
                    <a:pt x="23" y="388"/>
                  </a:lnTo>
                  <a:lnTo>
                    <a:pt x="26" y="388"/>
                  </a:lnTo>
                  <a:lnTo>
                    <a:pt x="30" y="388"/>
                  </a:lnTo>
                  <a:lnTo>
                    <a:pt x="34" y="389"/>
                  </a:lnTo>
                  <a:lnTo>
                    <a:pt x="38" y="388"/>
                  </a:lnTo>
                  <a:lnTo>
                    <a:pt x="41" y="388"/>
                  </a:lnTo>
                  <a:lnTo>
                    <a:pt x="45" y="388"/>
                  </a:lnTo>
                  <a:lnTo>
                    <a:pt x="49" y="386"/>
                  </a:lnTo>
                  <a:lnTo>
                    <a:pt x="53" y="385"/>
                  </a:lnTo>
                  <a:lnTo>
                    <a:pt x="57" y="383"/>
                  </a:lnTo>
                  <a:lnTo>
                    <a:pt x="61" y="382"/>
                  </a:lnTo>
                  <a:lnTo>
                    <a:pt x="65" y="379"/>
                  </a:lnTo>
                  <a:lnTo>
                    <a:pt x="69" y="376"/>
                  </a:lnTo>
                  <a:lnTo>
                    <a:pt x="72" y="372"/>
                  </a:lnTo>
                  <a:lnTo>
                    <a:pt x="76" y="369"/>
                  </a:lnTo>
                  <a:lnTo>
                    <a:pt x="80" y="365"/>
                  </a:lnTo>
                  <a:lnTo>
                    <a:pt x="82" y="360"/>
                  </a:lnTo>
                  <a:lnTo>
                    <a:pt x="85" y="354"/>
                  </a:lnTo>
                  <a:lnTo>
                    <a:pt x="89" y="348"/>
                  </a:lnTo>
                  <a:lnTo>
                    <a:pt x="92" y="342"/>
                  </a:lnTo>
                  <a:lnTo>
                    <a:pt x="93" y="334"/>
                  </a:lnTo>
                  <a:lnTo>
                    <a:pt x="93" y="332"/>
                  </a:lnTo>
                  <a:lnTo>
                    <a:pt x="93" y="326"/>
                  </a:lnTo>
                  <a:lnTo>
                    <a:pt x="91" y="315"/>
                  </a:lnTo>
                  <a:lnTo>
                    <a:pt x="89" y="301"/>
                  </a:lnTo>
                  <a:lnTo>
                    <a:pt x="87" y="284"/>
                  </a:lnTo>
                  <a:lnTo>
                    <a:pt x="84" y="266"/>
                  </a:lnTo>
                  <a:lnTo>
                    <a:pt x="80" y="244"/>
                  </a:lnTo>
                  <a:lnTo>
                    <a:pt x="77" y="219"/>
                  </a:lnTo>
                  <a:lnTo>
                    <a:pt x="73" y="195"/>
                  </a:lnTo>
                  <a:lnTo>
                    <a:pt x="70" y="168"/>
                  </a:lnTo>
                  <a:lnTo>
                    <a:pt x="68" y="154"/>
                  </a:lnTo>
                  <a:lnTo>
                    <a:pt x="66" y="141"/>
                  </a:lnTo>
                  <a:lnTo>
                    <a:pt x="65" y="127"/>
                  </a:lnTo>
                  <a:lnTo>
                    <a:pt x="64" y="111"/>
                  </a:lnTo>
                  <a:lnTo>
                    <a:pt x="61" y="97"/>
                  </a:lnTo>
                  <a:lnTo>
                    <a:pt x="60" y="83"/>
                  </a:lnTo>
                  <a:lnTo>
                    <a:pt x="58" y="69"/>
                  </a:lnTo>
                  <a:lnTo>
                    <a:pt x="57" y="56"/>
                  </a:lnTo>
                  <a:lnTo>
                    <a:pt x="56" y="40"/>
                  </a:lnTo>
                  <a:lnTo>
                    <a:pt x="54" y="26"/>
                  </a:lnTo>
                  <a:lnTo>
                    <a:pt x="54" y="14"/>
                  </a:lnTo>
                  <a:lnTo>
                    <a:pt x="53" y="0"/>
                  </a:lnTo>
                  <a:lnTo>
                    <a:pt x="60" y="8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9" name="Freeform 21"/>
            <p:cNvSpPr>
              <a:spLocks/>
            </p:cNvSpPr>
            <p:nvPr/>
          </p:nvSpPr>
          <p:spPr bwMode="auto">
            <a:xfrm>
              <a:off x="5448301" y="5641975"/>
              <a:ext cx="160338" cy="107950"/>
            </a:xfrm>
            <a:custGeom>
              <a:avLst/>
              <a:gdLst>
                <a:gd name="T0" fmla="*/ 2147483647 w 202"/>
                <a:gd name="T1" fmla="*/ 2147483647 h 136"/>
                <a:gd name="T2" fmla="*/ 2147483647 w 202"/>
                <a:gd name="T3" fmla="*/ 2147483647 h 136"/>
                <a:gd name="T4" fmla="*/ 2147483647 w 202"/>
                <a:gd name="T5" fmla="*/ 2147483647 h 136"/>
                <a:gd name="T6" fmla="*/ 2147483647 w 202"/>
                <a:gd name="T7" fmla="*/ 2147483647 h 136"/>
                <a:gd name="T8" fmla="*/ 2147483647 w 202"/>
                <a:gd name="T9" fmla="*/ 2147483647 h 136"/>
                <a:gd name="T10" fmla="*/ 2147483647 w 202"/>
                <a:gd name="T11" fmla="*/ 2147483647 h 136"/>
                <a:gd name="T12" fmla="*/ 2147483647 w 202"/>
                <a:gd name="T13" fmla="*/ 2147483647 h 136"/>
                <a:gd name="T14" fmla="*/ 2147483647 w 202"/>
                <a:gd name="T15" fmla="*/ 2147483647 h 136"/>
                <a:gd name="T16" fmla="*/ 2147483647 w 202"/>
                <a:gd name="T17" fmla="*/ 2147483647 h 136"/>
                <a:gd name="T18" fmla="*/ 2147483647 w 202"/>
                <a:gd name="T19" fmla="*/ 2147483647 h 136"/>
                <a:gd name="T20" fmla="*/ 2147483647 w 202"/>
                <a:gd name="T21" fmla="*/ 2147483647 h 136"/>
                <a:gd name="T22" fmla="*/ 2147483647 w 202"/>
                <a:gd name="T23" fmla="*/ 2147483647 h 136"/>
                <a:gd name="T24" fmla="*/ 0 w 202"/>
                <a:gd name="T25" fmla="*/ 2147483647 h 136"/>
                <a:gd name="T26" fmla="*/ 2147483647 w 202"/>
                <a:gd name="T27" fmla="*/ 2147483647 h 136"/>
                <a:gd name="T28" fmla="*/ 2147483647 w 202"/>
                <a:gd name="T29" fmla="*/ 2147483647 h 136"/>
                <a:gd name="T30" fmla="*/ 2147483647 w 202"/>
                <a:gd name="T31" fmla="*/ 2147483647 h 136"/>
                <a:gd name="T32" fmla="*/ 2147483647 w 202"/>
                <a:gd name="T33" fmla="*/ 2147483647 h 136"/>
                <a:gd name="T34" fmla="*/ 2147483647 w 202"/>
                <a:gd name="T35" fmla="*/ 2147483647 h 136"/>
                <a:gd name="T36" fmla="*/ 2147483647 w 202"/>
                <a:gd name="T37" fmla="*/ 2147483647 h 136"/>
                <a:gd name="T38" fmla="*/ 2147483647 w 202"/>
                <a:gd name="T39" fmla="*/ 2147483647 h 136"/>
                <a:gd name="T40" fmla="*/ 2147483647 w 202"/>
                <a:gd name="T41" fmla="*/ 2147483647 h 136"/>
                <a:gd name="T42" fmla="*/ 2147483647 w 202"/>
                <a:gd name="T43" fmla="*/ 2147483647 h 136"/>
                <a:gd name="T44" fmla="*/ 2147483647 w 202"/>
                <a:gd name="T45" fmla="*/ 2147483647 h 136"/>
                <a:gd name="T46" fmla="*/ 2147483647 w 202"/>
                <a:gd name="T47" fmla="*/ 2147483647 h 136"/>
                <a:gd name="T48" fmla="*/ 2147483647 w 202"/>
                <a:gd name="T49" fmla="*/ 2147483647 h 136"/>
                <a:gd name="T50" fmla="*/ 2147483647 w 202"/>
                <a:gd name="T51" fmla="*/ 2147483647 h 136"/>
                <a:gd name="T52" fmla="*/ 2147483647 w 202"/>
                <a:gd name="T53" fmla="*/ 2147483647 h 136"/>
                <a:gd name="T54" fmla="*/ 2147483647 w 202"/>
                <a:gd name="T55" fmla="*/ 2147483647 h 136"/>
                <a:gd name="T56" fmla="*/ 2147483647 w 202"/>
                <a:gd name="T57" fmla="*/ 2147483647 h 136"/>
                <a:gd name="T58" fmla="*/ 2147483647 w 202"/>
                <a:gd name="T59" fmla="*/ 2147483647 h 136"/>
                <a:gd name="T60" fmla="*/ 2147483647 w 202"/>
                <a:gd name="T61" fmla="*/ 2147483647 h 136"/>
                <a:gd name="T62" fmla="*/ 2147483647 w 202"/>
                <a:gd name="T63" fmla="*/ 2147483647 h 136"/>
                <a:gd name="T64" fmla="*/ 2147483647 w 202"/>
                <a:gd name="T65" fmla="*/ 2147483647 h 136"/>
                <a:gd name="T66" fmla="*/ 2147483647 w 202"/>
                <a:gd name="T67" fmla="*/ 2147483647 h 136"/>
                <a:gd name="T68" fmla="*/ 2147483647 w 202"/>
                <a:gd name="T69" fmla="*/ 2147483647 h 136"/>
                <a:gd name="T70" fmla="*/ 2147483647 w 202"/>
                <a:gd name="T71" fmla="*/ 2147483647 h 136"/>
                <a:gd name="T72" fmla="*/ 2147483647 w 202"/>
                <a:gd name="T73" fmla="*/ 2147483647 h 136"/>
                <a:gd name="T74" fmla="*/ 2147483647 w 202"/>
                <a:gd name="T75" fmla="*/ 2147483647 h 136"/>
                <a:gd name="T76" fmla="*/ 2147483647 w 202"/>
                <a:gd name="T77" fmla="*/ 2147483647 h 136"/>
                <a:gd name="T78" fmla="*/ 2147483647 w 202"/>
                <a:gd name="T79" fmla="*/ 2147483647 h 136"/>
                <a:gd name="T80" fmla="*/ 2147483647 w 202"/>
                <a:gd name="T81" fmla="*/ 2147483647 h 136"/>
                <a:gd name="T82" fmla="*/ 2147483647 w 202"/>
                <a:gd name="T83" fmla="*/ 2147483647 h 136"/>
                <a:gd name="T84" fmla="*/ 2147483647 w 202"/>
                <a:gd name="T85" fmla="*/ 2147483647 h 136"/>
                <a:gd name="T86" fmla="*/ 2147483647 w 202"/>
                <a:gd name="T87" fmla="*/ 2147483647 h 136"/>
                <a:gd name="T88" fmla="*/ 2147483647 w 202"/>
                <a:gd name="T89" fmla="*/ 2147483647 h 136"/>
                <a:gd name="T90" fmla="*/ 2147483647 w 202"/>
                <a:gd name="T91" fmla="*/ 2147483647 h 136"/>
                <a:gd name="T92" fmla="*/ 2147483647 w 202"/>
                <a:gd name="T93" fmla="*/ 2147483647 h 136"/>
                <a:gd name="T94" fmla="*/ 2147483647 w 202"/>
                <a:gd name="T95" fmla="*/ 2147483647 h 136"/>
                <a:gd name="T96" fmla="*/ 2147483647 w 202"/>
                <a:gd name="T97" fmla="*/ 2147483647 h 136"/>
                <a:gd name="T98" fmla="*/ 2147483647 w 202"/>
                <a:gd name="T99" fmla="*/ 2147483647 h 136"/>
                <a:gd name="T100" fmla="*/ 2147483647 w 202"/>
                <a:gd name="T101" fmla="*/ 2147483647 h 136"/>
                <a:gd name="T102" fmla="*/ 2147483647 w 202"/>
                <a:gd name="T103" fmla="*/ 2147483647 h 136"/>
                <a:gd name="T104" fmla="*/ 2147483647 w 202"/>
                <a:gd name="T105" fmla="*/ 2147483647 h 136"/>
                <a:gd name="T106" fmla="*/ 2147483647 w 202"/>
                <a:gd name="T107" fmla="*/ 2147483647 h 1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02" h="136">
                  <a:moveTo>
                    <a:pt x="114" y="7"/>
                  </a:moveTo>
                  <a:lnTo>
                    <a:pt x="113" y="7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4"/>
                  </a:lnTo>
                  <a:lnTo>
                    <a:pt x="109" y="3"/>
                  </a:lnTo>
                  <a:lnTo>
                    <a:pt x="107" y="3"/>
                  </a:lnTo>
                  <a:lnTo>
                    <a:pt x="107" y="1"/>
                  </a:lnTo>
                  <a:lnTo>
                    <a:pt x="106" y="1"/>
                  </a:lnTo>
                  <a:lnTo>
                    <a:pt x="105" y="1"/>
                  </a:lnTo>
                  <a:lnTo>
                    <a:pt x="103" y="1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1"/>
                  </a:lnTo>
                  <a:lnTo>
                    <a:pt x="98" y="1"/>
                  </a:lnTo>
                  <a:lnTo>
                    <a:pt x="97" y="1"/>
                  </a:lnTo>
                  <a:lnTo>
                    <a:pt x="94" y="3"/>
                  </a:lnTo>
                  <a:lnTo>
                    <a:pt x="93" y="3"/>
                  </a:lnTo>
                  <a:lnTo>
                    <a:pt x="91" y="4"/>
                  </a:lnTo>
                  <a:lnTo>
                    <a:pt x="90" y="6"/>
                  </a:lnTo>
                  <a:lnTo>
                    <a:pt x="87" y="7"/>
                  </a:lnTo>
                  <a:lnTo>
                    <a:pt x="86" y="9"/>
                  </a:lnTo>
                  <a:lnTo>
                    <a:pt x="83" y="12"/>
                  </a:lnTo>
                  <a:lnTo>
                    <a:pt x="82" y="15"/>
                  </a:lnTo>
                  <a:lnTo>
                    <a:pt x="79" y="18"/>
                  </a:lnTo>
                  <a:lnTo>
                    <a:pt x="78" y="21"/>
                  </a:lnTo>
                  <a:lnTo>
                    <a:pt x="75" y="26"/>
                  </a:lnTo>
                  <a:lnTo>
                    <a:pt x="72" y="29"/>
                  </a:lnTo>
                  <a:lnTo>
                    <a:pt x="27" y="58"/>
                  </a:lnTo>
                  <a:lnTo>
                    <a:pt x="25" y="60"/>
                  </a:lnTo>
                  <a:lnTo>
                    <a:pt x="24" y="60"/>
                  </a:lnTo>
                  <a:lnTo>
                    <a:pt x="21" y="62"/>
                  </a:lnTo>
                  <a:lnTo>
                    <a:pt x="20" y="62"/>
                  </a:lnTo>
                  <a:lnTo>
                    <a:pt x="17" y="63"/>
                  </a:lnTo>
                  <a:lnTo>
                    <a:pt x="16" y="63"/>
                  </a:lnTo>
                  <a:lnTo>
                    <a:pt x="14" y="65"/>
                  </a:lnTo>
                  <a:lnTo>
                    <a:pt x="13" y="66"/>
                  </a:lnTo>
                  <a:lnTo>
                    <a:pt x="12" y="68"/>
                  </a:lnTo>
                  <a:lnTo>
                    <a:pt x="10" y="68"/>
                  </a:lnTo>
                  <a:lnTo>
                    <a:pt x="8" y="69"/>
                  </a:lnTo>
                  <a:lnTo>
                    <a:pt x="6" y="71"/>
                  </a:lnTo>
                  <a:lnTo>
                    <a:pt x="5" y="72"/>
                  </a:lnTo>
                  <a:lnTo>
                    <a:pt x="4" y="74"/>
                  </a:lnTo>
                  <a:lnTo>
                    <a:pt x="2" y="75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1" y="99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5" y="106"/>
                  </a:lnTo>
                  <a:lnTo>
                    <a:pt x="5" y="108"/>
                  </a:lnTo>
                  <a:lnTo>
                    <a:pt x="5" y="109"/>
                  </a:lnTo>
                  <a:lnTo>
                    <a:pt x="5" y="111"/>
                  </a:lnTo>
                  <a:lnTo>
                    <a:pt x="5" y="113"/>
                  </a:lnTo>
                  <a:lnTo>
                    <a:pt x="5" y="114"/>
                  </a:lnTo>
                  <a:lnTo>
                    <a:pt x="5" y="116"/>
                  </a:lnTo>
                  <a:lnTo>
                    <a:pt x="6" y="116"/>
                  </a:lnTo>
                  <a:lnTo>
                    <a:pt x="6" y="117"/>
                  </a:lnTo>
                  <a:lnTo>
                    <a:pt x="6" y="119"/>
                  </a:lnTo>
                  <a:lnTo>
                    <a:pt x="8" y="119"/>
                  </a:lnTo>
                  <a:lnTo>
                    <a:pt x="8" y="120"/>
                  </a:lnTo>
                  <a:lnTo>
                    <a:pt x="9" y="120"/>
                  </a:lnTo>
                  <a:lnTo>
                    <a:pt x="10" y="122"/>
                  </a:lnTo>
                  <a:lnTo>
                    <a:pt x="12" y="122"/>
                  </a:lnTo>
                  <a:lnTo>
                    <a:pt x="13" y="122"/>
                  </a:lnTo>
                  <a:lnTo>
                    <a:pt x="14" y="123"/>
                  </a:lnTo>
                  <a:lnTo>
                    <a:pt x="16" y="123"/>
                  </a:lnTo>
                  <a:lnTo>
                    <a:pt x="17" y="125"/>
                  </a:lnTo>
                  <a:lnTo>
                    <a:pt x="21" y="126"/>
                  </a:lnTo>
                  <a:lnTo>
                    <a:pt x="22" y="128"/>
                  </a:lnTo>
                  <a:lnTo>
                    <a:pt x="24" y="128"/>
                  </a:lnTo>
                  <a:lnTo>
                    <a:pt x="27" y="130"/>
                  </a:lnTo>
                  <a:lnTo>
                    <a:pt x="29" y="130"/>
                  </a:lnTo>
                  <a:lnTo>
                    <a:pt x="32" y="131"/>
                  </a:lnTo>
                  <a:lnTo>
                    <a:pt x="35" y="133"/>
                  </a:lnTo>
                  <a:lnTo>
                    <a:pt x="39" y="133"/>
                  </a:lnTo>
                  <a:lnTo>
                    <a:pt x="41" y="134"/>
                  </a:lnTo>
                  <a:lnTo>
                    <a:pt x="45" y="134"/>
                  </a:lnTo>
                  <a:lnTo>
                    <a:pt x="49" y="134"/>
                  </a:lnTo>
                  <a:lnTo>
                    <a:pt x="54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4" y="136"/>
                  </a:lnTo>
                  <a:lnTo>
                    <a:pt x="79" y="136"/>
                  </a:lnTo>
                  <a:lnTo>
                    <a:pt x="85" y="134"/>
                  </a:lnTo>
                  <a:lnTo>
                    <a:pt x="90" y="134"/>
                  </a:lnTo>
                  <a:lnTo>
                    <a:pt x="97" y="133"/>
                  </a:lnTo>
                  <a:lnTo>
                    <a:pt x="102" y="131"/>
                  </a:lnTo>
                  <a:lnTo>
                    <a:pt x="109" y="130"/>
                  </a:lnTo>
                  <a:lnTo>
                    <a:pt x="117" y="128"/>
                  </a:lnTo>
                  <a:lnTo>
                    <a:pt x="124" y="126"/>
                  </a:lnTo>
                  <a:lnTo>
                    <a:pt x="130" y="123"/>
                  </a:lnTo>
                  <a:lnTo>
                    <a:pt x="132" y="123"/>
                  </a:lnTo>
                  <a:lnTo>
                    <a:pt x="133" y="122"/>
                  </a:lnTo>
                  <a:lnTo>
                    <a:pt x="136" y="122"/>
                  </a:lnTo>
                  <a:lnTo>
                    <a:pt x="137" y="122"/>
                  </a:lnTo>
                  <a:lnTo>
                    <a:pt x="138" y="120"/>
                  </a:lnTo>
                  <a:lnTo>
                    <a:pt x="141" y="120"/>
                  </a:lnTo>
                  <a:lnTo>
                    <a:pt x="144" y="119"/>
                  </a:lnTo>
                  <a:lnTo>
                    <a:pt x="147" y="119"/>
                  </a:lnTo>
                  <a:lnTo>
                    <a:pt x="149" y="119"/>
                  </a:lnTo>
                  <a:lnTo>
                    <a:pt x="152" y="119"/>
                  </a:lnTo>
                  <a:lnTo>
                    <a:pt x="156" y="119"/>
                  </a:lnTo>
                  <a:lnTo>
                    <a:pt x="159" y="119"/>
                  </a:lnTo>
                  <a:lnTo>
                    <a:pt x="161" y="119"/>
                  </a:lnTo>
                  <a:lnTo>
                    <a:pt x="163" y="119"/>
                  </a:lnTo>
                  <a:lnTo>
                    <a:pt x="164" y="119"/>
                  </a:lnTo>
                  <a:lnTo>
                    <a:pt x="165" y="119"/>
                  </a:lnTo>
                  <a:lnTo>
                    <a:pt x="167" y="119"/>
                  </a:lnTo>
                  <a:lnTo>
                    <a:pt x="168" y="119"/>
                  </a:lnTo>
                  <a:lnTo>
                    <a:pt x="171" y="120"/>
                  </a:lnTo>
                  <a:lnTo>
                    <a:pt x="174" y="122"/>
                  </a:lnTo>
                  <a:lnTo>
                    <a:pt x="175" y="122"/>
                  </a:lnTo>
                  <a:lnTo>
                    <a:pt x="176" y="122"/>
                  </a:lnTo>
                  <a:lnTo>
                    <a:pt x="178" y="122"/>
                  </a:lnTo>
                  <a:lnTo>
                    <a:pt x="180" y="122"/>
                  </a:lnTo>
                  <a:lnTo>
                    <a:pt x="182" y="122"/>
                  </a:lnTo>
                  <a:lnTo>
                    <a:pt x="184" y="122"/>
                  </a:lnTo>
                  <a:lnTo>
                    <a:pt x="186" y="122"/>
                  </a:lnTo>
                  <a:lnTo>
                    <a:pt x="187" y="122"/>
                  </a:lnTo>
                  <a:lnTo>
                    <a:pt x="190" y="120"/>
                  </a:lnTo>
                  <a:lnTo>
                    <a:pt x="191" y="120"/>
                  </a:lnTo>
                  <a:lnTo>
                    <a:pt x="192" y="119"/>
                  </a:lnTo>
                  <a:lnTo>
                    <a:pt x="195" y="117"/>
                  </a:lnTo>
                  <a:lnTo>
                    <a:pt x="196" y="116"/>
                  </a:lnTo>
                  <a:lnTo>
                    <a:pt x="198" y="114"/>
                  </a:lnTo>
                  <a:lnTo>
                    <a:pt x="199" y="111"/>
                  </a:lnTo>
                  <a:lnTo>
                    <a:pt x="199" y="109"/>
                  </a:lnTo>
                  <a:lnTo>
                    <a:pt x="201" y="106"/>
                  </a:lnTo>
                  <a:lnTo>
                    <a:pt x="201" y="102"/>
                  </a:lnTo>
                  <a:lnTo>
                    <a:pt x="202" y="99"/>
                  </a:lnTo>
                  <a:lnTo>
                    <a:pt x="202" y="94"/>
                  </a:lnTo>
                  <a:lnTo>
                    <a:pt x="201" y="89"/>
                  </a:lnTo>
                  <a:lnTo>
                    <a:pt x="201" y="85"/>
                  </a:lnTo>
                  <a:lnTo>
                    <a:pt x="199" y="79"/>
                  </a:lnTo>
                  <a:lnTo>
                    <a:pt x="199" y="72"/>
                  </a:lnTo>
                  <a:lnTo>
                    <a:pt x="198" y="71"/>
                  </a:lnTo>
                  <a:lnTo>
                    <a:pt x="198" y="69"/>
                  </a:lnTo>
                  <a:lnTo>
                    <a:pt x="198" y="68"/>
                  </a:lnTo>
                  <a:lnTo>
                    <a:pt x="196" y="68"/>
                  </a:lnTo>
                  <a:lnTo>
                    <a:pt x="196" y="66"/>
                  </a:lnTo>
                  <a:lnTo>
                    <a:pt x="195" y="65"/>
                  </a:lnTo>
                  <a:lnTo>
                    <a:pt x="194" y="63"/>
                  </a:lnTo>
                  <a:lnTo>
                    <a:pt x="192" y="63"/>
                  </a:lnTo>
                  <a:lnTo>
                    <a:pt x="191" y="63"/>
                  </a:lnTo>
                  <a:lnTo>
                    <a:pt x="190" y="63"/>
                  </a:lnTo>
                  <a:lnTo>
                    <a:pt x="188" y="63"/>
                  </a:lnTo>
                  <a:lnTo>
                    <a:pt x="187" y="63"/>
                  </a:lnTo>
                  <a:lnTo>
                    <a:pt x="186" y="63"/>
                  </a:lnTo>
                  <a:lnTo>
                    <a:pt x="183" y="65"/>
                  </a:lnTo>
                  <a:lnTo>
                    <a:pt x="180" y="65"/>
                  </a:lnTo>
                  <a:lnTo>
                    <a:pt x="179" y="66"/>
                  </a:lnTo>
                  <a:lnTo>
                    <a:pt x="178" y="66"/>
                  </a:lnTo>
                  <a:lnTo>
                    <a:pt x="175" y="66"/>
                  </a:lnTo>
                  <a:lnTo>
                    <a:pt x="174" y="66"/>
                  </a:lnTo>
                  <a:lnTo>
                    <a:pt x="172" y="66"/>
                  </a:lnTo>
                  <a:lnTo>
                    <a:pt x="169" y="68"/>
                  </a:lnTo>
                  <a:lnTo>
                    <a:pt x="168" y="68"/>
                  </a:lnTo>
                  <a:lnTo>
                    <a:pt x="165" y="68"/>
                  </a:lnTo>
                  <a:lnTo>
                    <a:pt x="164" y="68"/>
                  </a:lnTo>
                  <a:lnTo>
                    <a:pt x="161" y="66"/>
                  </a:lnTo>
                  <a:lnTo>
                    <a:pt x="160" y="66"/>
                  </a:lnTo>
                  <a:lnTo>
                    <a:pt x="157" y="66"/>
                  </a:lnTo>
                  <a:lnTo>
                    <a:pt x="156" y="66"/>
                  </a:lnTo>
                  <a:lnTo>
                    <a:pt x="153" y="65"/>
                  </a:lnTo>
                  <a:lnTo>
                    <a:pt x="151" y="65"/>
                  </a:lnTo>
                  <a:lnTo>
                    <a:pt x="149" y="63"/>
                  </a:lnTo>
                  <a:lnTo>
                    <a:pt x="147" y="62"/>
                  </a:lnTo>
                  <a:lnTo>
                    <a:pt x="145" y="62"/>
                  </a:lnTo>
                  <a:lnTo>
                    <a:pt x="143" y="60"/>
                  </a:lnTo>
                  <a:lnTo>
                    <a:pt x="141" y="58"/>
                  </a:lnTo>
                  <a:lnTo>
                    <a:pt x="138" y="57"/>
                  </a:lnTo>
                  <a:lnTo>
                    <a:pt x="137" y="54"/>
                  </a:lnTo>
                  <a:lnTo>
                    <a:pt x="134" y="52"/>
                  </a:lnTo>
                  <a:lnTo>
                    <a:pt x="133" y="51"/>
                  </a:lnTo>
                  <a:lnTo>
                    <a:pt x="132" y="48"/>
                  </a:lnTo>
                  <a:lnTo>
                    <a:pt x="129" y="45"/>
                  </a:lnTo>
                  <a:lnTo>
                    <a:pt x="128" y="43"/>
                  </a:lnTo>
                  <a:lnTo>
                    <a:pt x="126" y="40"/>
                  </a:lnTo>
                  <a:lnTo>
                    <a:pt x="126" y="38"/>
                  </a:lnTo>
                  <a:lnTo>
                    <a:pt x="125" y="35"/>
                  </a:lnTo>
                  <a:lnTo>
                    <a:pt x="125" y="34"/>
                  </a:lnTo>
                  <a:lnTo>
                    <a:pt x="125" y="32"/>
                  </a:lnTo>
                  <a:lnTo>
                    <a:pt x="125" y="29"/>
                  </a:lnTo>
                  <a:lnTo>
                    <a:pt x="124" y="28"/>
                  </a:lnTo>
                  <a:lnTo>
                    <a:pt x="124" y="24"/>
                  </a:lnTo>
                  <a:lnTo>
                    <a:pt x="122" y="21"/>
                  </a:lnTo>
                  <a:lnTo>
                    <a:pt x="122" y="20"/>
                  </a:lnTo>
                  <a:lnTo>
                    <a:pt x="121" y="18"/>
                  </a:lnTo>
                  <a:lnTo>
                    <a:pt x="121" y="17"/>
                  </a:lnTo>
                  <a:lnTo>
                    <a:pt x="120" y="15"/>
                  </a:lnTo>
                  <a:lnTo>
                    <a:pt x="120" y="14"/>
                  </a:lnTo>
                  <a:lnTo>
                    <a:pt x="118" y="14"/>
                  </a:lnTo>
                  <a:lnTo>
                    <a:pt x="118" y="12"/>
                  </a:lnTo>
                  <a:lnTo>
                    <a:pt x="117" y="11"/>
                  </a:lnTo>
                  <a:lnTo>
                    <a:pt x="116" y="9"/>
                  </a:lnTo>
                  <a:lnTo>
                    <a:pt x="114" y="9"/>
                  </a:lnTo>
                  <a:lnTo>
                    <a:pt x="114" y="7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0" name="Freeform 22"/>
            <p:cNvSpPr>
              <a:spLocks/>
            </p:cNvSpPr>
            <p:nvPr/>
          </p:nvSpPr>
          <p:spPr bwMode="auto">
            <a:xfrm>
              <a:off x="5461001" y="5673725"/>
              <a:ext cx="147638" cy="68263"/>
            </a:xfrm>
            <a:custGeom>
              <a:avLst/>
              <a:gdLst>
                <a:gd name="T0" fmla="*/ 2147483647 w 188"/>
                <a:gd name="T1" fmla="*/ 2147483647 h 87"/>
                <a:gd name="T2" fmla="*/ 2147483647 w 188"/>
                <a:gd name="T3" fmla="*/ 2147483647 h 87"/>
                <a:gd name="T4" fmla="*/ 2147483647 w 188"/>
                <a:gd name="T5" fmla="*/ 2147483647 h 87"/>
                <a:gd name="T6" fmla="*/ 2147483647 w 188"/>
                <a:gd name="T7" fmla="*/ 2147483647 h 87"/>
                <a:gd name="T8" fmla="*/ 2147483647 w 188"/>
                <a:gd name="T9" fmla="*/ 2147483647 h 87"/>
                <a:gd name="T10" fmla="*/ 2147483647 w 188"/>
                <a:gd name="T11" fmla="*/ 2147483647 h 87"/>
                <a:gd name="T12" fmla="*/ 2147483647 w 188"/>
                <a:gd name="T13" fmla="*/ 2147483647 h 87"/>
                <a:gd name="T14" fmla="*/ 2147483647 w 188"/>
                <a:gd name="T15" fmla="*/ 2147483647 h 87"/>
                <a:gd name="T16" fmla="*/ 2147483647 w 188"/>
                <a:gd name="T17" fmla="*/ 2147483647 h 87"/>
                <a:gd name="T18" fmla="*/ 2147483647 w 188"/>
                <a:gd name="T19" fmla="*/ 2147483647 h 87"/>
                <a:gd name="T20" fmla="*/ 2147483647 w 188"/>
                <a:gd name="T21" fmla="*/ 2147483647 h 87"/>
                <a:gd name="T22" fmla="*/ 2147483647 w 188"/>
                <a:gd name="T23" fmla="*/ 2147483647 h 87"/>
                <a:gd name="T24" fmla="*/ 2147483647 w 188"/>
                <a:gd name="T25" fmla="*/ 2147483647 h 87"/>
                <a:gd name="T26" fmla="*/ 2147483647 w 188"/>
                <a:gd name="T27" fmla="*/ 2147483647 h 87"/>
                <a:gd name="T28" fmla="*/ 2147483647 w 188"/>
                <a:gd name="T29" fmla="*/ 2147483647 h 87"/>
                <a:gd name="T30" fmla="*/ 2147483647 w 188"/>
                <a:gd name="T31" fmla="*/ 2147483647 h 87"/>
                <a:gd name="T32" fmla="*/ 2147483647 w 188"/>
                <a:gd name="T33" fmla="*/ 2147483647 h 87"/>
                <a:gd name="T34" fmla="*/ 2147483647 w 188"/>
                <a:gd name="T35" fmla="*/ 2147483647 h 87"/>
                <a:gd name="T36" fmla="*/ 2147483647 w 188"/>
                <a:gd name="T37" fmla="*/ 2147483647 h 87"/>
                <a:gd name="T38" fmla="*/ 2147483647 w 188"/>
                <a:gd name="T39" fmla="*/ 2147483647 h 87"/>
                <a:gd name="T40" fmla="*/ 2147483647 w 188"/>
                <a:gd name="T41" fmla="*/ 2147483647 h 87"/>
                <a:gd name="T42" fmla="*/ 2147483647 w 188"/>
                <a:gd name="T43" fmla="*/ 2147483647 h 87"/>
                <a:gd name="T44" fmla="*/ 2147483647 w 188"/>
                <a:gd name="T45" fmla="*/ 2147483647 h 87"/>
                <a:gd name="T46" fmla="*/ 2147483647 w 188"/>
                <a:gd name="T47" fmla="*/ 2147483647 h 87"/>
                <a:gd name="T48" fmla="*/ 2147483647 w 188"/>
                <a:gd name="T49" fmla="*/ 2147483647 h 87"/>
                <a:gd name="T50" fmla="*/ 2147483647 w 188"/>
                <a:gd name="T51" fmla="*/ 2147483647 h 87"/>
                <a:gd name="T52" fmla="*/ 2147483647 w 188"/>
                <a:gd name="T53" fmla="*/ 2147483647 h 87"/>
                <a:gd name="T54" fmla="*/ 2147483647 w 188"/>
                <a:gd name="T55" fmla="*/ 2147483647 h 87"/>
                <a:gd name="T56" fmla="*/ 2147483647 w 188"/>
                <a:gd name="T57" fmla="*/ 2147483647 h 87"/>
                <a:gd name="T58" fmla="*/ 2147483647 w 188"/>
                <a:gd name="T59" fmla="*/ 2147483647 h 87"/>
                <a:gd name="T60" fmla="*/ 2147483647 w 188"/>
                <a:gd name="T61" fmla="*/ 2147483647 h 87"/>
                <a:gd name="T62" fmla="*/ 2147483647 w 188"/>
                <a:gd name="T63" fmla="*/ 2147483647 h 87"/>
                <a:gd name="T64" fmla="*/ 2147483647 w 188"/>
                <a:gd name="T65" fmla="*/ 2147483647 h 87"/>
                <a:gd name="T66" fmla="*/ 2147483647 w 188"/>
                <a:gd name="T67" fmla="*/ 2147483647 h 87"/>
                <a:gd name="T68" fmla="*/ 2147483647 w 188"/>
                <a:gd name="T69" fmla="*/ 2147483647 h 87"/>
                <a:gd name="T70" fmla="*/ 2147483647 w 188"/>
                <a:gd name="T71" fmla="*/ 2147483647 h 87"/>
                <a:gd name="T72" fmla="*/ 2147483647 w 188"/>
                <a:gd name="T73" fmla="*/ 2147483647 h 87"/>
                <a:gd name="T74" fmla="*/ 2147483647 w 188"/>
                <a:gd name="T75" fmla="*/ 2147483647 h 87"/>
                <a:gd name="T76" fmla="*/ 2147483647 w 188"/>
                <a:gd name="T77" fmla="*/ 2147483647 h 87"/>
                <a:gd name="T78" fmla="*/ 2147483647 w 188"/>
                <a:gd name="T79" fmla="*/ 2147483647 h 87"/>
                <a:gd name="T80" fmla="*/ 2147483647 w 188"/>
                <a:gd name="T81" fmla="*/ 2147483647 h 87"/>
                <a:gd name="T82" fmla="*/ 2147483647 w 188"/>
                <a:gd name="T83" fmla="*/ 2147483647 h 87"/>
                <a:gd name="T84" fmla="*/ 2147483647 w 188"/>
                <a:gd name="T85" fmla="*/ 2147483647 h 87"/>
                <a:gd name="T86" fmla="*/ 2147483647 w 188"/>
                <a:gd name="T87" fmla="*/ 2147483647 h 87"/>
                <a:gd name="T88" fmla="*/ 2147483647 w 188"/>
                <a:gd name="T89" fmla="*/ 2147483647 h 87"/>
                <a:gd name="T90" fmla="*/ 2147483647 w 188"/>
                <a:gd name="T91" fmla="*/ 2147483647 h 87"/>
                <a:gd name="T92" fmla="*/ 2147483647 w 188"/>
                <a:gd name="T93" fmla="*/ 2147483647 h 87"/>
                <a:gd name="T94" fmla="*/ 2147483647 w 188"/>
                <a:gd name="T95" fmla="*/ 2147483647 h 87"/>
                <a:gd name="T96" fmla="*/ 2147483647 w 188"/>
                <a:gd name="T97" fmla="*/ 2147483647 h 87"/>
                <a:gd name="T98" fmla="*/ 2147483647 w 188"/>
                <a:gd name="T99" fmla="*/ 2147483647 h 87"/>
                <a:gd name="T100" fmla="*/ 2147483647 w 188"/>
                <a:gd name="T101" fmla="*/ 2147483647 h 87"/>
                <a:gd name="T102" fmla="*/ 2147483647 w 188"/>
                <a:gd name="T103" fmla="*/ 2147483647 h 87"/>
                <a:gd name="T104" fmla="*/ 2147483647 w 188"/>
                <a:gd name="T105" fmla="*/ 2147483647 h 87"/>
                <a:gd name="T106" fmla="*/ 2147483647 w 188"/>
                <a:gd name="T107" fmla="*/ 2147483647 h 8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88" h="87">
                  <a:moveTo>
                    <a:pt x="0" y="71"/>
                  </a:moveTo>
                  <a:lnTo>
                    <a:pt x="0" y="71"/>
                  </a:lnTo>
                  <a:lnTo>
                    <a:pt x="2" y="73"/>
                  </a:lnTo>
                  <a:lnTo>
                    <a:pt x="3" y="73"/>
                  </a:lnTo>
                  <a:lnTo>
                    <a:pt x="4" y="75"/>
                  </a:lnTo>
                  <a:lnTo>
                    <a:pt x="6" y="76"/>
                  </a:lnTo>
                  <a:lnTo>
                    <a:pt x="8" y="76"/>
                  </a:lnTo>
                  <a:lnTo>
                    <a:pt x="10" y="78"/>
                  </a:lnTo>
                  <a:lnTo>
                    <a:pt x="13" y="79"/>
                  </a:lnTo>
                  <a:lnTo>
                    <a:pt x="15" y="79"/>
                  </a:lnTo>
                  <a:lnTo>
                    <a:pt x="18" y="81"/>
                  </a:lnTo>
                  <a:lnTo>
                    <a:pt x="21" y="82"/>
                  </a:lnTo>
                  <a:lnTo>
                    <a:pt x="25" y="82"/>
                  </a:lnTo>
                  <a:lnTo>
                    <a:pt x="27" y="84"/>
                  </a:lnTo>
                  <a:lnTo>
                    <a:pt x="31" y="84"/>
                  </a:lnTo>
                  <a:lnTo>
                    <a:pt x="35" y="85"/>
                  </a:lnTo>
                  <a:lnTo>
                    <a:pt x="41" y="85"/>
                  </a:lnTo>
                  <a:lnTo>
                    <a:pt x="45" y="87"/>
                  </a:lnTo>
                  <a:lnTo>
                    <a:pt x="50" y="87"/>
                  </a:lnTo>
                  <a:lnTo>
                    <a:pt x="56" y="87"/>
                  </a:lnTo>
                  <a:lnTo>
                    <a:pt x="61" y="87"/>
                  </a:lnTo>
                  <a:lnTo>
                    <a:pt x="68" y="85"/>
                  </a:lnTo>
                  <a:lnTo>
                    <a:pt x="73" y="85"/>
                  </a:lnTo>
                  <a:lnTo>
                    <a:pt x="80" y="84"/>
                  </a:lnTo>
                  <a:lnTo>
                    <a:pt x="88" y="82"/>
                  </a:lnTo>
                  <a:lnTo>
                    <a:pt x="95" y="81"/>
                  </a:lnTo>
                  <a:lnTo>
                    <a:pt x="103" y="79"/>
                  </a:lnTo>
                  <a:lnTo>
                    <a:pt x="111" y="78"/>
                  </a:lnTo>
                  <a:lnTo>
                    <a:pt x="119" y="75"/>
                  </a:lnTo>
                  <a:lnTo>
                    <a:pt x="127" y="71"/>
                  </a:lnTo>
                  <a:lnTo>
                    <a:pt x="137" y="67"/>
                  </a:lnTo>
                  <a:lnTo>
                    <a:pt x="138" y="67"/>
                  </a:lnTo>
                  <a:lnTo>
                    <a:pt x="139" y="67"/>
                  </a:lnTo>
                  <a:lnTo>
                    <a:pt x="141" y="67"/>
                  </a:lnTo>
                  <a:lnTo>
                    <a:pt x="142" y="67"/>
                  </a:lnTo>
                  <a:lnTo>
                    <a:pt x="145" y="67"/>
                  </a:lnTo>
                  <a:lnTo>
                    <a:pt x="146" y="67"/>
                  </a:lnTo>
                  <a:lnTo>
                    <a:pt x="147" y="67"/>
                  </a:lnTo>
                  <a:lnTo>
                    <a:pt x="150" y="67"/>
                  </a:lnTo>
                  <a:lnTo>
                    <a:pt x="151" y="67"/>
                  </a:lnTo>
                  <a:lnTo>
                    <a:pt x="153" y="68"/>
                  </a:lnTo>
                  <a:lnTo>
                    <a:pt x="154" y="68"/>
                  </a:lnTo>
                  <a:lnTo>
                    <a:pt x="157" y="70"/>
                  </a:lnTo>
                  <a:lnTo>
                    <a:pt x="158" y="70"/>
                  </a:lnTo>
                  <a:lnTo>
                    <a:pt x="162" y="73"/>
                  </a:lnTo>
                  <a:lnTo>
                    <a:pt x="165" y="75"/>
                  </a:lnTo>
                  <a:lnTo>
                    <a:pt x="166" y="75"/>
                  </a:lnTo>
                  <a:lnTo>
                    <a:pt x="168" y="76"/>
                  </a:lnTo>
                  <a:lnTo>
                    <a:pt x="170" y="76"/>
                  </a:lnTo>
                  <a:lnTo>
                    <a:pt x="172" y="76"/>
                  </a:lnTo>
                  <a:lnTo>
                    <a:pt x="173" y="76"/>
                  </a:lnTo>
                  <a:lnTo>
                    <a:pt x="174" y="76"/>
                  </a:lnTo>
                  <a:lnTo>
                    <a:pt x="176" y="76"/>
                  </a:lnTo>
                  <a:lnTo>
                    <a:pt x="177" y="76"/>
                  </a:lnTo>
                  <a:lnTo>
                    <a:pt x="178" y="75"/>
                  </a:lnTo>
                  <a:lnTo>
                    <a:pt x="180" y="75"/>
                  </a:lnTo>
                  <a:lnTo>
                    <a:pt x="180" y="73"/>
                  </a:lnTo>
                  <a:lnTo>
                    <a:pt x="181" y="73"/>
                  </a:lnTo>
                  <a:lnTo>
                    <a:pt x="182" y="71"/>
                  </a:lnTo>
                  <a:lnTo>
                    <a:pt x="182" y="70"/>
                  </a:lnTo>
                  <a:lnTo>
                    <a:pt x="184" y="70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5" y="65"/>
                  </a:lnTo>
                  <a:lnTo>
                    <a:pt x="187" y="64"/>
                  </a:lnTo>
                  <a:lnTo>
                    <a:pt x="187" y="62"/>
                  </a:lnTo>
                  <a:lnTo>
                    <a:pt x="187" y="61"/>
                  </a:lnTo>
                  <a:lnTo>
                    <a:pt x="187" y="59"/>
                  </a:lnTo>
                  <a:lnTo>
                    <a:pt x="187" y="58"/>
                  </a:lnTo>
                  <a:lnTo>
                    <a:pt x="188" y="56"/>
                  </a:lnTo>
                  <a:lnTo>
                    <a:pt x="188" y="53"/>
                  </a:lnTo>
                  <a:lnTo>
                    <a:pt x="188" y="51"/>
                  </a:lnTo>
                  <a:lnTo>
                    <a:pt x="188" y="48"/>
                  </a:lnTo>
                  <a:lnTo>
                    <a:pt x="187" y="45"/>
                  </a:lnTo>
                  <a:lnTo>
                    <a:pt x="187" y="44"/>
                  </a:lnTo>
                  <a:lnTo>
                    <a:pt x="187" y="42"/>
                  </a:lnTo>
                  <a:lnTo>
                    <a:pt x="187" y="41"/>
                  </a:lnTo>
                  <a:lnTo>
                    <a:pt x="185" y="39"/>
                  </a:lnTo>
                  <a:lnTo>
                    <a:pt x="185" y="37"/>
                  </a:lnTo>
                  <a:lnTo>
                    <a:pt x="185" y="36"/>
                  </a:lnTo>
                  <a:lnTo>
                    <a:pt x="184" y="34"/>
                  </a:lnTo>
                  <a:lnTo>
                    <a:pt x="184" y="33"/>
                  </a:lnTo>
                  <a:lnTo>
                    <a:pt x="182" y="31"/>
                  </a:lnTo>
                  <a:lnTo>
                    <a:pt x="182" y="30"/>
                  </a:lnTo>
                  <a:lnTo>
                    <a:pt x="181" y="30"/>
                  </a:lnTo>
                  <a:lnTo>
                    <a:pt x="180" y="28"/>
                  </a:lnTo>
                  <a:lnTo>
                    <a:pt x="180" y="27"/>
                  </a:lnTo>
                  <a:lnTo>
                    <a:pt x="178" y="27"/>
                  </a:lnTo>
                  <a:lnTo>
                    <a:pt x="178" y="25"/>
                  </a:lnTo>
                  <a:lnTo>
                    <a:pt x="177" y="25"/>
                  </a:lnTo>
                  <a:lnTo>
                    <a:pt x="176" y="25"/>
                  </a:lnTo>
                  <a:lnTo>
                    <a:pt x="174" y="25"/>
                  </a:lnTo>
                  <a:lnTo>
                    <a:pt x="173" y="25"/>
                  </a:lnTo>
                  <a:lnTo>
                    <a:pt x="172" y="25"/>
                  </a:lnTo>
                  <a:lnTo>
                    <a:pt x="172" y="27"/>
                  </a:lnTo>
                  <a:lnTo>
                    <a:pt x="170" y="27"/>
                  </a:lnTo>
                  <a:lnTo>
                    <a:pt x="169" y="28"/>
                  </a:lnTo>
                  <a:lnTo>
                    <a:pt x="168" y="28"/>
                  </a:lnTo>
                  <a:lnTo>
                    <a:pt x="165" y="28"/>
                  </a:lnTo>
                  <a:lnTo>
                    <a:pt x="162" y="28"/>
                  </a:lnTo>
                  <a:lnTo>
                    <a:pt x="161" y="30"/>
                  </a:lnTo>
                  <a:lnTo>
                    <a:pt x="160" y="30"/>
                  </a:lnTo>
                  <a:lnTo>
                    <a:pt x="157" y="30"/>
                  </a:lnTo>
                  <a:lnTo>
                    <a:pt x="155" y="30"/>
                  </a:lnTo>
                  <a:lnTo>
                    <a:pt x="153" y="30"/>
                  </a:lnTo>
                  <a:lnTo>
                    <a:pt x="151" y="30"/>
                  </a:lnTo>
                  <a:lnTo>
                    <a:pt x="149" y="28"/>
                  </a:lnTo>
                  <a:lnTo>
                    <a:pt x="146" y="28"/>
                  </a:lnTo>
                  <a:lnTo>
                    <a:pt x="143" y="28"/>
                  </a:lnTo>
                  <a:lnTo>
                    <a:pt x="142" y="28"/>
                  </a:lnTo>
                  <a:lnTo>
                    <a:pt x="139" y="27"/>
                  </a:lnTo>
                  <a:lnTo>
                    <a:pt x="137" y="27"/>
                  </a:lnTo>
                  <a:lnTo>
                    <a:pt x="134" y="25"/>
                  </a:lnTo>
                  <a:lnTo>
                    <a:pt x="133" y="24"/>
                  </a:lnTo>
                  <a:lnTo>
                    <a:pt x="130" y="22"/>
                  </a:lnTo>
                  <a:lnTo>
                    <a:pt x="127" y="20"/>
                  </a:lnTo>
                  <a:lnTo>
                    <a:pt x="124" y="19"/>
                  </a:lnTo>
                  <a:lnTo>
                    <a:pt x="123" y="17"/>
                  </a:lnTo>
                  <a:lnTo>
                    <a:pt x="120" y="16"/>
                  </a:lnTo>
                  <a:lnTo>
                    <a:pt x="119" y="13"/>
                  </a:lnTo>
                  <a:lnTo>
                    <a:pt x="116" y="11"/>
                  </a:lnTo>
                  <a:lnTo>
                    <a:pt x="115" y="8"/>
                  </a:lnTo>
                  <a:lnTo>
                    <a:pt x="112" y="5"/>
                  </a:lnTo>
                  <a:lnTo>
                    <a:pt x="111" y="0"/>
                  </a:lnTo>
                  <a:lnTo>
                    <a:pt x="111" y="2"/>
                  </a:lnTo>
                  <a:lnTo>
                    <a:pt x="110" y="5"/>
                  </a:lnTo>
                  <a:lnTo>
                    <a:pt x="108" y="7"/>
                  </a:lnTo>
                  <a:lnTo>
                    <a:pt x="108" y="8"/>
                  </a:lnTo>
                  <a:lnTo>
                    <a:pt x="107" y="10"/>
                  </a:lnTo>
                  <a:lnTo>
                    <a:pt x="104" y="13"/>
                  </a:lnTo>
                  <a:lnTo>
                    <a:pt x="103" y="14"/>
                  </a:lnTo>
                  <a:lnTo>
                    <a:pt x="102" y="16"/>
                  </a:lnTo>
                  <a:lnTo>
                    <a:pt x="100" y="17"/>
                  </a:lnTo>
                  <a:lnTo>
                    <a:pt x="99" y="17"/>
                  </a:lnTo>
                  <a:lnTo>
                    <a:pt x="98" y="19"/>
                  </a:lnTo>
                  <a:lnTo>
                    <a:pt x="96" y="20"/>
                  </a:lnTo>
                  <a:lnTo>
                    <a:pt x="95" y="20"/>
                  </a:lnTo>
                  <a:lnTo>
                    <a:pt x="92" y="22"/>
                  </a:lnTo>
                  <a:lnTo>
                    <a:pt x="91" y="24"/>
                  </a:lnTo>
                  <a:lnTo>
                    <a:pt x="89" y="24"/>
                  </a:lnTo>
                  <a:lnTo>
                    <a:pt x="87" y="25"/>
                  </a:lnTo>
                  <a:lnTo>
                    <a:pt x="85" y="25"/>
                  </a:lnTo>
                  <a:lnTo>
                    <a:pt x="83" y="27"/>
                  </a:lnTo>
                  <a:lnTo>
                    <a:pt x="80" y="27"/>
                  </a:lnTo>
                  <a:lnTo>
                    <a:pt x="79" y="28"/>
                  </a:lnTo>
                  <a:lnTo>
                    <a:pt x="80" y="28"/>
                  </a:lnTo>
                  <a:lnTo>
                    <a:pt x="84" y="28"/>
                  </a:lnTo>
                  <a:lnTo>
                    <a:pt x="87" y="28"/>
                  </a:lnTo>
                  <a:lnTo>
                    <a:pt x="89" y="30"/>
                  </a:lnTo>
                  <a:lnTo>
                    <a:pt x="92" y="30"/>
                  </a:lnTo>
                  <a:lnTo>
                    <a:pt x="93" y="30"/>
                  </a:lnTo>
                  <a:lnTo>
                    <a:pt x="95" y="31"/>
                  </a:lnTo>
                  <a:lnTo>
                    <a:pt x="98" y="31"/>
                  </a:lnTo>
                  <a:lnTo>
                    <a:pt x="99" y="33"/>
                  </a:lnTo>
                  <a:lnTo>
                    <a:pt x="100" y="33"/>
                  </a:lnTo>
                  <a:lnTo>
                    <a:pt x="102" y="34"/>
                  </a:lnTo>
                  <a:lnTo>
                    <a:pt x="103" y="36"/>
                  </a:lnTo>
                  <a:lnTo>
                    <a:pt x="104" y="36"/>
                  </a:lnTo>
                  <a:lnTo>
                    <a:pt x="107" y="37"/>
                  </a:lnTo>
                  <a:lnTo>
                    <a:pt x="107" y="39"/>
                  </a:lnTo>
                  <a:lnTo>
                    <a:pt x="108" y="41"/>
                  </a:lnTo>
                  <a:lnTo>
                    <a:pt x="110" y="42"/>
                  </a:lnTo>
                  <a:lnTo>
                    <a:pt x="111" y="45"/>
                  </a:lnTo>
                  <a:lnTo>
                    <a:pt x="111" y="47"/>
                  </a:lnTo>
                  <a:lnTo>
                    <a:pt x="112" y="48"/>
                  </a:lnTo>
                  <a:lnTo>
                    <a:pt x="112" y="51"/>
                  </a:lnTo>
                  <a:lnTo>
                    <a:pt x="112" y="53"/>
                  </a:lnTo>
                  <a:lnTo>
                    <a:pt x="112" y="56"/>
                  </a:lnTo>
                  <a:lnTo>
                    <a:pt x="112" y="59"/>
                  </a:lnTo>
                  <a:lnTo>
                    <a:pt x="111" y="61"/>
                  </a:lnTo>
                  <a:lnTo>
                    <a:pt x="110" y="61"/>
                  </a:lnTo>
                  <a:lnTo>
                    <a:pt x="108" y="62"/>
                  </a:lnTo>
                  <a:lnTo>
                    <a:pt x="107" y="64"/>
                  </a:lnTo>
                  <a:lnTo>
                    <a:pt x="104" y="65"/>
                  </a:lnTo>
                  <a:lnTo>
                    <a:pt x="103" y="67"/>
                  </a:lnTo>
                  <a:lnTo>
                    <a:pt x="102" y="67"/>
                  </a:lnTo>
                  <a:lnTo>
                    <a:pt x="99" y="68"/>
                  </a:lnTo>
                  <a:lnTo>
                    <a:pt x="96" y="70"/>
                  </a:lnTo>
                  <a:lnTo>
                    <a:pt x="93" y="71"/>
                  </a:lnTo>
                  <a:lnTo>
                    <a:pt x="91" y="73"/>
                  </a:lnTo>
                  <a:lnTo>
                    <a:pt x="88" y="73"/>
                  </a:lnTo>
                  <a:lnTo>
                    <a:pt x="84" y="75"/>
                  </a:lnTo>
                  <a:lnTo>
                    <a:pt x="80" y="76"/>
                  </a:lnTo>
                  <a:lnTo>
                    <a:pt x="76" y="76"/>
                  </a:lnTo>
                  <a:lnTo>
                    <a:pt x="72" y="78"/>
                  </a:lnTo>
                  <a:lnTo>
                    <a:pt x="68" y="78"/>
                  </a:lnTo>
                  <a:lnTo>
                    <a:pt x="64" y="79"/>
                  </a:lnTo>
                  <a:lnTo>
                    <a:pt x="58" y="79"/>
                  </a:lnTo>
                  <a:lnTo>
                    <a:pt x="53" y="79"/>
                  </a:lnTo>
                  <a:lnTo>
                    <a:pt x="48" y="79"/>
                  </a:lnTo>
                  <a:lnTo>
                    <a:pt x="42" y="79"/>
                  </a:lnTo>
                  <a:lnTo>
                    <a:pt x="35" y="78"/>
                  </a:lnTo>
                  <a:lnTo>
                    <a:pt x="29" y="78"/>
                  </a:lnTo>
                  <a:lnTo>
                    <a:pt x="22" y="76"/>
                  </a:lnTo>
                  <a:lnTo>
                    <a:pt x="15" y="75"/>
                  </a:lnTo>
                  <a:lnTo>
                    <a:pt x="8" y="7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1" name="Freeform 23"/>
            <p:cNvSpPr>
              <a:spLocks/>
            </p:cNvSpPr>
            <p:nvPr/>
          </p:nvSpPr>
          <p:spPr bwMode="auto">
            <a:xfrm>
              <a:off x="5589588" y="5641975"/>
              <a:ext cx="71438" cy="41275"/>
            </a:xfrm>
            <a:custGeom>
              <a:avLst/>
              <a:gdLst>
                <a:gd name="T0" fmla="*/ 0 w 91"/>
                <a:gd name="T1" fmla="*/ 2147483647 h 53"/>
                <a:gd name="T2" fmla="*/ 0 w 91"/>
                <a:gd name="T3" fmla="*/ 2147483647 h 53"/>
                <a:gd name="T4" fmla="*/ 2147483647 w 91"/>
                <a:gd name="T5" fmla="*/ 2147483647 h 53"/>
                <a:gd name="T6" fmla="*/ 2147483647 w 91"/>
                <a:gd name="T7" fmla="*/ 2147483647 h 53"/>
                <a:gd name="T8" fmla="*/ 2147483647 w 91"/>
                <a:gd name="T9" fmla="*/ 2147483647 h 53"/>
                <a:gd name="T10" fmla="*/ 2147483647 w 91"/>
                <a:gd name="T11" fmla="*/ 2147483647 h 53"/>
                <a:gd name="T12" fmla="*/ 2147483647 w 91"/>
                <a:gd name="T13" fmla="*/ 2147483647 h 53"/>
                <a:gd name="T14" fmla="*/ 2147483647 w 91"/>
                <a:gd name="T15" fmla="*/ 2147483647 h 53"/>
                <a:gd name="T16" fmla="*/ 2147483647 w 91"/>
                <a:gd name="T17" fmla="*/ 2147483647 h 53"/>
                <a:gd name="T18" fmla="*/ 2147483647 w 91"/>
                <a:gd name="T19" fmla="*/ 2147483647 h 53"/>
                <a:gd name="T20" fmla="*/ 2147483647 w 91"/>
                <a:gd name="T21" fmla="*/ 2147483647 h 53"/>
                <a:gd name="T22" fmla="*/ 2147483647 w 91"/>
                <a:gd name="T23" fmla="*/ 2147483647 h 53"/>
                <a:gd name="T24" fmla="*/ 2147483647 w 91"/>
                <a:gd name="T25" fmla="*/ 2147483647 h 53"/>
                <a:gd name="T26" fmla="*/ 2147483647 w 91"/>
                <a:gd name="T27" fmla="*/ 2147483647 h 53"/>
                <a:gd name="T28" fmla="*/ 2147483647 w 91"/>
                <a:gd name="T29" fmla="*/ 2147483647 h 53"/>
                <a:gd name="T30" fmla="*/ 2147483647 w 91"/>
                <a:gd name="T31" fmla="*/ 2147483647 h 53"/>
                <a:gd name="T32" fmla="*/ 2147483647 w 91"/>
                <a:gd name="T33" fmla="*/ 2147483647 h 53"/>
                <a:gd name="T34" fmla="*/ 2147483647 w 91"/>
                <a:gd name="T35" fmla="*/ 2147483647 h 53"/>
                <a:gd name="T36" fmla="*/ 2147483647 w 91"/>
                <a:gd name="T37" fmla="*/ 2147483647 h 53"/>
                <a:gd name="T38" fmla="*/ 2147483647 w 91"/>
                <a:gd name="T39" fmla="*/ 2147483647 h 53"/>
                <a:gd name="T40" fmla="*/ 2147483647 w 91"/>
                <a:gd name="T41" fmla="*/ 2147483647 h 53"/>
                <a:gd name="T42" fmla="*/ 2147483647 w 91"/>
                <a:gd name="T43" fmla="*/ 0 h 53"/>
                <a:gd name="T44" fmla="*/ 2147483647 w 91"/>
                <a:gd name="T45" fmla="*/ 2147483647 h 53"/>
                <a:gd name="T46" fmla="*/ 2147483647 w 91"/>
                <a:gd name="T47" fmla="*/ 2147483647 h 53"/>
                <a:gd name="T48" fmla="*/ 2147483647 w 91"/>
                <a:gd name="T49" fmla="*/ 2147483647 h 53"/>
                <a:gd name="T50" fmla="*/ 2147483647 w 91"/>
                <a:gd name="T51" fmla="*/ 2147483647 h 53"/>
                <a:gd name="T52" fmla="*/ 2147483647 w 91"/>
                <a:gd name="T53" fmla="*/ 2147483647 h 53"/>
                <a:gd name="T54" fmla="*/ 2147483647 w 91"/>
                <a:gd name="T55" fmla="*/ 2147483647 h 53"/>
                <a:gd name="T56" fmla="*/ 2147483647 w 91"/>
                <a:gd name="T57" fmla="*/ 2147483647 h 53"/>
                <a:gd name="T58" fmla="*/ 2147483647 w 91"/>
                <a:gd name="T59" fmla="*/ 2147483647 h 53"/>
                <a:gd name="T60" fmla="*/ 2147483647 w 91"/>
                <a:gd name="T61" fmla="*/ 2147483647 h 53"/>
                <a:gd name="T62" fmla="*/ 2147483647 w 91"/>
                <a:gd name="T63" fmla="*/ 2147483647 h 53"/>
                <a:gd name="T64" fmla="*/ 0 w 91"/>
                <a:gd name="T65" fmla="*/ 2147483647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1" h="53">
                  <a:moveTo>
                    <a:pt x="0" y="53"/>
                  </a:moveTo>
                  <a:lnTo>
                    <a:pt x="0" y="51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3" y="43"/>
                  </a:lnTo>
                  <a:lnTo>
                    <a:pt x="4" y="40"/>
                  </a:lnTo>
                  <a:lnTo>
                    <a:pt x="6" y="39"/>
                  </a:lnTo>
                  <a:lnTo>
                    <a:pt x="7" y="36"/>
                  </a:lnTo>
                  <a:lnTo>
                    <a:pt x="8" y="33"/>
                  </a:lnTo>
                  <a:lnTo>
                    <a:pt x="10" y="28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6" y="19"/>
                  </a:lnTo>
                  <a:lnTo>
                    <a:pt x="19" y="16"/>
                  </a:lnTo>
                  <a:lnTo>
                    <a:pt x="22" y="13"/>
                  </a:lnTo>
                  <a:lnTo>
                    <a:pt x="25" y="9"/>
                  </a:lnTo>
                  <a:lnTo>
                    <a:pt x="27" y="8"/>
                  </a:lnTo>
                  <a:lnTo>
                    <a:pt x="31" y="5"/>
                  </a:lnTo>
                  <a:lnTo>
                    <a:pt x="34" y="3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58" y="3"/>
                  </a:lnTo>
                  <a:lnTo>
                    <a:pt x="64" y="5"/>
                  </a:lnTo>
                  <a:lnTo>
                    <a:pt x="69" y="8"/>
                  </a:lnTo>
                  <a:lnTo>
                    <a:pt x="73" y="13"/>
                  </a:lnTo>
                  <a:lnTo>
                    <a:pt x="78" y="17"/>
                  </a:lnTo>
                  <a:lnTo>
                    <a:pt x="84" y="22"/>
                  </a:lnTo>
                  <a:lnTo>
                    <a:pt x="91" y="28"/>
                  </a:lnTo>
                  <a:lnTo>
                    <a:pt x="82" y="45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2" name="Freeform 24"/>
            <p:cNvSpPr>
              <a:spLocks/>
            </p:cNvSpPr>
            <p:nvPr/>
          </p:nvSpPr>
          <p:spPr bwMode="auto">
            <a:xfrm>
              <a:off x="5580063" y="5649913"/>
              <a:ext cx="101600" cy="123825"/>
            </a:xfrm>
            <a:custGeom>
              <a:avLst/>
              <a:gdLst>
                <a:gd name="T0" fmla="*/ 2147483647 w 127"/>
                <a:gd name="T1" fmla="*/ 2147483647 h 156"/>
                <a:gd name="T2" fmla="*/ 2147483647 w 127"/>
                <a:gd name="T3" fmla="*/ 2147483647 h 156"/>
                <a:gd name="T4" fmla="*/ 2147483647 w 127"/>
                <a:gd name="T5" fmla="*/ 2147483647 h 156"/>
                <a:gd name="T6" fmla="*/ 2147483647 w 127"/>
                <a:gd name="T7" fmla="*/ 2147483647 h 156"/>
                <a:gd name="T8" fmla="*/ 2147483647 w 127"/>
                <a:gd name="T9" fmla="*/ 2147483647 h 156"/>
                <a:gd name="T10" fmla="*/ 2147483647 w 127"/>
                <a:gd name="T11" fmla="*/ 2147483647 h 156"/>
                <a:gd name="T12" fmla="*/ 2147483647 w 127"/>
                <a:gd name="T13" fmla="*/ 0 h 156"/>
                <a:gd name="T14" fmla="*/ 2147483647 w 127"/>
                <a:gd name="T15" fmla="*/ 2147483647 h 156"/>
                <a:gd name="T16" fmla="*/ 2147483647 w 127"/>
                <a:gd name="T17" fmla="*/ 2147483647 h 156"/>
                <a:gd name="T18" fmla="*/ 2147483647 w 127"/>
                <a:gd name="T19" fmla="*/ 2147483647 h 156"/>
                <a:gd name="T20" fmla="*/ 2147483647 w 127"/>
                <a:gd name="T21" fmla="*/ 2147483647 h 156"/>
                <a:gd name="T22" fmla="*/ 2147483647 w 127"/>
                <a:gd name="T23" fmla="*/ 2147483647 h 156"/>
                <a:gd name="T24" fmla="*/ 2147483647 w 127"/>
                <a:gd name="T25" fmla="*/ 2147483647 h 156"/>
                <a:gd name="T26" fmla="*/ 2147483647 w 127"/>
                <a:gd name="T27" fmla="*/ 2147483647 h 156"/>
                <a:gd name="T28" fmla="*/ 2147483647 w 127"/>
                <a:gd name="T29" fmla="*/ 2147483647 h 156"/>
                <a:gd name="T30" fmla="*/ 2147483647 w 127"/>
                <a:gd name="T31" fmla="*/ 2147483647 h 156"/>
                <a:gd name="T32" fmla="*/ 2147483647 w 127"/>
                <a:gd name="T33" fmla="*/ 2147483647 h 156"/>
                <a:gd name="T34" fmla="*/ 2147483647 w 127"/>
                <a:gd name="T35" fmla="*/ 2147483647 h 156"/>
                <a:gd name="T36" fmla="*/ 2147483647 w 127"/>
                <a:gd name="T37" fmla="*/ 2147483647 h 156"/>
                <a:gd name="T38" fmla="*/ 2147483647 w 127"/>
                <a:gd name="T39" fmla="*/ 2147483647 h 156"/>
                <a:gd name="T40" fmla="*/ 2147483647 w 127"/>
                <a:gd name="T41" fmla="*/ 2147483647 h 156"/>
                <a:gd name="T42" fmla="*/ 2147483647 w 127"/>
                <a:gd name="T43" fmla="*/ 2147483647 h 156"/>
                <a:gd name="T44" fmla="*/ 2147483647 w 127"/>
                <a:gd name="T45" fmla="*/ 2147483647 h 156"/>
                <a:gd name="T46" fmla="*/ 2147483647 w 127"/>
                <a:gd name="T47" fmla="*/ 2147483647 h 156"/>
                <a:gd name="T48" fmla="*/ 2147483647 w 127"/>
                <a:gd name="T49" fmla="*/ 2147483647 h 156"/>
                <a:gd name="T50" fmla="*/ 2147483647 w 127"/>
                <a:gd name="T51" fmla="*/ 2147483647 h 156"/>
                <a:gd name="T52" fmla="*/ 2147483647 w 127"/>
                <a:gd name="T53" fmla="*/ 2147483647 h 156"/>
                <a:gd name="T54" fmla="*/ 2147483647 w 127"/>
                <a:gd name="T55" fmla="*/ 2147483647 h 156"/>
                <a:gd name="T56" fmla="*/ 2147483647 w 127"/>
                <a:gd name="T57" fmla="*/ 2147483647 h 156"/>
                <a:gd name="T58" fmla="*/ 2147483647 w 127"/>
                <a:gd name="T59" fmla="*/ 2147483647 h 156"/>
                <a:gd name="T60" fmla="*/ 2147483647 w 127"/>
                <a:gd name="T61" fmla="*/ 2147483647 h 156"/>
                <a:gd name="T62" fmla="*/ 2147483647 w 127"/>
                <a:gd name="T63" fmla="*/ 2147483647 h 156"/>
                <a:gd name="T64" fmla="*/ 2147483647 w 127"/>
                <a:gd name="T65" fmla="*/ 2147483647 h 156"/>
                <a:gd name="T66" fmla="*/ 2147483647 w 127"/>
                <a:gd name="T67" fmla="*/ 2147483647 h 156"/>
                <a:gd name="T68" fmla="*/ 2147483647 w 127"/>
                <a:gd name="T69" fmla="*/ 2147483647 h 156"/>
                <a:gd name="T70" fmla="*/ 2147483647 w 127"/>
                <a:gd name="T71" fmla="*/ 2147483647 h 156"/>
                <a:gd name="T72" fmla="*/ 2147483647 w 127"/>
                <a:gd name="T73" fmla="*/ 2147483647 h 156"/>
                <a:gd name="T74" fmla="*/ 2147483647 w 127"/>
                <a:gd name="T75" fmla="*/ 2147483647 h 156"/>
                <a:gd name="T76" fmla="*/ 0 w 127"/>
                <a:gd name="T77" fmla="*/ 2147483647 h 156"/>
                <a:gd name="T78" fmla="*/ 0 w 127"/>
                <a:gd name="T79" fmla="*/ 2147483647 h 156"/>
                <a:gd name="T80" fmla="*/ 0 w 127"/>
                <a:gd name="T81" fmla="*/ 2147483647 h 156"/>
                <a:gd name="T82" fmla="*/ 2147483647 w 127"/>
                <a:gd name="T83" fmla="*/ 2147483647 h 156"/>
                <a:gd name="T84" fmla="*/ 2147483647 w 127"/>
                <a:gd name="T85" fmla="*/ 2147483647 h 156"/>
                <a:gd name="T86" fmla="*/ 2147483647 w 127"/>
                <a:gd name="T87" fmla="*/ 2147483647 h 1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27" h="156">
                  <a:moveTo>
                    <a:pt x="18" y="34"/>
                  </a:moveTo>
                  <a:lnTo>
                    <a:pt x="18" y="34"/>
                  </a:lnTo>
                  <a:lnTo>
                    <a:pt x="19" y="31"/>
                  </a:lnTo>
                  <a:lnTo>
                    <a:pt x="21" y="29"/>
                  </a:lnTo>
                  <a:lnTo>
                    <a:pt x="21" y="28"/>
                  </a:lnTo>
                  <a:lnTo>
                    <a:pt x="22" y="26"/>
                  </a:lnTo>
                  <a:lnTo>
                    <a:pt x="23" y="23"/>
                  </a:lnTo>
                  <a:lnTo>
                    <a:pt x="25" y="22"/>
                  </a:lnTo>
                  <a:lnTo>
                    <a:pt x="26" y="19"/>
                  </a:lnTo>
                  <a:lnTo>
                    <a:pt x="29" y="17"/>
                  </a:lnTo>
                  <a:lnTo>
                    <a:pt x="30" y="14"/>
                  </a:lnTo>
                  <a:lnTo>
                    <a:pt x="33" y="12"/>
                  </a:lnTo>
                  <a:lnTo>
                    <a:pt x="34" y="9"/>
                  </a:lnTo>
                  <a:lnTo>
                    <a:pt x="37" y="8"/>
                  </a:lnTo>
                  <a:lnTo>
                    <a:pt x="40" y="5"/>
                  </a:lnTo>
                  <a:lnTo>
                    <a:pt x="42" y="3"/>
                  </a:lnTo>
                  <a:lnTo>
                    <a:pt x="45" y="2"/>
                  </a:lnTo>
                  <a:lnTo>
                    <a:pt x="49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5" y="2"/>
                  </a:lnTo>
                  <a:lnTo>
                    <a:pt x="69" y="3"/>
                  </a:lnTo>
                  <a:lnTo>
                    <a:pt x="73" y="5"/>
                  </a:lnTo>
                  <a:lnTo>
                    <a:pt x="77" y="8"/>
                  </a:lnTo>
                  <a:lnTo>
                    <a:pt x="81" y="11"/>
                  </a:lnTo>
                  <a:lnTo>
                    <a:pt x="87" y="15"/>
                  </a:lnTo>
                  <a:lnTo>
                    <a:pt x="91" y="20"/>
                  </a:lnTo>
                  <a:lnTo>
                    <a:pt x="95" y="25"/>
                  </a:lnTo>
                  <a:lnTo>
                    <a:pt x="100" y="32"/>
                  </a:lnTo>
                  <a:lnTo>
                    <a:pt x="102" y="34"/>
                  </a:lnTo>
                  <a:lnTo>
                    <a:pt x="103" y="36"/>
                  </a:lnTo>
                  <a:lnTo>
                    <a:pt x="106" y="39"/>
                  </a:lnTo>
                  <a:lnTo>
                    <a:pt x="107" y="40"/>
                  </a:lnTo>
                  <a:lnTo>
                    <a:pt x="108" y="43"/>
                  </a:lnTo>
                  <a:lnTo>
                    <a:pt x="110" y="45"/>
                  </a:lnTo>
                  <a:lnTo>
                    <a:pt x="112" y="48"/>
                  </a:lnTo>
                  <a:lnTo>
                    <a:pt x="114" y="49"/>
                  </a:lnTo>
                  <a:lnTo>
                    <a:pt x="115" y="53"/>
                  </a:lnTo>
                  <a:lnTo>
                    <a:pt x="116" y="56"/>
                  </a:lnTo>
                  <a:lnTo>
                    <a:pt x="118" y="59"/>
                  </a:lnTo>
                  <a:lnTo>
                    <a:pt x="119" y="62"/>
                  </a:lnTo>
                  <a:lnTo>
                    <a:pt x="120" y="65"/>
                  </a:lnTo>
                  <a:lnTo>
                    <a:pt x="122" y="68"/>
                  </a:lnTo>
                  <a:lnTo>
                    <a:pt x="123" y="71"/>
                  </a:lnTo>
                  <a:lnTo>
                    <a:pt x="125" y="76"/>
                  </a:lnTo>
                  <a:lnTo>
                    <a:pt x="126" y="79"/>
                  </a:lnTo>
                  <a:lnTo>
                    <a:pt x="126" y="83"/>
                  </a:lnTo>
                  <a:lnTo>
                    <a:pt x="127" y="87"/>
                  </a:lnTo>
                  <a:lnTo>
                    <a:pt x="127" y="91"/>
                  </a:lnTo>
                  <a:lnTo>
                    <a:pt x="127" y="94"/>
                  </a:lnTo>
                  <a:lnTo>
                    <a:pt x="127" y="99"/>
                  </a:lnTo>
                  <a:lnTo>
                    <a:pt x="127" y="104"/>
                  </a:lnTo>
                  <a:lnTo>
                    <a:pt x="127" y="108"/>
                  </a:lnTo>
                  <a:lnTo>
                    <a:pt x="126" y="113"/>
                  </a:lnTo>
                  <a:lnTo>
                    <a:pt x="125" y="117"/>
                  </a:lnTo>
                  <a:lnTo>
                    <a:pt x="123" y="121"/>
                  </a:lnTo>
                  <a:lnTo>
                    <a:pt x="123" y="122"/>
                  </a:lnTo>
                  <a:lnTo>
                    <a:pt x="123" y="124"/>
                  </a:lnTo>
                  <a:lnTo>
                    <a:pt x="123" y="125"/>
                  </a:lnTo>
                  <a:lnTo>
                    <a:pt x="122" y="125"/>
                  </a:lnTo>
                  <a:lnTo>
                    <a:pt x="122" y="128"/>
                  </a:lnTo>
                  <a:lnTo>
                    <a:pt x="122" y="130"/>
                  </a:lnTo>
                  <a:lnTo>
                    <a:pt x="122" y="131"/>
                  </a:lnTo>
                  <a:lnTo>
                    <a:pt x="120" y="133"/>
                  </a:lnTo>
                  <a:lnTo>
                    <a:pt x="120" y="134"/>
                  </a:lnTo>
                  <a:lnTo>
                    <a:pt x="119" y="136"/>
                  </a:lnTo>
                  <a:lnTo>
                    <a:pt x="119" y="138"/>
                  </a:lnTo>
                  <a:lnTo>
                    <a:pt x="118" y="138"/>
                  </a:lnTo>
                  <a:lnTo>
                    <a:pt x="116" y="141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08" y="147"/>
                  </a:lnTo>
                  <a:lnTo>
                    <a:pt x="106" y="148"/>
                  </a:lnTo>
                  <a:lnTo>
                    <a:pt x="102" y="150"/>
                  </a:lnTo>
                  <a:lnTo>
                    <a:pt x="99" y="151"/>
                  </a:lnTo>
                  <a:lnTo>
                    <a:pt x="95" y="153"/>
                  </a:lnTo>
                  <a:lnTo>
                    <a:pt x="91" y="153"/>
                  </a:lnTo>
                  <a:lnTo>
                    <a:pt x="87" y="155"/>
                  </a:lnTo>
                  <a:lnTo>
                    <a:pt x="83" y="155"/>
                  </a:lnTo>
                  <a:lnTo>
                    <a:pt x="79" y="156"/>
                  </a:lnTo>
                  <a:lnTo>
                    <a:pt x="75" y="156"/>
                  </a:lnTo>
                  <a:lnTo>
                    <a:pt x="71" y="156"/>
                  </a:lnTo>
                  <a:lnTo>
                    <a:pt x="67" y="156"/>
                  </a:lnTo>
                  <a:lnTo>
                    <a:pt x="62" y="156"/>
                  </a:lnTo>
                  <a:lnTo>
                    <a:pt x="57" y="155"/>
                  </a:lnTo>
                  <a:lnTo>
                    <a:pt x="53" y="155"/>
                  </a:lnTo>
                  <a:lnTo>
                    <a:pt x="49" y="153"/>
                  </a:lnTo>
                  <a:lnTo>
                    <a:pt x="45" y="153"/>
                  </a:lnTo>
                  <a:lnTo>
                    <a:pt x="41" y="151"/>
                  </a:lnTo>
                  <a:lnTo>
                    <a:pt x="37" y="150"/>
                  </a:lnTo>
                  <a:lnTo>
                    <a:pt x="34" y="148"/>
                  </a:lnTo>
                  <a:lnTo>
                    <a:pt x="30" y="147"/>
                  </a:lnTo>
                  <a:lnTo>
                    <a:pt x="26" y="145"/>
                  </a:lnTo>
                  <a:lnTo>
                    <a:pt x="23" y="142"/>
                  </a:lnTo>
                  <a:lnTo>
                    <a:pt x="21" y="141"/>
                  </a:lnTo>
                  <a:lnTo>
                    <a:pt x="18" y="138"/>
                  </a:lnTo>
                  <a:lnTo>
                    <a:pt x="15" y="134"/>
                  </a:lnTo>
                  <a:lnTo>
                    <a:pt x="13" y="131"/>
                  </a:lnTo>
                  <a:lnTo>
                    <a:pt x="11" y="128"/>
                  </a:lnTo>
                  <a:lnTo>
                    <a:pt x="9" y="125"/>
                  </a:lnTo>
                  <a:lnTo>
                    <a:pt x="9" y="122"/>
                  </a:lnTo>
                  <a:lnTo>
                    <a:pt x="7" y="119"/>
                  </a:lnTo>
                  <a:lnTo>
                    <a:pt x="6" y="116"/>
                  </a:lnTo>
                  <a:lnTo>
                    <a:pt x="4" y="113"/>
                  </a:lnTo>
                  <a:lnTo>
                    <a:pt x="4" y="110"/>
                  </a:lnTo>
                  <a:lnTo>
                    <a:pt x="3" y="107"/>
                  </a:lnTo>
                  <a:lnTo>
                    <a:pt x="3" y="104"/>
                  </a:lnTo>
                  <a:lnTo>
                    <a:pt x="2" y="100"/>
                  </a:lnTo>
                  <a:lnTo>
                    <a:pt x="2" y="97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3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4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10" y="43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8" y="34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3" name="Freeform 25"/>
            <p:cNvSpPr>
              <a:spLocks/>
            </p:cNvSpPr>
            <p:nvPr/>
          </p:nvSpPr>
          <p:spPr bwMode="auto">
            <a:xfrm>
              <a:off x="5594351" y="5649913"/>
              <a:ext cx="88900" cy="111125"/>
            </a:xfrm>
            <a:custGeom>
              <a:avLst/>
              <a:gdLst>
                <a:gd name="T0" fmla="*/ 2147483647 w 112"/>
                <a:gd name="T1" fmla="*/ 2147483647 h 141"/>
                <a:gd name="T2" fmla="*/ 2147483647 w 112"/>
                <a:gd name="T3" fmla="*/ 2147483647 h 141"/>
                <a:gd name="T4" fmla="*/ 2147483647 w 112"/>
                <a:gd name="T5" fmla="*/ 2147483647 h 141"/>
                <a:gd name="T6" fmla="*/ 2147483647 w 112"/>
                <a:gd name="T7" fmla="*/ 2147483647 h 141"/>
                <a:gd name="T8" fmla="*/ 2147483647 w 112"/>
                <a:gd name="T9" fmla="*/ 2147483647 h 141"/>
                <a:gd name="T10" fmla="*/ 2147483647 w 112"/>
                <a:gd name="T11" fmla="*/ 2147483647 h 141"/>
                <a:gd name="T12" fmla="*/ 2147483647 w 112"/>
                <a:gd name="T13" fmla="*/ 0 h 141"/>
                <a:gd name="T14" fmla="*/ 2147483647 w 112"/>
                <a:gd name="T15" fmla="*/ 2147483647 h 141"/>
                <a:gd name="T16" fmla="*/ 2147483647 w 112"/>
                <a:gd name="T17" fmla="*/ 2147483647 h 141"/>
                <a:gd name="T18" fmla="*/ 2147483647 w 112"/>
                <a:gd name="T19" fmla="*/ 2147483647 h 141"/>
                <a:gd name="T20" fmla="*/ 2147483647 w 112"/>
                <a:gd name="T21" fmla="*/ 2147483647 h 141"/>
                <a:gd name="T22" fmla="*/ 2147483647 w 112"/>
                <a:gd name="T23" fmla="*/ 2147483647 h 141"/>
                <a:gd name="T24" fmla="*/ 2147483647 w 112"/>
                <a:gd name="T25" fmla="*/ 2147483647 h 141"/>
                <a:gd name="T26" fmla="*/ 2147483647 w 112"/>
                <a:gd name="T27" fmla="*/ 2147483647 h 141"/>
                <a:gd name="T28" fmla="*/ 2147483647 w 112"/>
                <a:gd name="T29" fmla="*/ 2147483647 h 141"/>
                <a:gd name="T30" fmla="*/ 2147483647 w 112"/>
                <a:gd name="T31" fmla="*/ 2147483647 h 141"/>
                <a:gd name="T32" fmla="*/ 2147483647 w 112"/>
                <a:gd name="T33" fmla="*/ 2147483647 h 141"/>
                <a:gd name="T34" fmla="*/ 2147483647 w 112"/>
                <a:gd name="T35" fmla="*/ 2147483647 h 141"/>
                <a:gd name="T36" fmla="*/ 2147483647 w 112"/>
                <a:gd name="T37" fmla="*/ 2147483647 h 141"/>
                <a:gd name="T38" fmla="*/ 2147483647 w 112"/>
                <a:gd name="T39" fmla="*/ 2147483647 h 141"/>
                <a:gd name="T40" fmla="*/ 2147483647 w 112"/>
                <a:gd name="T41" fmla="*/ 2147483647 h 141"/>
                <a:gd name="T42" fmla="*/ 2147483647 w 112"/>
                <a:gd name="T43" fmla="*/ 2147483647 h 141"/>
                <a:gd name="T44" fmla="*/ 2147483647 w 112"/>
                <a:gd name="T45" fmla="*/ 2147483647 h 141"/>
                <a:gd name="T46" fmla="*/ 2147483647 w 112"/>
                <a:gd name="T47" fmla="*/ 2147483647 h 141"/>
                <a:gd name="T48" fmla="*/ 2147483647 w 112"/>
                <a:gd name="T49" fmla="*/ 2147483647 h 141"/>
                <a:gd name="T50" fmla="*/ 2147483647 w 112"/>
                <a:gd name="T51" fmla="*/ 2147483647 h 141"/>
                <a:gd name="T52" fmla="*/ 2147483647 w 112"/>
                <a:gd name="T53" fmla="*/ 2147483647 h 141"/>
                <a:gd name="T54" fmla="*/ 2147483647 w 112"/>
                <a:gd name="T55" fmla="*/ 2147483647 h 141"/>
                <a:gd name="T56" fmla="*/ 2147483647 w 112"/>
                <a:gd name="T57" fmla="*/ 2147483647 h 141"/>
                <a:gd name="T58" fmla="*/ 0 w 112"/>
                <a:gd name="T59" fmla="*/ 2147483647 h 141"/>
                <a:gd name="T60" fmla="*/ 2147483647 w 112"/>
                <a:gd name="T61" fmla="*/ 2147483647 h 141"/>
                <a:gd name="T62" fmla="*/ 2147483647 w 112"/>
                <a:gd name="T63" fmla="*/ 2147483647 h 141"/>
                <a:gd name="T64" fmla="*/ 2147483647 w 112"/>
                <a:gd name="T65" fmla="*/ 2147483647 h 141"/>
                <a:gd name="T66" fmla="*/ 2147483647 w 112"/>
                <a:gd name="T67" fmla="*/ 2147483647 h 141"/>
                <a:gd name="T68" fmla="*/ 2147483647 w 112"/>
                <a:gd name="T69" fmla="*/ 2147483647 h 141"/>
                <a:gd name="T70" fmla="*/ 2147483647 w 112"/>
                <a:gd name="T71" fmla="*/ 2147483647 h 141"/>
                <a:gd name="T72" fmla="*/ 2147483647 w 112"/>
                <a:gd name="T73" fmla="*/ 2147483647 h 141"/>
                <a:gd name="T74" fmla="*/ 2147483647 w 112"/>
                <a:gd name="T75" fmla="*/ 2147483647 h 141"/>
                <a:gd name="T76" fmla="*/ 2147483647 w 112"/>
                <a:gd name="T77" fmla="*/ 2147483647 h 141"/>
                <a:gd name="T78" fmla="*/ 2147483647 w 112"/>
                <a:gd name="T79" fmla="*/ 2147483647 h 141"/>
                <a:gd name="T80" fmla="*/ 2147483647 w 112"/>
                <a:gd name="T81" fmla="*/ 2147483647 h 141"/>
                <a:gd name="T82" fmla="*/ 2147483647 w 112"/>
                <a:gd name="T83" fmla="*/ 2147483647 h 141"/>
                <a:gd name="T84" fmla="*/ 2147483647 w 112"/>
                <a:gd name="T85" fmla="*/ 2147483647 h 141"/>
                <a:gd name="T86" fmla="*/ 2147483647 w 112"/>
                <a:gd name="T87" fmla="*/ 2147483647 h 141"/>
                <a:gd name="T88" fmla="*/ 2147483647 w 112"/>
                <a:gd name="T89" fmla="*/ 2147483647 h 141"/>
                <a:gd name="T90" fmla="*/ 2147483647 w 112"/>
                <a:gd name="T91" fmla="*/ 2147483647 h 141"/>
                <a:gd name="T92" fmla="*/ 2147483647 w 112"/>
                <a:gd name="T93" fmla="*/ 2147483647 h 141"/>
                <a:gd name="T94" fmla="*/ 2147483647 w 112"/>
                <a:gd name="T95" fmla="*/ 2147483647 h 141"/>
                <a:gd name="T96" fmla="*/ 2147483647 w 112"/>
                <a:gd name="T97" fmla="*/ 2147483647 h 141"/>
                <a:gd name="T98" fmla="*/ 2147483647 w 112"/>
                <a:gd name="T99" fmla="*/ 2147483647 h 141"/>
                <a:gd name="T100" fmla="*/ 2147483647 w 112"/>
                <a:gd name="T101" fmla="*/ 2147483647 h 141"/>
                <a:gd name="T102" fmla="*/ 2147483647 w 112"/>
                <a:gd name="T103" fmla="*/ 2147483647 h 141"/>
                <a:gd name="T104" fmla="*/ 2147483647 w 112"/>
                <a:gd name="T105" fmla="*/ 2147483647 h 141"/>
                <a:gd name="T106" fmla="*/ 2147483647 w 112"/>
                <a:gd name="T107" fmla="*/ 2147483647 h 141"/>
                <a:gd name="T108" fmla="*/ 2147483647 w 112"/>
                <a:gd name="T109" fmla="*/ 2147483647 h 141"/>
                <a:gd name="T110" fmla="*/ 2147483647 w 112"/>
                <a:gd name="T111" fmla="*/ 2147483647 h 141"/>
                <a:gd name="T112" fmla="*/ 2147483647 w 112"/>
                <a:gd name="T113" fmla="*/ 2147483647 h 141"/>
                <a:gd name="T114" fmla="*/ 2147483647 w 112"/>
                <a:gd name="T115" fmla="*/ 2147483647 h 14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2" h="141">
                  <a:moveTo>
                    <a:pt x="1" y="36"/>
                  </a:moveTo>
                  <a:lnTo>
                    <a:pt x="1" y="34"/>
                  </a:lnTo>
                  <a:lnTo>
                    <a:pt x="3" y="32"/>
                  </a:lnTo>
                  <a:lnTo>
                    <a:pt x="3" y="31"/>
                  </a:lnTo>
                  <a:lnTo>
                    <a:pt x="4" y="28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9" y="8"/>
                  </a:lnTo>
                  <a:lnTo>
                    <a:pt x="22" y="6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1" y="2"/>
                  </a:lnTo>
                  <a:lnTo>
                    <a:pt x="55" y="5"/>
                  </a:lnTo>
                  <a:lnTo>
                    <a:pt x="59" y="6"/>
                  </a:lnTo>
                  <a:lnTo>
                    <a:pt x="65" y="9"/>
                  </a:lnTo>
                  <a:lnTo>
                    <a:pt x="69" y="14"/>
                  </a:lnTo>
                  <a:lnTo>
                    <a:pt x="74" y="19"/>
                  </a:lnTo>
                  <a:lnTo>
                    <a:pt x="78" y="23"/>
                  </a:lnTo>
                  <a:lnTo>
                    <a:pt x="84" y="29"/>
                  </a:lnTo>
                  <a:lnTo>
                    <a:pt x="85" y="31"/>
                  </a:lnTo>
                  <a:lnTo>
                    <a:pt x="86" y="31"/>
                  </a:lnTo>
                  <a:lnTo>
                    <a:pt x="88" y="34"/>
                  </a:lnTo>
                  <a:lnTo>
                    <a:pt x="90" y="37"/>
                  </a:lnTo>
                  <a:lnTo>
                    <a:pt x="92" y="39"/>
                  </a:lnTo>
                  <a:lnTo>
                    <a:pt x="93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98" y="48"/>
                  </a:lnTo>
                  <a:lnTo>
                    <a:pt x="100" y="51"/>
                  </a:lnTo>
                  <a:lnTo>
                    <a:pt x="101" y="53"/>
                  </a:lnTo>
                  <a:lnTo>
                    <a:pt x="102" y="56"/>
                  </a:lnTo>
                  <a:lnTo>
                    <a:pt x="105" y="59"/>
                  </a:lnTo>
                  <a:lnTo>
                    <a:pt x="107" y="63"/>
                  </a:lnTo>
                  <a:lnTo>
                    <a:pt x="108" y="66"/>
                  </a:lnTo>
                  <a:lnTo>
                    <a:pt x="109" y="70"/>
                  </a:lnTo>
                  <a:lnTo>
                    <a:pt x="109" y="74"/>
                  </a:lnTo>
                  <a:lnTo>
                    <a:pt x="111" y="77"/>
                  </a:lnTo>
                  <a:lnTo>
                    <a:pt x="112" y="82"/>
                  </a:lnTo>
                  <a:lnTo>
                    <a:pt x="112" y="87"/>
                  </a:lnTo>
                  <a:lnTo>
                    <a:pt x="112" y="90"/>
                  </a:lnTo>
                  <a:lnTo>
                    <a:pt x="112" y="94"/>
                  </a:lnTo>
                  <a:lnTo>
                    <a:pt x="112" y="99"/>
                  </a:lnTo>
                  <a:lnTo>
                    <a:pt x="112" y="104"/>
                  </a:lnTo>
                  <a:lnTo>
                    <a:pt x="111" y="110"/>
                  </a:lnTo>
                  <a:lnTo>
                    <a:pt x="111" y="114"/>
                  </a:lnTo>
                  <a:lnTo>
                    <a:pt x="109" y="119"/>
                  </a:lnTo>
                  <a:lnTo>
                    <a:pt x="107" y="125"/>
                  </a:lnTo>
                  <a:lnTo>
                    <a:pt x="105" y="127"/>
                  </a:lnTo>
                  <a:lnTo>
                    <a:pt x="104" y="127"/>
                  </a:lnTo>
                  <a:lnTo>
                    <a:pt x="102" y="128"/>
                  </a:lnTo>
                  <a:lnTo>
                    <a:pt x="101" y="128"/>
                  </a:lnTo>
                  <a:lnTo>
                    <a:pt x="100" y="130"/>
                  </a:lnTo>
                  <a:lnTo>
                    <a:pt x="97" y="131"/>
                  </a:lnTo>
                  <a:lnTo>
                    <a:pt x="96" y="131"/>
                  </a:lnTo>
                  <a:lnTo>
                    <a:pt x="93" y="133"/>
                  </a:lnTo>
                  <a:lnTo>
                    <a:pt x="90" y="134"/>
                  </a:lnTo>
                  <a:lnTo>
                    <a:pt x="88" y="136"/>
                  </a:lnTo>
                  <a:lnTo>
                    <a:pt x="85" y="136"/>
                  </a:lnTo>
                  <a:lnTo>
                    <a:pt x="82" y="138"/>
                  </a:lnTo>
                  <a:lnTo>
                    <a:pt x="78" y="139"/>
                  </a:lnTo>
                  <a:lnTo>
                    <a:pt x="74" y="139"/>
                  </a:lnTo>
                  <a:lnTo>
                    <a:pt x="71" y="141"/>
                  </a:lnTo>
                  <a:lnTo>
                    <a:pt x="67" y="141"/>
                  </a:lnTo>
                  <a:lnTo>
                    <a:pt x="63" y="141"/>
                  </a:lnTo>
                  <a:lnTo>
                    <a:pt x="58" y="141"/>
                  </a:lnTo>
                  <a:lnTo>
                    <a:pt x="54" y="141"/>
                  </a:lnTo>
                  <a:lnTo>
                    <a:pt x="50" y="141"/>
                  </a:lnTo>
                  <a:lnTo>
                    <a:pt x="44" y="141"/>
                  </a:lnTo>
                  <a:lnTo>
                    <a:pt x="39" y="139"/>
                  </a:lnTo>
                  <a:lnTo>
                    <a:pt x="35" y="138"/>
                  </a:lnTo>
                  <a:lnTo>
                    <a:pt x="30" y="136"/>
                  </a:lnTo>
                  <a:lnTo>
                    <a:pt x="24" y="134"/>
                  </a:lnTo>
                  <a:lnTo>
                    <a:pt x="18" y="133"/>
                  </a:lnTo>
                  <a:lnTo>
                    <a:pt x="12" y="130"/>
                  </a:lnTo>
                  <a:lnTo>
                    <a:pt x="7" y="127"/>
                  </a:lnTo>
                  <a:lnTo>
                    <a:pt x="0" y="124"/>
                  </a:lnTo>
                  <a:lnTo>
                    <a:pt x="3" y="125"/>
                  </a:lnTo>
                  <a:lnTo>
                    <a:pt x="5" y="125"/>
                  </a:lnTo>
                  <a:lnTo>
                    <a:pt x="8" y="127"/>
                  </a:lnTo>
                  <a:lnTo>
                    <a:pt x="11" y="128"/>
                  </a:lnTo>
                  <a:lnTo>
                    <a:pt x="13" y="128"/>
                  </a:lnTo>
                  <a:lnTo>
                    <a:pt x="15" y="130"/>
                  </a:lnTo>
                  <a:lnTo>
                    <a:pt x="18" y="131"/>
                  </a:lnTo>
                  <a:lnTo>
                    <a:pt x="22" y="131"/>
                  </a:lnTo>
                  <a:lnTo>
                    <a:pt x="24" y="131"/>
                  </a:lnTo>
                  <a:lnTo>
                    <a:pt x="27" y="133"/>
                  </a:lnTo>
                  <a:lnTo>
                    <a:pt x="31" y="133"/>
                  </a:lnTo>
                  <a:lnTo>
                    <a:pt x="34" y="134"/>
                  </a:lnTo>
                  <a:lnTo>
                    <a:pt x="38" y="134"/>
                  </a:lnTo>
                  <a:lnTo>
                    <a:pt x="42" y="134"/>
                  </a:lnTo>
                  <a:lnTo>
                    <a:pt x="46" y="134"/>
                  </a:lnTo>
                  <a:lnTo>
                    <a:pt x="50" y="134"/>
                  </a:lnTo>
                  <a:lnTo>
                    <a:pt x="54" y="134"/>
                  </a:lnTo>
                  <a:lnTo>
                    <a:pt x="58" y="134"/>
                  </a:lnTo>
                  <a:lnTo>
                    <a:pt x="62" y="134"/>
                  </a:lnTo>
                  <a:lnTo>
                    <a:pt x="66" y="133"/>
                  </a:lnTo>
                  <a:lnTo>
                    <a:pt x="71" y="133"/>
                  </a:lnTo>
                  <a:lnTo>
                    <a:pt x="75" y="131"/>
                  </a:lnTo>
                  <a:lnTo>
                    <a:pt x="80" y="130"/>
                  </a:lnTo>
                  <a:lnTo>
                    <a:pt x="85" y="128"/>
                  </a:lnTo>
                  <a:lnTo>
                    <a:pt x="89" y="127"/>
                  </a:lnTo>
                  <a:lnTo>
                    <a:pt x="94" y="124"/>
                  </a:lnTo>
                  <a:lnTo>
                    <a:pt x="98" y="122"/>
                  </a:lnTo>
                  <a:lnTo>
                    <a:pt x="98" y="121"/>
                  </a:lnTo>
                  <a:lnTo>
                    <a:pt x="100" y="119"/>
                  </a:lnTo>
                  <a:lnTo>
                    <a:pt x="101" y="117"/>
                  </a:lnTo>
                  <a:lnTo>
                    <a:pt x="101" y="114"/>
                  </a:lnTo>
                  <a:lnTo>
                    <a:pt x="102" y="113"/>
                  </a:lnTo>
                  <a:lnTo>
                    <a:pt x="102" y="111"/>
                  </a:lnTo>
                  <a:lnTo>
                    <a:pt x="104" y="108"/>
                  </a:lnTo>
                  <a:lnTo>
                    <a:pt x="104" y="107"/>
                  </a:lnTo>
                  <a:lnTo>
                    <a:pt x="104" y="104"/>
                  </a:lnTo>
                  <a:lnTo>
                    <a:pt x="105" y="102"/>
                  </a:lnTo>
                  <a:lnTo>
                    <a:pt x="105" y="99"/>
                  </a:lnTo>
                  <a:lnTo>
                    <a:pt x="105" y="96"/>
                  </a:lnTo>
                  <a:lnTo>
                    <a:pt x="105" y="93"/>
                  </a:lnTo>
                  <a:lnTo>
                    <a:pt x="105" y="90"/>
                  </a:lnTo>
                  <a:lnTo>
                    <a:pt x="105" y="87"/>
                  </a:lnTo>
                  <a:lnTo>
                    <a:pt x="104" y="83"/>
                  </a:lnTo>
                  <a:lnTo>
                    <a:pt x="104" y="79"/>
                  </a:lnTo>
                  <a:lnTo>
                    <a:pt x="102" y="76"/>
                  </a:lnTo>
                  <a:lnTo>
                    <a:pt x="102" y="71"/>
                  </a:lnTo>
                  <a:lnTo>
                    <a:pt x="101" y="68"/>
                  </a:lnTo>
                  <a:lnTo>
                    <a:pt x="98" y="63"/>
                  </a:lnTo>
                  <a:lnTo>
                    <a:pt x="97" y="60"/>
                  </a:lnTo>
                  <a:lnTo>
                    <a:pt x="94" y="56"/>
                  </a:lnTo>
                  <a:lnTo>
                    <a:pt x="93" y="51"/>
                  </a:lnTo>
                  <a:lnTo>
                    <a:pt x="90" y="48"/>
                  </a:lnTo>
                  <a:lnTo>
                    <a:pt x="86" y="43"/>
                  </a:lnTo>
                  <a:lnTo>
                    <a:pt x="84" y="39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7" y="31"/>
                  </a:lnTo>
                  <a:lnTo>
                    <a:pt x="75" y="29"/>
                  </a:lnTo>
                  <a:lnTo>
                    <a:pt x="74" y="26"/>
                  </a:lnTo>
                  <a:lnTo>
                    <a:pt x="71" y="25"/>
                  </a:lnTo>
                  <a:lnTo>
                    <a:pt x="70" y="23"/>
                  </a:lnTo>
                  <a:lnTo>
                    <a:pt x="67" y="22"/>
                  </a:lnTo>
                  <a:lnTo>
                    <a:pt x="66" y="19"/>
                  </a:lnTo>
                  <a:lnTo>
                    <a:pt x="63" y="17"/>
                  </a:lnTo>
                  <a:lnTo>
                    <a:pt x="61" y="15"/>
                  </a:lnTo>
                  <a:lnTo>
                    <a:pt x="58" y="14"/>
                  </a:lnTo>
                  <a:lnTo>
                    <a:pt x="55" y="11"/>
                  </a:lnTo>
                  <a:lnTo>
                    <a:pt x="53" y="9"/>
                  </a:lnTo>
                  <a:lnTo>
                    <a:pt x="50" y="8"/>
                  </a:lnTo>
                  <a:lnTo>
                    <a:pt x="47" y="8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24" y="8"/>
                  </a:lnTo>
                  <a:lnTo>
                    <a:pt x="22" y="11"/>
                  </a:lnTo>
                  <a:lnTo>
                    <a:pt x="18" y="12"/>
                  </a:lnTo>
                  <a:lnTo>
                    <a:pt x="15" y="15"/>
                  </a:lnTo>
                  <a:lnTo>
                    <a:pt x="11" y="20"/>
                  </a:lnTo>
                  <a:lnTo>
                    <a:pt x="8" y="25"/>
                  </a:lnTo>
                  <a:lnTo>
                    <a:pt x="4" y="29"/>
                  </a:lnTo>
                  <a:lnTo>
                    <a:pt x="1" y="36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4" name="Freeform 26"/>
            <p:cNvSpPr>
              <a:spLocks/>
            </p:cNvSpPr>
            <p:nvPr/>
          </p:nvSpPr>
          <p:spPr bwMode="auto">
            <a:xfrm>
              <a:off x="5537201" y="5211763"/>
              <a:ext cx="127000" cy="203200"/>
            </a:xfrm>
            <a:custGeom>
              <a:avLst/>
              <a:gdLst>
                <a:gd name="T0" fmla="*/ 2147483647 w 162"/>
                <a:gd name="T1" fmla="*/ 0 h 257"/>
                <a:gd name="T2" fmla="*/ 2147483647 w 162"/>
                <a:gd name="T3" fmla="*/ 0 h 257"/>
                <a:gd name="T4" fmla="*/ 2147483647 w 162"/>
                <a:gd name="T5" fmla="*/ 2147483647 h 257"/>
                <a:gd name="T6" fmla="*/ 2147483647 w 162"/>
                <a:gd name="T7" fmla="*/ 2147483647 h 257"/>
                <a:gd name="T8" fmla="*/ 2147483647 w 162"/>
                <a:gd name="T9" fmla="*/ 2147483647 h 257"/>
                <a:gd name="T10" fmla="*/ 2147483647 w 162"/>
                <a:gd name="T11" fmla="*/ 2147483647 h 257"/>
                <a:gd name="T12" fmla="*/ 2147483647 w 162"/>
                <a:gd name="T13" fmla="*/ 2147483647 h 257"/>
                <a:gd name="T14" fmla="*/ 2147483647 w 162"/>
                <a:gd name="T15" fmla="*/ 2147483647 h 257"/>
                <a:gd name="T16" fmla="*/ 2147483647 w 162"/>
                <a:gd name="T17" fmla="*/ 2147483647 h 257"/>
                <a:gd name="T18" fmla="*/ 2147483647 w 162"/>
                <a:gd name="T19" fmla="*/ 2147483647 h 257"/>
                <a:gd name="T20" fmla="*/ 2147483647 w 162"/>
                <a:gd name="T21" fmla="*/ 2147483647 h 257"/>
                <a:gd name="T22" fmla="*/ 2147483647 w 162"/>
                <a:gd name="T23" fmla="*/ 2147483647 h 257"/>
                <a:gd name="T24" fmla="*/ 2147483647 w 162"/>
                <a:gd name="T25" fmla="*/ 2147483647 h 257"/>
                <a:gd name="T26" fmla="*/ 2147483647 w 162"/>
                <a:gd name="T27" fmla="*/ 2147483647 h 257"/>
                <a:gd name="T28" fmla="*/ 2147483647 w 162"/>
                <a:gd name="T29" fmla="*/ 2147483647 h 257"/>
                <a:gd name="T30" fmla="*/ 2147483647 w 162"/>
                <a:gd name="T31" fmla="*/ 2147483647 h 257"/>
                <a:gd name="T32" fmla="*/ 2147483647 w 162"/>
                <a:gd name="T33" fmla="*/ 2147483647 h 257"/>
                <a:gd name="T34" fmla="*/ 2147483647 w 162"/>
                <a:gd name="T35" fmla="*/ 2147483647 h 257"/>
                <a:gd name="T36" fmla="*/ 2147483647 w 162"/>
                <a:gd name="T37" fmla="*/ 2147483647 h 257"/>
                <a:gd name="T38" fmla="*/ 2147483647 w 162"/>
                <a:gd name="T39" fmla="*/ 2147483647 h 257"/>
                <a:gd name="T40" fmla="*/ 2147483647 w 162"/>
                <a:gd name="T41" fmla="*/ 2147483647 h 257"/>
                <a:gd name="T42" fmla="*/ 2147483647 w 162"/>
                <a:gd name="T43" fmla="*/ 2147483647 h 257"/>
                <a:gd name="T44" fmla="*/ 2147483647 w 162"/>
                <a:gd name="T45" fmla="*/ 2147483647 h 257"/>
                <a:gd name="T46" fmla="*/ 2147483647 w 162"/>
                <a:gd name="T47" fmla="*/ 2147483647 h 257"/>
                <a:gd name="T48" fmla="*/ 2147483647 w 162"/>
                <a:gd name="T49" fmla="*/ 2147483647 h 257"/>
                <a:gd name="T50" fmla="*/ 2147483647 w 162"/>
                <a:gd name="T51" fmla="*/ 2147483647 h 257"/>
                <a:gd name="T52" fmla="*/ 2147483647 w 162"/>
                <a:gd name="T53" fmla="*/ 2147483647 h 257"/>
                <a:gd name="T54" fmla="*/ 2147483647 w 162"/>
                <a:gd name="T55" fmla="*/ 2147483647 h 257"/>
                <a:gd name="T56" fmla="*/ 2147483647 w 162"/>
                <a:gd name="T57" fmla="*/ 2147483647 h 257"/>
                <a:gd name="T58" fmla="*/ 2147483647 w 162"/>
                <a:gd name="T59" fmla="*/ 2147483647 h 257"/>
                <a:gd name="T60" fmla="*/ 2147483647 w 162"/>
                <a:gd name="T61" fmla="*/ 2147483647 h 257"/>
                <a:gd name="T62" fmla="*/ 2147483647 w 162"/>
                <a:gd name="T63" fmla="*/ 2147483647 h 257"/>
                <a:gd name="T64" fmla="*/ 0 w 162"/>
                <a:gd name="T65" fmla="*/ 2147483647 h 257"/>
                <a:gd name="T66" fmla="*/ 2147483647 w 162"/>
                <a:gd name="T67" fmla="*/ 0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62" h="257">
                  <a:moveTo>
                    <a:pt x="23" y="0"/>
                  </a:moveTo>
                  <a:lnTo>
                    <a:pt x="138" y="0"/>
                  </a:lnTo>
                  <a:lnTo>
                    <a:pt x="162" y="226"/>
                  </a:lnTo>
                  <a:lnTo>
                    <a:pt x="161" y="226"/>
                  </a:lnTo>
                  <a:lnTo>
                    <a:pt x="158" y="229"/>
                  </a:lnTo>
                  <a:lnTo>
                    <a:pt x="157" y="230"/>
                  </a:lnTo>
                  <a:lnTo>
                    <a:pt x="155" y="232"/>
                  </a:lnTo>
                  <a:lnTo>
                    <a:pt x="153" y="234"/>
                  </a:lnTo>
                  <a:lnTo>
                    <a:pt x="150" y="235"/>
                  </a:lnTo>
                  <a:lnTo>
                    <a:pt x="146" y="238"/>
                  </a:lnTo>
                  <a:lnTo>
                    <a:pt x="143" y="240"/>
                  </a:lnTo>
                  <a:lnTo>
                    <a:pt x="139" y="241"/>
                  </a:lnTo>
                  <a:lnTo>
                    <a:pt x="135" y="244"/>
                  </a:lnTo>
                  <a:lnTo>
                    <a:pt x="130" y="246"/>
                  </a:lnTo>
                  <a:lnTo>
                    <a:pt x="126" y="249"/>
                  </a:lnTo>
                  <a:lnTo>
                    <a:pt x="120" y="251"/>
                  </a:lnTo>
                  <a:lnTo>
                    <a:pt x="115" y="252"/>
                  </a:lnTo>
                  <a:lnTo>
                    <a:pt x="109" y="254"/>
                  </a:lnTo>
                  <a:lnTo>
                    <a:pt x="104" y="255"/>
                  </a:lnTo>
                  <a:lnTo>
                    <a:pt x="97" y="255"/>
                  </a:lnTo>
                  <a:lnTo>
                    <a:pt x="92" y="257"/>
                  </a:lnTo>
                  <a:lnTo>
                    <a:pt x="85" y="257"/>
                  </a:lnTo>
                  <a:lnTo>
                    <a:pt x="78" y="257"/>
                  </a:lnTo>
                  <a:lnTo>
                    <a:pt x="72" y="257"/>
                  </a:lnTo>
                  <a:lnTo>
                    <a:pt x="64" y="255"/>
                  </a:lnTo>
                  <a:lnTo>
                    <a:pt x="57" y="254"/>
                  </a:lnTo>
                  <a:lnTo>
                    <a:pt x="49" y="252"/>
                  </a:lnTo>
                  <a:lnTo>
                    <a:pt x="41" y="249"/>
                  </a:lnTo>
                  <a:lnTo>
                    <a:pt x="34" y="246"/>
                  </a:lnTo>
                  <a:lnTo>
                    <a:pt x="26" y="241"/>
                  </a:lnTo>
                  <a:lnTo>
                    <a:pt x="16" y="237"/>
                  </a:lnTo>
                  <a:lnTo>
                    <a:pt x="8" y="232"/>
                  </a:lnTo>
                  <a:lnTo>
                    <a:pt x="0" y="22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5" name="Freeform 27"/>
            <p:cNvSpPr>
              <a:spLocks/>
            </p:cNvSpPr>
            <p:nvPr/>
          </p:nvSpPr>
          <p:spPr bwMode="auto">
            <a:xfrm>
              <a:off x="5410201" y="4848225"/>
              <a:ext cx="379413" cy="376238"/>
            </a:xfrm>
            <a:custGeom>
              <a:avLst/>
              <a:gdLst>
                <a:gd name="T0" fmla="*/ 2147483647 w 479"/>
                <a:gd name="T1" fmla="*/ 2147483647 h 473"/>
                <a:gd name="T2" fmla="*/ 2147483647 w 479"/>
                <a:gd name="T3" fmla="*/ 2147483647 h 473"/>
                <a:gd name="T4" fmla="*/ 2147483647 w 479"/>
                <a:gd name="T5" fmla="*/ 2147483647 h 473"/>
                <a:gd name="T6" fmla="*/ 2147483647 w 479"/>
                <a:gd name="T7" fmla="*/ 2147483647 h 473"/>
                <a:gd name="T8" fmla="*/ 2147483647 w 479"/>
                <a:gd name="T9" fmla="*/ 2147483647 h 473"/>
                <a:gd name="T10" fmla="*/ 2147483647 w 479"/>
                <a:gd name="T11" fmla="*/ 0 h 473"/>
                <a:gd name="T12" fmla="*/ 2147483647 w 479"/>
                <a:gd name="T13" fmla="*/ 2147483647 h 473"/>
                <a:gd name="T14" fmla="*/ 2147483647 w 479"/>
                <a:gd name="T15" fmla="*/ 2147483647 h 473"/>
                <a:gd name="T16" fmla="*/ 2147483647 w 479"/>
                <a:gd name="T17" fmla="*/ 2147483647 h 473"/>
                <a:gd name="T18" fmla="*/ 2147483647 w 479"/>
                <a:gd name="T19" fmla="*/ 2147483647 h 473"/>
                <a:gd name="T20" fmla="*/ 2147483647 w 479"/>
                <a:gd name="T21" fmla="*/ 2147483647 h 473"/>
                <a:gd name="T22" fmla="*/ 2147483647 w 479"/>
                <a:gd name="T23" fmla="*/ 2147483647 h 473"/>
                <a:gd name="T24" fmla="*/ 2147483647 w 479"/>
                <a:gd name="T25" fmla="*/ 2147483647 h 473"/>
                <a:gd name="T26" fmla="*/ 2147483647 w 479"/>
                <a:gd name="T27" fmla="*/ 2147483647 h 473"/>
                <a:gd name="T28" fmla="*/ 2147483647 w 479"/>
                <a:gd name="T29" fmla="*/ 2147483647 h 473"/>
                <a:gd name="T30" fmla="*/ 2147483647 w 479"/>
                <a:gd name="T31" fmla="*/ 2147483647 h 473"/>
                <a:gd name="T32" fmla="*/ 0 w 479"/>
                <a:gd name="T33" fmla="*/ 2147483647 h 473"/>
                <a:gd name="T34" fmla="*/ 2147483647 w 479"/>
                <a:gd name="T35" fmla="*/ 2147483647 h 473"/>
                <a:gd name="T36" fmla="*/ 2147483647 w 479"/>
                <a:gd name="T37" fmla="*/ 2147483647 h 473"/>
                <a:gd name="T38" fmla="*/ 2147483647 w 479"/>
                <a:gd name="T39" fmla="*/ 2147483647 h 473"/>
                <a:gd name="T40" fmla="*/ 2147483647 w 479"/>
                <a:gd name="T41" fmla="*/ 2147483647 h 473"/>
                <a:gd name="T42" fmla="*/ 2147483647 w 479"/>
                <a:gd name="T43" fmla="*/ 2147483647 h 473"/>
                <a:gd name="T44" fmla="*/ 2147483647 w 479"/>
                <a:gd name="T45" fmla="*/ 2147483647 h 473"/>
                <a:gd name="T46" fmla="*/ 2147483647 w 479"/>
                <a:gd name="T47" fmla="*/ 2147483647 h 473"/>
                <a:gd name="T48" fmla="*/ 2147483647 w 479"/>
                <a:gd name="T49" fmla="*/ 2147483647 h 473"/>
                <a:gd name="T50" fmla="*/ 2147483647 w 479"/>
                <a:gd name="T51" fmla="*/ 2147483647 h 473"/>
                <a:gd name="T52" fmla="*/ 2147483647 w 479"/>
                <a:gd name="T53" fmla="*/ 2147483647 h 473"/>
                <a:gd name="T54" fmla="*/ 2147483647 w 479"/>
                <a:gd name="T55" fmla="*/ 2147483647 h 473"/>
                <a:gd name="T56" fmla="*/ 2147483647 w 479"/>
                <a:gd name="T57" fmla="*/ 2147483647 h 473"/>
                <a:gd name="T58" fmla="*/ 2147483647 w 479"/>
                <a:gd name="T59" fmla="*/ 2147483647 h 473"/>
                <a:gd name="T60" fmla="*/ 2147483647 w 479"/>
                <a:gd name="T61" fmla="*/ 2147483647 h 473"/>
                <a:gd name="T62" fmla="*/ 2147483647 w 479"/>
                <a:gd name="T63" fmla="*/ 2147483647 h 473"/>
                <a:gd name="T64" fmla="*/ 2147483647 w 479"/>
                <a:gd name="T65" fmla="*/ 2147483647 h 473"/>
                <a:gd name="T66" fmla="*/ 2147483647 w 479"/>
                <a:gd name="T67" fmla="*/ 2147483647 h 473"/>
                <a:gd name="T68" fmla="*/ 2147483647 w 479"/>
                <a:gd name="T69" fmla="*/ 2147483647 h 473"/>
                <a:gd name="T70" fmla="*/ 2147483647 w 479"/>
                <a:gd name="T71" fmla="*/ 2147483647 h 473"/>
                <a:gd name="T72" fmla="*/ 2147483647 w 479"/>
                <a:gd name="T73" fmla="*/ 2147483647 h 473"/>
                <a:gd name="T74" fmla="*/ 2147483647 w 479"/>
                <a:gd name="T75" fmla="*/ 2147483647 h 473"/>
                <a:gd name="T76" fmla="*/ 2147483647 w 479"/>
                <a:gd name="T77" fmla="*/ 2147483647 h 473"/>
                <a:gd name="T78" fmla="*/ 2147483647 w 479"/>
                <a:gd name="T79" fmla="*/ 2147483647 h 473"/>
                <a:gd name="T80" fmla="*/ 2147483647 w 479"/>
                <a:gd name="T81" fmla="*/ 2147483647 h 473"/>
                <a:gd name="T82" fmla="*/ 2147483647 w 479"/>
                <a:gd name="T83" fmla="*/ 2147483647 h 473"/>
                <a:gd name="T84" fmla="*/ 2147483647 w 479"/>
                <a:gd name="T85" fmla="*/ 2147483647 h 473"/>
                <a:gd name="T86" fmla="*/ 2147483647 w 479"/>
                <a:gd name="T87" fmla="*/ 2147483647 h 473"/>
                <a:gd name="T88" fmla="*/ 2147483647 w 479"/>
                <a:gd name="T89" fmla="*/ 2147483647 h 473"/>
                <a:gd name="T90" fmla="*/ 2147483647 w 479"/>
                <a:gd name="T91" fmla="*/ 2147483647 h 473"/>
                <a:gd name="T92" fmla="*/ 2147483647 w 479"/>
                <a:gd name="T93" fmla="*/ 2147483647 h 473"/>
                <a:gd name="T94" fmla="*/ 2147483647 w 479"/>
                <a:gd name="T95" fmla="*/ 2147483647 h 473"/>
                <a:gd name="T96" fmla="*/ 2147483647 w 479"/>
                <a:gd name="T97" fmla="*/ 2147483647 h 473"/>
                <a:gd name="T98" fmla="*/ 2147483647 w 479"/>
                <a:gd name="T99" fmla="*/ 2147483647 h 473"/>
                <a:gd name="T100" fmla="*/ 2147483647 w 479"/>
                <a:gd name="T101" fmla="*/ 2147483647 h 473"/>
                <a:gd name="T102" fmla="*/ 2147483647 w 479"/>
                <a:gd name="T103" fmla="*/ 2147483647 h 473"/>
                <a:gd name="T104" fmla="*/ 2147483647 w 479"/>
                <a:gd name="T105" fmla="*/ 2147483647 h 473"/>
                <a:gd name="T106" fmla="*/ 2147483647 w 479"/>
                <a:gd name="T107" fmla="*/ 2147483647 h 473"/>
                <a:gd name="T108" fmla="*/ 2147483647 w 479"/>
                <a:gd name="T109" fmla="*/ 2147483647 h 473"/>
                <a:gd name="T110" fmla="*/ 2147483647 w 479"/>
                <a:gd name="T111" fmla="*/ 2147483647 h 47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79" h="473">
                  <a:moveTo>
                    <a:pt x="434" y="191"/>
                  </a:moveTo>
                  <a:lnTo>
                    <a:pt x="433" y="191"/>
                  </a:lnTo>
                  <a:lnTo>
                    <a:pt x="432" y="180"/>
                  </a:lnTo>
                  <a:lnTo>
                    <a:pt x="429" y="171"/>
                  </a:lnTo>
                  <a:lnTo>
                    <a:pt x="428" y="160"/>
                  </a:lnTo>
                  <a:lnTo>
                    <a:pt x="425" y="151"/>
                  </a:lnTo>
                  <a:lnTo>
                    <a:pt x="422" y="142"/>
                  </a:lnTo>
                  <a:lnTo>
                    <a:pt x="419" y="132"/>
                  </a:lnTo>
                  <a:lnTo>
                    <a:pt x="415" y="123"/>
                  </a:lnTo>
                  <a:lnTo>
                    <a:pt x="411" y="115"/>
                  </a:lnTo>
                  <a:lnTo>
                    <a:pt x="407" y="106"/>
                  </a:lnTo>
                  <a:lnTo>
                    <a:pt x="402" y="98"/>
                  </a:lnTo>
                  <a:lnTo>
                    <a:pt x="398" y="91"/>
                  </a:lnTo>
                  <a:lnTo>
                    <a:pt x="392" y="83"/>
                  </a:lnTo>
                  <a:lnTo>
                    <a:pt x="387" y="75"/>
                  </a:lnTo>
                  <a:lnTo>
                    <a:pt x="382" y="68"/>
                  </a:lnTo>
                  <a:lnTo>
                    <a:pt x="375" y="61"/>
                  </a:lnTo>
                  <a:lnTo>
                    <a:pt x="368" y="54"/>
                  </a:lnTo>
                  <a:lnTo>
                    <a:pt x="363" y="47"/>
                  </a:lnTo>
                  <a:lnTo>
                    <a:pt x="356" y="41"/>
                  </a:lnTo>
                  <a:lnTo>
                    <a:pt x="348" y="37"/>
                  </a:lnTo>
                  <a:lnTo>
                    <a:pt x="341" y="30"/>
                  </a:lnTo>
                  <a:lnTo>
                    <a:pt x="333" y="26"/>
                  </a:lnTo>
                  <a:lnTo>
                    <a:pt x="326" y="21"/>
                  </a:lnTo>
                  <a:lnTo>
                    <a:pt x="318" y="18"/>
                  </a:lnTo>
                  <a:lnTo>
                    <a:pt x="310" y="13"/>
                  </a:lnTo>
                  <a:lnTo>
                    <a:pt x="302" y="10"/>
                  </a:lnTo>
                  <a:lnTo>
                    <a:pt x="294" y="7"/>
                  </a:lnTo>
                  <a:lnTo>
                    <a:pt x="285" y="4"/>
                  </a:lnTo>
                  <a:lnTo>
                    <a:pt x="276" y="3"/>
                  </a:lnTo>
                  <a:lnTo>
                    <a:pt x="267" y="1"/>
                  </a:lnTo>
                  <a:lnTo>
                    <a:pt x="258" y="0"/>
                  </a:lnTo>
                  <a:lnTo>
                    <a:pt x="250" y="0"/>
                  </a:lnTo>
                  <a:lnTo>
                    <a:pt x="240" y="0"/>
                  </a:lnTo>
                  <a:lnTo>
                    <a:pt x="231" y="0"/>
                  </a:lnTo>
                  <a:lnTo>
                    <a:pt x="221" y="0"/>
                  </a:lnTo>
                  <a:lnTo>
                    <a:pt x="213" y="1"/>
                  </a:lnTo>
                  <a:lnTo>
                    <a:pt x="204" y="3"/>
                  </a:lnTo>
                  <a:lnTo>
                    <a:pt x="196" y="4"/>
                  </a:lnTo>
                  <a:lnTo>
                    <a:pt x="186" y="7"/>
                  </a:lnTo>
                  <a:lnTo>
                    <a:pt x="178" y="10"/>
                  </a:lnTo>
                  <a:lnTo>
                    <a:pt x="170" y="13"/>
                  </a:lnTo>
                  <a:lnTo>
                    <a:pt x="162" y="18"/>
                  </a:lnTo>
                  <a:lnTo>
                    <a:pt x="154" y="21"/>
                  </a:lnTo>
                  <a:lnTo>
                    <a:pt x="146" y="26"/>
                  </a:lnTo>
                  <a:lnTo>
                    <a:pt x="139" y="30"/>
                  </a:lnTo>
                  <a:lnTo>
                    <a:pt x="131" y="37"/>
                  </a:lnTo>
                  <a:lnTo>
                    <a:pt x="124" y="41"/>
                  </a:lnTo>
                  <a:lnTo>
                    <a:pt x="117" y="47"/>
                  </a:lnTo>
                  <a:lnTo>
                    <a:pt x="111" y="54"/>
                  </a:lnTo>
                  <a:lnTo>
                    <a:pt x="104" y="61"/>
                  </a:lnTo>
                  <a:lnTo>
                    <a:pt x="98" y="68"/>
                  </a:lnTo>
                  <a:lnTo>
                    <a:pt x="93" y="75"/>
                  </a:lnTo>
                  <a:lnTo>
                    <a:pt x="88" y="83"/>
                  </a:lnTo>
                  <a:lnTo>
                    <a:pt x="82" y="91"/>
                  </a:lnTo>
                  <a:lnTo>
                    <a:pt x="77" y="98"/>
                  </a:lnTo>
                  <a:lnTo>
                    <a:pt x="73" y="106"/>
                  </a:lnTo>
                  <a:lnTo>
                    <a:pt x="69" y="115"/>
                  </a:lnTo>
                  <a:lnTo>
                    <a:pt x="65" y="123"/>
                  </a:lnTo>
                  <a:lnTo>
                    <a:pt x="61" y="132"/>
                  </a:lnTo>
                  <a:lnTo>
                    <a:pt x="58" y="142"/>
                  </a:lnTo>
                  <a:lnTo>
                    <a:pt x="55" y="151"/>
                  </a:lnTo>
                  <a:lnTo>
                    <a:pt x="53" y="160"/>
                  </a:lnTo>
                  <a:lnTo>
                    <a:pt x="50" y="171"/>
                  </a:lnTo>
                  <a:lnTo>
                    <a:pt x="49" y="180"/>
                  </a:lnTo>
                  <a:lnTo>
                    <a:pt x="47" y="191"/>
                  </a:lnTo>
                  <a:lnTo>
                    <a:pt x="46" y="191"/>
                  </a:lnTo>
                  <a:lnTo>
                    <a:pt x="43" y="191"/>
                  </a:lnTo>
                  <a:lnTo>
                    <a:pt x="42" y="191"/>
                  </a:lnTo>
                  <a:lnTo>
                    <a:pt x="39" y="191"/>
                  </a:lnTo>
                  <a:lnTo>
                    <a:pt x="36" y="191"/>
                  </a:lnTo>
                  <a:lnTo>
                    <a:pt x="35" y="193"/>
                  </a:lnTo>
                  <a:lnTo>
                    <a:pt x="32" y="193"/>
                  </a:lnTo>
                  <a:lnTo>
                    <a:pt x="30" y="194"/>
                  </a:lnTo>
                  <a:lnTo>
                    <a:pt x="28" y="194"/>
                  </a:lnTo>
                  <a:lnTo>
                    <a:pt x="26" y="196"/>
                  </a:lnTo>
                  <a:lnTo>
                    <a:pt x="24" y="197"/>
                  </a:lnTo>
                  <a:lnTo>
                    <a:pt x="22" y="199"/>
                  </a:lnTo>
                  <a:lnTo>
                    <a:pt x="20" y="200"/>
                  </a:lnTo>
                  <a:lnTo>
                    <a:pt x="19" y="202"/>
                  </a:lnTo>
                  <a:lnTo>
                    <a:pt x="16" y="204"/>
                  </a:lnTo>
                  <a:lnTo>
                    <a:pt x="15" y="205"/>
                  </a:lnTo>
                  <a:lnTo>
                    <a:pt x="14" y="207"/>
                  </a:lnTo>
                  <a:lnTo>
                    <a:pt x="12" y="208"/>
                  </a:lnTo>
                  <a:lnTo>
                    <a:pt x="11" y="210"/>
                  </a:lnTo>
                  <a:lnTo>
                    <a:pt x="9" y="213"/>
                  </a:lnTo>
                  <a:lnTo>
                    <a:pt x="8" y="214"/>
                  </a:lnTo>
                  <a:lnTo>
                    <a:pt x="7" y="216"/>
                  </a:lnTo>
                  <a:lnTo>
                    <a:pt x="5" y="219"/>
                  </a:lnTo>
                  <a:lnTo>
                    <a:pt x="5" y="221"/>
                  </a:lnTo>
                  <a:lnTo>
                    <a:pt x="4" y="224"/>
                  </a:lnTo>
                  <a:lnTo>
                    <a:pt x="3" y="225"/>
                  </a:lnTo>
                  <a:lnTo>
                    <a:pt x="3" y="228"/>
                  </a:lnTo>
                  <a:lnTo>
                    <a:pt x="1" y="231"/>
                  </a:lnTo>
                  <a:lnTo>
                    <a:pt x="1" y="233"/>
                  </a:lnTo>
                  <a:lnTo>
                    <a:pt x="1" y="236"/>
                  </a:lnTo>
                  <a:lnTo>
                    <a:pt x="0" y="239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7"/>
                  </a:lnTo>
                  <a:lnTo>
                    <a:pt x="0" y="250"/>
                  </a:lnTo>
                  <a:lnTo>
                    <a:pt x="1" y="253"/>
                  </a:lnTo>
                  <a:lnTo>
                    <a:pt x="1" y="255"/>
                  </a:lnTo>
                  <a:lnTo>
                    <a:pt x="1" y="258"/>
                  </a:lnTo>
                  <a:lnTo>
                    <a:pt x="3" y="261"/>
                  </a:lnTo>
                  <a:lnTo>
                    <a:pt x="3" y="262"/>
                  </a:lnTo>
                  <a:lnTo>
                    <a:pt x="4" y="265"/>
                  </a:lnTo>
                  <a:lnTo>
                    <a:pt x="5" y="268"/>
                  </a:lnTo>
                  <a:lnTo>
                    <a:pt x="5" y="270"/>
                  </a:lnTo>
                  <a:lnTo>
                    <a:pt x="7" y="273"/>
                  </a:lnTo>
                  <a:lnTo>
                    <a:pt x="8" y="275"/>
                  </a:lnTo>
                  <a:lnTo>
                    <a:pt x="9" y="276"/>
                  </a:lnTo>
                  <a:lnTo>
                    <a:pt x="11" y="279"/>
                  </a:lnTo>
                  <a:lnTo>
                    <a:pt x="12" y="281"/>
                  </a:lnTo>
                  <a:lnTo>
                    <a:pt x="14" y="282"/>
                  </a:lnTo>
                  <a:lnTo>
                    <a:pt x="15" y="284"/>
                  </a:lnTo>
                  <a:lnTo>
                    <a:pt x="16" y="285"/>
                  </a:lnTo>
                  <a:lnTo>
                    <a:pt x="19" y="287"/>
                  </a:lnTo>
                  <a:lnTo>
                    <a:pt x="20" y="289"/>
                  </a:lnTo>
                  <a:lnTo>
                    <a:pt x="22" y="290"/>
                  </a:lnTo>
                  <a:lnTo>
                    <a:pt x="24" y="292"/>
                  </a:lnTo>
                  <a:lnTo>
                    <a:pt x="26" y="293"/>
                  </a:lnTo>
                  <a:lnTo>
                    <a:pt x="28" y="295"/>
                  </a:lnTo>
                  <a:lnTo>
                    <a:pt x="30" y="295"/>
                  </a:lnTo>
                  <a:lnTo>
                    <a:pt x="32" y="296"/>
                  </a:lnTo>
                  <a:lnTo>
                    <a:pt x="35" y="296"/>
                  </a:lnTo>
                  <a:lnTo>
                    <a:pt x="36" y="298"/>
                  </a:lnTo>
                  <a:lnTo>
                    <a:pt x="39" y="298"/>
                  </a:lnTo>
                  <a:lnTo>
                    <a:pt x="42" y="298"/>
                  </a:lnTo>
                  <a:lnTo>
                    <a:pt x="43" y="298"/>
                  </a:lnTo>
                  <a:lnTo>
                    <a:pt x="46" y="298"/>
                  </a:lnTo>
                  <a:lnTo>
                    <a:pt x="47" y="298"/>
                  </a:lnTo>
                  <a:lnTo>
                    <a:pt x="49" y="298"/>
                  </a:lnTo>
                  <a:lnTo>
                    <a:pt x="51" y="298"/>
                  </a:lnTo>
                  <a:lnTo>
                    <a:pt x="53" y="298"/>
                  </a:lnTo>
                  <a:lnTo>
                    <a:pt x="54" y="298"/>
                  </a:lnTo>
                  <a:lnTo>
                    <a:pt x="55" y="298"/>
                  </a:lnTo>
                  <a:lnTo>
                    <a:pt x="57" y="296"/>
                  </a:lnTo>
                  <a:lnTo>
                    <a:pt x="58" y="296"/>
                  </a:lnTo>
                  <a:lnTo>
                    <a:pt x="61" y="302"/>
                  </a:lnTo>
                  <a:lnTo>
                    <a:pt x="63" y="309"/>
                  </a:lnTo>
                  <a:lnTo>
                    <a:pt x="66" y="315"/>
                  </a:lnTo>
                  <a:lnTo>
                    <a:pt x="69" y="321"/>
                  </a:lnTo>
                  <a:lnTo>
                    <a:pt x="71" y="327"/>
                  </a:lnTo>
                  <a:lnTo>
                    <a:pt x="74" y="333"/>
                  </a:lnTo>
                  <a:lnTo>
                    <a:pt x="78" y="340"/>
                  </a:lnTo>
                  <a:lnTo>
                    <a:pt x="81" y="344"/>
                  </a:lnTo>
                  <a:lnTo>
                    <a:pt x="85" y="350"/>
                  </a:lnTo>
                  <a:lnTo>
                    <a:pt x="88" y="355"/>
                  </a:lnTo>
                  <a:lnTo>
                    <a:pt x="92" y="361"/>
                  </a:lnTo>
                  <a:lnTo>
                    <a:pt x="96" y="366"/>
                  </a:lnTo>
                  <a:lnTo>
                    <a:pt x="100" y="371"/>
                  </a:lnTo>
                  <a:lnTo>
                    <a:pt x="105" y="375"/>
                  </a:lnTo>
                  <a:lnTo>
                    <a:pt x="109" y="380"/>
                  </a:lnTo>
                  <a:lnTo>
                    <a:pt x="113" y="384"/>
                  </a:lnTo>
                  <a:lnTo>
                    <a:pt x="119" y="389"/>
                  </a:lnTo>
                  <a:lnTo>
                    <a:pt x="123" y="394"/>
                  </a:lnTo>
                  <a:lnTo>
                    <a:pt x="128" y="397"/>
                  </a:lnTo>
                  <a:lnTo>
                    <a:pt x="132" y="401"/>
                  </a:lnTo>
                  <a:lnTo>
                    <a:pt x="138" y="405"/>
                  </a:lnTo>
                  <a:lnTo>
                    <a:pt x="143" y="408"/>
                  </a:lnTo>
                  <a:lnTo>
                    <a:pt x="148" y="412"/>
                  </a:lnTo>
                  <a:lnTo>
                    <a:pt x="154" y="415"/>
                  </a:lnTo>
                  <a:lnTo>
                    <a:pt x="159" y="418"/>
                  </a:lnTo>
                  <a:lnTo>
                    <a:pt x="165" y="420"/>
                  </a:lnTo>
                  <a:lnTo>
                    <a:pt x="171" y="423"/>
                  </a:lnTo>
                  <a:lnTo>
                    <a:pt x="177" y="426"/>
                  </a:lnTo>
                  <a:lnTo>
                    <a:pt x="182" y="428"/>
                  </a:lnTo>
                  <a:lnTo>
                    <a:pt x="189" y="429"/>
                  </a:lnTo>
                  <a:lnTo>
                    <a:pt x="194" y="431"/>
                  </a:lnTo>
                  <a:lnTo>
                    <a:pt x="201" y="432"/>
                  </a:lnTo>
                  <a:lnTo>
                    <a:pt x="201" y="435"/>
                  </a:lnTo>
                  <a:lnTo>
                    <a:pt x="201" y="437"/>
                  </a:lnTo>
                  <a:lnTo>
                    <a:pt x="201" y="439"/>
                  </a:lnTo>
                  <a:lnTo>
                    <a:pt x="202" y="442"/>
                  </a:lnTo>
                  <a:lnTo>
                    <a:pt x="202" y="443"/>
                  </a:lnTo>
                  <a:lnTo>
                    <a:pt x="204" y="445"/>
                  </a:lnTo>
                  <a:lnTo>
                    <a:pt x="204" y="446"/>
                  </a:lnTo>
                  <a:lnTo>
                    <a:pt x="205" y="448"/>
                  </a:lnTo>
                  <a:lnTo>
                    <a:pt x="206" y="451"/>
                  </a:lnTo>
                  <a:lnTo>
                    <a:pt x="206" y="452"/>
                  </a:lnTo>
                  <a:lnTo>
                    <a:pt x="208" y="454"/>
                  </a:lnTo>
                  <a:lnTo>
                    <a:pt x="209" y="456"/>
                  </a:lnTo>
                  <a:lnTo>
                    <a:pt x="210" y="457"/>
                  </a:lnTo>
                  <a:lnTo>
                    <a:pt x="212" y="459"/>
                  </a:lnTo>
                  <a:lnTo>
                    <a:pt x="213" y="460"/>
                  </a:lnTo>
                  <a:lnTo>
                    <a:pt x="214" y="462"/>
                  </a:lnTo>
                  <a:lnTo>
                    <a:pt x="216" y="462"/>
                  </a:lnTo>
                  <a:lnTo>
                    <a:pt x="217" y="463"/>
                  </a:lnTo>
                  <a:lnTo>
                    <a:pt x="218" y="465"/>
                  </a:lnTo>
                  <a:lnTo>
                    <a:pt x="220" y="466"/>
                  </a:lnTo>
                  <a:lnTo>
                    <a:pt x="221" y="466"/>
                  </a:lnTo>
                  <a:lnTo>
                    <a:pt x="223" y="468"/>
                  </a:lnTo>
                  <a:lnTo>
                    <a:pt x="224" y="468"/>
                  </a:lnTo>
                  <a:lnTo>
                    <a:pt x="225" y="469"/>
                  </a:lnTo>
                  <a:lnTo>
                    <a:pt x="228" y="469"/>
                  </a:lnTo>
                  <a:lnTo>
                    <a:pt x="229" y="471"/>
                  </a:lnTo>
                  <a:lnTo>
                    <a:pt x="231" y="471"/>
                  </a:lnTo>
                  <a:lnTo>
                    <a:pt x="232" y="471"/>
                  </a:lnTo>
                  <a:lnTo>
                    <a:pt x="235" y="473"/>
                  </a:lnTo>
                  <a:lnTo>
                    <a:pt x="236" y="473"/>
                  </a:lnTo>
                  <a:lnTo>
                    <a:pt x="237" y="473"/>
                  </a:lnTo>
                  <a:lnTo>
                    <a:pt x="240" y="473"/>
                  </a:lnTo>
                  <a:lnTo>
                    <a:pt x="241" y="473"/>
                  </a:lnTo>
                  <a:lnTo>
                    <a:pt x="244" y="473"/>
                  </a:lnTo>
                  <a:lnTo>
                    <a:pt x="245" y="473"/>
                  </a:lnTo>
                  <a:lnTo>
                    <a:pt x="247" y="471"/>
                  </a:lnTo>
                  <a:lnTo>
                    <a:pt x="250" y="471"/>
                  </a:lnTo>
                  <a:lnTo>
                    <a:pt x="251" y="471"/>
                  </a:lnTo>
                  <a:lnTo>
                    <a:pt x="252" y="469"/>
                  </a:lnTo>
                  <a:lnTo>
                    <a:pt x="254" y="469"/>
                  </a:lnTo>
                  <a:lnTo>
                    <a:pt x="255" y="468"/>
                  </a:lnTo>
                  <a:lnTo>
                    <a:pt x="258" y="468"/>
                  </a:lnTo>
                  <a:lnTo>
                    <a:pt x="259" y="466"/>
                  </a:lnTo>
                  <a:lnTo>
                    <a:pt x="260" y="466"/>
                  </a:lnTo>
                  <a:lnTo>
                    <a:pt x="262" y="465"/>
                  </a:lnTo>
                  <a:lnTo>
                    <a:pt x="263" y="463"/>
                  </a:lnTo>
                  <a:lnTo>
                    <a:pt x="264" y="462"/>
                  </a:lnTo>
                  <a:lnTo>
                    <a:pt x="266" y="462"/>
                  </a:lnTo>
                  <a:lnTo>
                    <a:pt x="267" y="460"/>
                  </a:lnTo>
                  <a:lnTo>
                    <a:pt x="268" y="459"/>
                  </a:lnTo>
                  <a:lnTo>
                    <a:pt x="270" y="457"/>
                  </a:lnTo>
                  <a:lnTo>
                    <a:pt x="271" y="456"/>
                  </a:lnTo>
                  <a:lnTo>
                    <a:pt x="271" y="454"/>
                  </a:lnTo>
                  <a:lnTo>
                    <a:pt x="272" y="452"/>
                  </a:lnTo>
                  <a:lnTo>
                    <a:pt x="274" y="451"/>
                  </a:lnTo>
                  <a:lnTo>
                    <a:pt x="275" y="448"/>
                  </a:lnTo>
                  <a:lnTo>
                    <a:pt x="275" y="446"/>
                  </a:lnTo>
                  <a:lnTo>
                    <a:pt x="276" y="445"/>
                  </a:lnTo>
                  <a:lnTo>
                    <a:pt x="276" y="443"/>
                  </a:lnTo>
                  <a:lnTo>
                    <a:pt x="278" y="442"/>
                  </a:lnTo>
                  <a:lnTo>
                    <a:pt x="278" y="439"/>
                  </a:lnTo>
                  <a:lnTo>
                    <a:pt x="279" y="437"/>
                  </a:lnTo>
                  <a:lnTo>
                    <a:pt x="279" y="435"/>
                  </a:lnTo>
                  <a:lnTo>
                    <a:pt x="279" y="432"/>
                  </a:lnTo>
                  <a:lnTo>
                    <a:pt x="286" y="431"/>
                  </a:lnTo>
                  <a:lnTo>
                    <a:pt x="291" y="429"/>
                  </a:lnTo>
                  <a:lnTo>
                    <a:pt x="298" y="428"/>
                  </a:lnTo>
                  <a:lnTo>
                    <a:pt x="303" y="426"/>
                  </a:lnTo>
                  <a:lnTo>
                    <a:pt x="309" y="423"/>
                  </a:lnTo>
                  <a:lnTo>
                    <a:pt x="314" y="420"/>
                  </a:lnTo>
                  <a:lnTo>
                    <a:pt x="321" y="418"/>
                  </a:lnTo>
                  <a:lnTo>
                    <a:pt x="326" y="415"/>
                  </a:lnTo>
                  <a:lnTo>
                    <a:pt x="332" y="412"/>
                  </a:lnTo>
                  <a:lnTo>
                    <a:pt x="337" y="408"/>
                  </a:lnTo>
                  <a:lnTo>
                    <a:pt x="341" y="405"/>
                  </a:lnTo>
                  <a:lnTo>
                    <a:pt x="347" y="401"/>
                  </a:lnTo>
                  <a:lnTo>
                    <a:pt x="352" y="397"/>
                  </a:lnTo>
                  <a:lnTo>
                    <a:pt x="357" y="394"/>
                  </a:lnTo>
                  <a:lnTo>
                    <a:pt x="361" y="389"/>
                  </a:lnTo>
                  <a:lnTo>
                    <a:pt x="367" y="384"/>
                  </a:lnTo>
                  <a:lnTo>
                    <a:pt x="371" y="380"/>
                  </a:lnTo>
                  <a:lnTo>
                    <a:pt x="375" y="375"/>
                  </a:lnTo>
                  <a:lnTo>
                    <a:pt x="379" y="371"/>
                  </a:lnTo>
                  <a:lnTo>
                    <a:pt x="383" y="366"/>
                  </a:lnTo>
                  <a:lnTo>
                    <a:pt x="387" y="361"/>
                  </a:lnTo>
                  <a:lnTo>
                    <a:pt x="391" y="355"/>
                  </a:lnTo>
                  <a:lnTo>
                    <a:pt x="395" y="350"/>
                  </a:lnTo>
                  <a:lnTo>
                    <a:pt x="399" y="344"/>
                  </a:lnTo>
                  <a:lnTo>
                    <a:pt x="402" y="340"/>
                  </a:lnTo>
                  <a:lnTo>
                    <a:pt x="405" y="333"/>
                  </a:lnTo>
                  <a:lnTo>
                    <a:pt x="409" y="327"/>
                  </a:lnTo>
                  <a:lnTo>
                    <a:pt x="411" y="321"/>
                  </a:lnTo>
                  <a:lnTo>
                    <a:pt x="414" y="315"/>
                  </a:lnTo>
                  <a:lnTo>
                    <a:pt x="417" y="309"/>
                  </a:lnTo>
                  <a:lnTo>
                    <a:pt x="419" y="302"/>
                  </a:lnTo>
                  <a:lnTo>
                    <a:pt x="422" y="296"/>
                  </a:lnTo>
                  <a:lnTo>
                    <a:pt x="423" y="296"/>
                  </a:lnTo>
                  <a:lnTo>
                    <a:pt x="425" y="298"/>
                  </a:lnTo>
                  <a:lnTo>
                    <a:pt x="426" y="298"/>
                  </a:lnTo>
                  <a:lnTo>
                    <a:pt x="428" y="298"/>
                  </a:lnTo>
                  <a:lnTo>
                    <a:pt x="429" y="298"/>
                  </a:lnTo>
                  <a:lnTo>
                    <a:pt x="430" y="298"/>
                  </a:lnTo>
                  <a:lnTo>
                    <a:pt x="432" y="298"/>
                  </a:lnTo>
                  <a:lnTo>
                    <a:pt x="434" y="298"/>
                  </a:lnTo>
                  <a:lnTo>
                    <a:pt x="436" y="298"/>
                  </a:lnTo>
                  <a:lnTo>
                    <a:pt x="438" y="298"/>
                  </a:lnTo>
                  <a:lnTo>
                    <a:pt x="441" y="298"/>
                  </a:lnTo>
                  <a:lnTo>
                    <a:pt x="442" y="298"/>
                  </a:lnTo>
                  <a:lnTo>
                    <a:pt x="445" y="296"/>
                  </a:lnTo>
                  <a:lnTo>
                    <a:pt x="448" y="296"/>
                  </a:lnTo>
                  <a:lnTo>
                    <a:pt x="449" y="295"/>
                  </a:lnTo>
                  <a:lnTo>
                    <a:pt x="452" y="295"/>
                  </a:lnTo>
                  <a:lnTo>
                    <a:pt x="453" y="293"/>
                  </a:lnTo>
                  <a:lnTo>
                    <a:pt x="456" y="292"/>
                  </a:lnTo>
                  <a:lnTo>
                    <a:pt x="457" y="290"/>
                  </a:lnTo>
                  <a:lnTo>
                    <a:pt x="460" y="289"/>
                  </a:lnTo>
                  <a:lnTo>
                    <a:pt x="461" y="287"/>
                  </a:lnTo>
                  <a:lnTo>
                    <a:pt x="463" y="285"/>
                  </a:lnTo>
                  <a:lnTo>
                    <a:pt x="464" y="284"/>
                  </a:lnTo>
                  <a:lnTo>
                    <a:pt x="467" y="282"/>
                  </a:lnTo>
                  <a:lnTo>
                    <a:pt x="468" y="281"/>
                  </a:lnTo>
                  <a:lnTo>
                    <a:pt x="469" y="279"/>
                  </a:lnTo>
                  <a:lnTo>
                    <a:pt x="471" y="276"/>
                  </a:lnTo>
                  <a:lnTo>
                    <a:pt x="472" y="275"/>
                  </a:lnTo>
                  <a:lnTo>
                    <a:pt x="472" y="273"/>
                  </a:lnTo>
                  <a:lnTo>
                    <a:pt x="473" y="270"/>
                  </a:lnTo>
                  <a:lnTo>
                    <a:pt x="475" y="268"/>
                  </a:lnTo>
                  <a:lnTo>
                    <a:pt x="476" y="265"/>
                  </a:lnTo>
                  <a:lnTo>
                    <a:pt x="476" y="262"/>
                  </a:lnTo>
                  <a:lnTo>
                    <a:pt x="477" y="261"/>
                  </a:lnTo>
                  <a:lnTo>
                    <a:pt x="477" y="258"/>
                  </a:lnTo>
                  <a:lnTo>
                    <a:pt x="479" y="255"/>
                  </a:lnTo>
                  <a:lnTo>
                    <a:pt x="479" y="253"/>
                  </a:lnTo>
                  <a:lnTo>
                    <a:pt x="479" y="250"/>
                  </a:lnTo>
                  <a:lnTo>
                    <a:pt x="479" y="247"/>
                  </a:lnTo>
                  <a:lnTo>
                    <a:pt x="479" y="244"/>
                  </a:lnTo>
                  <a:lnTo>
                    <a:pt x="479" y="242"/>
                  </a:lnTo>
                  <a:lnTo>
                    <a:pt x="479" y="239"/>
                  </a:lnTo>
                  <a:lnTo>
                    <a:pt x="479" y="236"/>
                  </a:lnTo>
                  <a:lnTo>
                    <a:pt x="479" y="233"/>
                  </a:lnTo>
                  <a:lnTo>
                    <a:pt x="477" y="231"/>
                  </a:lnTo>
                  <a:lnTo>
                    <a:pt x="477" y="228"/>
                  </a:lnTo>
                  <a:lnTo>
                    <a:pt x="476" y="225"/>
                  </a:lnTo>
                  <a:lnTo>
                    <a:pt x="476" y="224"/>
                  </a:lnTo>
                  <a:lnTo>
                    <a:pt x="475" y="221"/>
                  </a:lnTo>
                  <a:lnTo>
                    <a:pt x="473" y="219"/>
                  </a:lnTo>
                  <a:lnTo>
                    <a:pt x="472" y="216"/>
                  </a:lnTo>
                  <a:lnTo>
                    <a:pt x="472" y="214"/>
                  </a:lnTo>
                  <a:lnTo>
                    <a:pt x="471" y="213"/>
                  </a:lnTo>
                  <a:lnTo>
                    <a:pt x="469" y="210"/>
                  </a:lnTo>
                  <a:lnTo>
                    <a:pt x="468" y="208"/>
                  </a:lnTo>
                  <a:lnTo>
                    <a:pt x="467" y="207"/>
                  </a:lnTo>
                  <a:lnTo>
                    <a:pt x="464" y="205"/>
                  </a:lnTo>
                  <a:lnTo>
                    <a:pt x="463" y="204"/>
                  </a:lnTo>
                  <a:lnTo>
                    <a:pt x="461" y="202"/>
                  </a:lnTo>
                  <a:lnTo>
                    <a:pt x="460" y="200"/>
                  </a:lnTo>
                  <a:lnTo>
                    <a:pt x="457" y="199"/>
                  </a:lnTo>
                  <a:lnTo>
                    <a:pt x="456" y="197"/>
                  </a:lnTo>
                  <a:lnTo>
                    <a:pt x="453" y="196"/>
                  </a:lnTo>
                  <a:lnTo>
                    <a:pt x="452" y="194"/>
                  </a:lnTo>
                  <a:lnTo>
                    <a:pt x="449" y="194"/>
                  </a:lnTo>
                  <a:lnTo>
                    <a:pt x="448" y="193"/>
                  </a:lnTo>
                  <a:lnTo>
                    <a:pt x="445" y="193"/>
                  </a:lnTo>
                  <a:lnTo>
                    <a:pt x="442" y="191"/>
                  </a:lnTo>
                  <a:lnTo>
                    <a:pt x="441" y="191"/>
                  </a:lnTo>
                  <a:lnTo>
                    <a:pt x="438" y="191"/>
                  </a:lnTo>
                  <a:lnTo>
                    <a:pt x="436" y="191"/>
                  </a:lnTo>
                  <a:lnTo>
                    <a:pt x="434" y="191"/>
                  </a:lnTo>
                  <a:close/>
                </a:path>
              </a:pathLst>
            </a:custGeom>
            <a:solidFill>
              <a:srgbClr val="F5E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6" name="Freeform 28"/>
            <p:cNvSpPr>
              <a:spLocks/>
            </p:cNvSpPr>
            <p:nvPr/>
          </p:nvSpPr>
          <p:spPr bwMode="auto">
            <a:xfrm>
              <a:off x="5427663" y="5019675"/>
              <a:ext cx="23813" cy="46038"/>
            </a:xfrm>
            <a:custGeom>
              <a:avLst/>
              <a:gdLst>
                <a:gd name="T0" fmla="*/ 2147483647 w 30"/>
                <a:gd name="T1" fmla="*/ 0 h 57"/>
                <a:gd name="T2" fmla="*/ 2147483647 w 30"/>
                <a:gd name="T3" fmla="*/ 0 h 57"/>
                <a:gd name="T4" fmla="*/ 2147483647 w 30"/>
                <a:gd name="T5" fmla="*/ 2147483647 h 57"/>
                <a:gd name="T6" fmla="*/ 2147483647 w 30"/>
                <a:gd name="T7" fmla="*/ 2147483647 h 57"/>
                <a:gd name="T8" fmla="*/ 2147483647 w 30"/>
                <a:gd name="T9" fmla="*/ 2147483647 h 57"/>
                <a:gd name="T10" fmla="*/ 2147483647 w 30"/>
                <a:gd name="T11" fmla="*/ 2147483647 h 57"/>
                <a:gd name="T12" fmla="*/ 2147483647 w 30"/>
                <a:gd name="T13" fmla="*/ 2147483647 h 57"/>
                <a:gd name="T14" fmla="*/ 2147483647 w 30"/>
                <a:gd name="T15" fmla="*/ 2147483647 h 57"/>
                <a:gd name="T16" fmla="*/ 2147483647 w 30"/>
                <a:gd name="T17" fmla="*/ 2147483647 h 57"/>
                <a:gd name="T18" fmla="*/ 2147483647 w 30"/>
                <a:gd name="T19" fmla="*/ 2147483647 h 57"/>
                <a:gd name="T20" fmla="*/ 2147483647 w 30"/>
                <a:gd name="T21" fmla="*/ 2147483647 h 57"/>
                <a:gd name="T22" fmla="*/ 2147483647 w 30"/>
                <a:gd name="T23" fmla="*/ 2147483647 h 57"/>
                <a:gd name="T24" fmla="*/ 2147483647 w 30"/>
                <a:gd name="T25" fmla="*/ 2147483647 h 57"/>
                <a:gd name="T26" fmla="*/ 0 w 30"/>
                <a:gd name="T27" fmla="*/ 2147483647 h 57"/>
                <a:gd name="T28" fmla="*/ 0 w 30"/>
                <a:gd name="T29" fmla="*/ 2147483647 h 57"/>
                <a:gd name="T30" fmla="*/ 0 w 30"/>
                <a:gd name="T31" fmla="*/ 2147483647 h 57"/>
                <a:gd name="T32" fmla="*/ 0 w 30"/>
                <a:gd name="T33" fmla="*/ 2147483647 h 57"/>
                <a:gd name="T34" fmla="*/ 0 w 30"/>
                <a:gd name="T35" fmla="*/ 2147483647 h 57"/>
                <a:gd name="T36" fmla="*/ 0 w 30"/>
                <a:gd name="T37" fmla="*/ 2147483647 h 57"/>
                <a:gd name="T38" fmla="*/ 2147483647 w 30"/>
                <a:gd name="T39" fmla="*/ 2147483647 h 57"/>
                <a:gd name="T40" fmla="*/ 2147483647 w 30"/>
                <a:gd name="T41" fmla="*/ 2147483647 h 57"/>
                <a:gd name="T42" fmla="*/ 2147483647 w 30"/>
                <a:gd name="T43" fmla="*/ 2147483647 h 57"/>
                <a:gd name="T44" fmla="*/ 2147483647 w 30"/>
                <a:gd name="T45" fmla="*/ 2147483647 h 57"/>
                <a:gd name="T46" fmla="*/ 2147483647 w 30"/>
                <a:gd name="T47" fmla="*/ 2147483647 h 57"/>
                <a:gd name="T48" fmla="*/ 2147483647 w 30"/>
                <a:gd name="T49" fmla="*/ 2147483647 h 57"/>
                <a:gd name="T50" fmla="*/ 2147483647 w 30"/>
                <a:gd name="T51" fmla="*/ 2147483647 h 57"/>
                <a:gd name="T52" fmla="*/ 2147483647 w 30"/>
                <a:gd name="T53" fmla="*/ 2147483647 h 57"/>
                <a:gd name="T54" fmla="*/ 2147483647 w 30"/>
                <a:gd name="T55" fmla="*/ 2147483647 h 57"/>
                <a:gd name="T56" fmla="*/ 2147483647 w 30"/>
                <a:gd name="T57" fmla="*/ 2147483647 h 57"/>
                <a:gd name="T58" fmla="*/ 2147483647 w 30"/>
                <a:gd name="T59" fmla="*/ 2147483647 h 57"/>
                <a:gd name="T60" fmla="*/ 2147483647 w 30"/>
                <a:gd name="T61" fmla="*/ 2147483647 h 57"/>
                <a:gd name="T62" fmla="*/ 2147483647 w 30"/>
                <a:gd name="T63" fmla="*/ 2147483647 h 57"/>
                <a:gd name="T64" fmla="*/ 2147483647 w 30"/>
                <a:gd name="T65" fmla="*/ 2147483647 h 57"/>
                <a:gd name="T66" fmla="*/ 2147483647 w 30"/>
                <a:gd name="T67" fmla="*/ 2147483647 h 57"/>
                <a:gd name="T68" fmla="*/ 2147483647 w 30"/>
                <a:gd name="T69" fmla="*/ 2147483647 h 57"/>
                <a:gd name="T70" fmla="*/ 2147483647 w 30"/>
                <a:gd name="T71" fmla="*/ 2147483647 h 57"/>
                <a:gd name="T72" fmla="*/ 2147483647 w 30"/>
                <a:gd name="T73" fmla="*/ 2147483647 h 57"/>
                <a:gd name="T74" fmla="*/ 2147483647 w 30"/>
                <a:gd name="T75" fmla="*/ 2147483647 h 57"/>
                <a:gd name="T76" fmla="*/ 2147483647 w 30"/>
                <a:gd name="T77" fmla="*/ 2147483647 h 57"/>
                <a:gd name="T78" fmla="*/ 2147483647 w 30"/>
                <a:gd name="T79" fmla="*/ 2147483647 h 57"/>
                <a:gd name="T80" fmla="*/ 2147483647 w 30"/>
                <a:gd name="T81" fmla="*/ 2147483647 h 57"/>
                <a:gd name="T82" fmla="*/ 2147483647 w 30"/>
                <a:gd name="T83" fmla="*/ 2147483647 h 57"/>
                <a:gd name="T84" fmla="*/ 2147483647 w 30"/>
                <a:gd name="T85" fmla="*/ 2147483647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57">
                  <a:moveTo>
                    <a:pt x="23" y="0"/>
                  </a:move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9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9"/>
                  </a:lnTo>
                  <a:lnTo>
                    <a:pt x="5" y="11"/>
                  </a:lnTo>
                  <a:lnTo>
                    <a:pt x="4" y="12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4" y="45"/>
                  </a:lnTo>
                  <a:lnTo>
                    <a:pt x="5" y="46"/>
                  </a:lnTo>
                  <a:lnTo>
                    <a:pt x="5" y="48"/>
                  </a:lnTo>
                  <a:lnTo>
                    <a:pt x="7" y="48"/>
                  </a:lnTo>
                  <a:lnTo>
                    <a:pt x="8" y="49"/>
                  </a:lnTo>
                  <a:lnTo>
                    <a:pt x="9" y="51"/>
                  </a:lnTo>
                  <a:lnTo>
                    <a:pt x="11" y="51"/>
                  </a:lnTo>
                  <a:lnTo>
                    <a:pt x="11" y="52"/>
                  </a:lnTo>
                  <a:lnTo>
                    <a:pt x="12" y="52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6" y="56"/>
                  </a:lnTo>
                  <a:lnTo>
                    <a:pt x="17" y="56"/>
                  </a:lnTo>
                  <a:lnTo>
                    <a:pt x="19" y="56"/>
                  </a:lnTo>
                  <a:lnTo>
                    <a:pt x="20" y="56"/>
                  </a:lnTo>
                  <a:lnTo>
                    <a:pt x="22" y="57"/>
                  </a:lnTo>
                  <a:lnTo>
                    <a:pt x="23" y="57"/>
                  </a:lnTo>
                  <a:lnTo>
                    <a:pt x="24" y="57"/>
                  </a:lnTo>
                  <a:lnTo>
                    <a:pt x="26" y="57"/>
                  </a:lnTo>
                  <a:lnTo>
                    <a:pt x="27" y="56"/>
                  </a:lnTo>
                  <a:lnTo>
                    <a:pt x="28" y="56"/>
                  </a:lnTo>
                  <a:lnTo>
                    <a:pt x="30" y="56"/>
                  </a:lnTo>
                  <a:lnTo>
                    <a:pt x="28" y="52"/>
                  </a:lnTo>
                  <a:lnTo>
                    <a:pt x="28" y="49"/>
                  </a:lnTo>
                  <a:lnTo>
                    <a:pt x="27" y="46"/>
                  </a:lnTo>
                  <a:lnTo>
                    <a:pt x="27" y="43"/>
                  </a:lnTo>
                  <a:lnTo>
                    <a:pt x="26" y="40"/>
                  </a:lnTo>
                  <a:lnTo>
                    <a:pt x="26" y="35"/>
                  </a:lnTo>
                  <a:lnTo>
                    <a:pt x="26" y="32"/>
                  </a:lnTo>
                  <a:lnTo>
                    <a:pt x="24" y="29"/>
                  </a:lnTo>
                  <a:lnTo>
                    <a:pt x="24" y="26"/>
                  </a:lnTo>
                  <a:lnTo>
                    <a:pt x="24" y="23"/>
                  </a:lnTo>
                  <a:lnTo>
                    <a:pt x="24" y="18"/>
                  </a:lnTo>
                  <a:lnTo>
                    <a:pt x="24" y="15"/>
                  </a:lnTo>
                  <a:lnTo>
                    <a:pt x="23" y="12"/>
                  </a:lnTo>
                  <a:lnTo>
                    <a:pt x="23" y="9"/>
                  </a:lnTo>
                  <a:lnTo>
                    <a:pt x="23" y="5"/>
                  </a:lnTo>
                  <a:lnTo>
                    <a:pt x="23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7" name="Freeform 29"/>
            <p:cNvSpPr>
              <a:spLocks/>
            </p:cNvSpPr>
            <p:nvPr/>
          </p:nvSpPr>
          <p:spPr bwMode="auto">
            <a:xfrm>
              <a:off x="5749926" y="5019675"/>
              <a:ext cx="23813" cy="46038"/>
            </a:xfrm>
            <a:custGeom>
              <a:avLst/>
              <a:gdLst>
                <a:gd name="T0" fmla="*/ 2147483647 w 30"/>
                <a:gd name="T1" fmla="*/ 2147483647 h 57"/>
                <a:gd name="T2" fmla="*/ 2147483647 w 30"/>
                <a:gd name="T3" fmla="*/ 2147483647 h 57"/>
                <a:gd name="T4" fmla="*/ 2147483647 w 30"/>
                <a:gd name="T5" fmla="*/ 2147483647 h 57"/>
                <a:gd name="T6" fmla="*/ 2147483647 w 30"/>
                <a:gd name="T7" fmla="*/ 2147483647 h 57"/>
                <a:gd name="T8" fmla="*/ 2147483647 w 30"/>
                <a:gd name="T9" fmla="*/ 2147483647 h 57"/>
                <a:gd name="T10" fmla="*/ 2147483647 w 30"/>
                <a:gd name="T11" fmla="*/ 2147483647 h 57"/>
                <a:gd name="T12" fmla="*/ 2147483647 w 30"/>
                <a:gd name="T13" fmla="*/ 2147483647 h 57"/>
                <a:gd name="T14" fmla="*/ 2147483647 w 30"/>
                <a:gd name="T15" fmla="*/ 2147483647 h 57"/>
                <a:gd name="T16" fmla="*/ 0 w 30"/>
                <a:gd name="T17" fmla="*/ 2147483647 h 57"/>
                <a:gd name="T18" fmla="*/ 2147483647 w 30"/>
                <a:gd name="T19" fmla="*/ 2147483647 h 57"/>
                <a:gd name="T20" fmla="*/ 2147483647 w 30"/>
                <a:gd name="T21" fmla="*/ 2147483647 h 57"/>
                <a:gd name="T22" fmla="*/ 2147483647 w 30"/>
                <a:gd name="T23" fmla="*/ 2147483647 h 57"/>
                <a:gd name="T24" fmla="*/ 2147483647 w 30"/>
                <a:gd name="T25" fmla="*/ 2147483647 h 57"/>
                <a:gd name="T26" fmla="*/ 2147483647 w 30"/>
                <a:gd name="T27" fmla="*/ 2147483647 h 57"/>
                <a:gd name="T28" fmla="*/ 2147483647 w 30"/>
                <a:gd name="T29" fmla="*/ 2147483647 h 57"/>
                <a:gd name="T30" fmla="*/ 2147483647 w 30"/>
                <a:gd name="T31" fmla="*/ 2147483647 h 57"/>
                <a:gd name="T32" fmla="*/ 2147483647 w 30"/>
                <a:gd name="T33" fmla="*/ 2147483647 h 57"/>
                <a:gd name="T34" fmla="*/ 2147483647 w 30"/>
                <a:gd name="T35" fmla="*/ 2147483647 h 57"/>
                <a:gd name="T36" fmla="*/ 2147483647 w 30"/>
                <a:gd name="T37" fmla="*/ 2147483647 h 57"/>
                <a:gd name="T38" fmla="*/ 2147483647 w 30"/>
                <a:gd name="T39" fmla="*/ 2147483647 h 57"/>
                <a:gd name="T40" fmla="*/ 2147483647 w 30"/>
                <a:gd name="T41" fmla="*/ 2147483647 h 57"/>
                <a:gd name="T42" fmla="*/ 2147483647 w 30"/>
                <a:gd name="T43" fmla="*/ 2147483647 h 57"/>
                <a:gd name="T44" fmla="*/ 2147483647 w 30"/>
                <a:gd name="T45" fmla="*/ 2147483647 h 57"/>
                <a:gd name="T46" fmla="*/ 2147483647 w 30"/>
                <a:gd name="T47" fmla="*/ 2147483647 h 57"/>
                <a:gd name="T48" fmla="*/ 2147483647 w 30"/>
                <a:gd name="T49" fmla="*/ 2147483647 h 57"/>
                <a:gd name="T50" fmla="*/ 2147483647 w 30"/>
                <a:gd name="T51" fmla="*/ 2147483647 h 57"/>
                <a:gd name="T52" fmla="*/ 2147483647 w 30"/>
                <a:gd name="T53" fmla="*/ 2147483647 h 57"/>
                <a:gd name="T54" fmla="*/ 2147483647 w 30"/>
                <a:gd name="T55" fmla="*/ 2147483647 h 57"/>
                <a:gd name="T56" fmla="*/ 2147483647 w 30"/>
                <a:gd name="T57" fmla="*/ 2147483647 h 57"/>
                <a:gd name="T58" fmla="*/ 2147483647 w 30"/>
                <a:gd name="T59" fmla="*/ 2147483647 h 57"/>
                <a:gd name="T60" fmla="*/ 2147483647 w 30"/>
                <a:gd name="T61" fmla="*/ 2147483647 h 57"/>
                <a:gd name="T62" fmla="*/ 2147483647 w 30"/>
                <a:gd name="T63" fmla="*/ 2147483647 h 57"/>
                <a:gd name="T64" fmla="*/ 2147483647 w 30"/>
                <a:gd name="T65" fmla="*/ 2147483647 h 57"/>
                <a:gd name="T66" fmla="*/ 2147483647 w 30"/>
                <a:gd name="T67" fmla="*/ 2147483647 h 57"/>
                <a:gd name="T68" fmla="*/ 2147483647 w 30"/>
                <a:gd name="T69" fmla="*/ 2147483647 h 57"/>
                <a:gd name="T70" fmla="*/ 2147483647 w 30"/>
                <a:gd name="T71" fmla="*/ 2147483647 h 57"/>
                <a:gd name="T72" fmla="*/ 2147483647 w 30"/>
                <a:gd name="T73" fmla="*/ 2147483647 h 57"/>
                <a:gd name="T74" fmla="*/ 2147483647 w 30"/>
                <a:gd name="T75" fmla="*/ 2147483647 h 57"/>
                <a:gd name="T76" fmla="*/ 2147483647 w 30"/>
                <a:gd name="T77" fmla="*/ 2147483647 h 57"/>
                <a:gd name="T78" fmla="*/ 2147483647 w 30"/>
                <a:gd name="T79" fmla="*/ 2147483647 h 57"/>
                <a:gd name="T80" fmla="*/ 2147483647 w 30"/>
                <a:gd name="T81" fmla="*/ 2147483647 h 57"/>
                <a:gd name="T82" fmla="*/ 2147483647 w 30"/>
                <a:gd name="T83" fmla="*/ 0 h 57"/>
                <a:gd name="T84" fmla="*/ 2147483647 w 30"/>
                <a:gd name="T85" fmla="*/ 0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57">
                  <a:moveTo>
                    <a:pt x="5" y="0"/>
                  </a:moveTo>
                  <a:lnTo>
                    <a:pt x="5" y="1"/>
                  </a:lnTo>
                  <a:lnTo>
                    <a:pt x="5" y="5"/>
                  </a:lnTo>
                  <a:lnTo>
                    <a:pt x="5" y="9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3"/>
                  </a:lnTo>
                  <a:lnTo>
                    <a:pt x="4" y="26"/>
                  </a:lnTo>
                  <a:lnTo>
                    <a:pt x="4" y="29"/>
                  </a:lnTo>
                  <a:lnTo>
                    <a:pt x="4" y="32"/>
                  </a:lnTo>
                  <a:lnTo>
                    <a:pt x="4" y="35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1" y="46"/>
                  </a:lnTo>
                  <a:lnTo>
                    <a:pt x="1" y="49"/>
                  </a:lnTo>
                  <a:lnTo>
                    <a:pt x="0" y="52"/>
                  </a:lnTo>
                  <a:lnTo>
                    <a:pt x="0" y="56"/>
                  </a:lnTo>
                  <a:lnTo>
                    <a:pt x="1" y="56"/>
                  </a:lnTo>
                  <a:lnTo>
                    <a:pt x="3" y="56"/>
                  </a:lnTo>
                  <a:lnTo>
                    <a:pt x="4" y="57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5" y="54"/>
                  </a:lnTo>
                  <a:lnTo>
                    <a:pt x="16" y="54"/>
                  </a:lnTo>
                  <a:lnTo>
                    <a:pt x="17" y="52"/>
                  </a:lnTo>
                  <a:lnTo>
                    <a:pt x="19" y="51"/>
                  </a:lnTo>
                  <a:lnTo>
                    <a:pt x="20" y="51"/>
                  </a:lnTo>
                  <a:lnTo>
                    <a:pt x="20" y="49"/>
                  </a:lnTo>
                  <a:lnTo>
                    <a:pt x="21" y="49"/>
                  </a:lnTo>
                  <a:lnTo>
                    <a:pt x="23" y="48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5" y="43"/>
                  </a:lnTo>
                  <a:lnTo>
                    <a:pt x="27" y="42"/>
                  </a:lnTo>
                  <a:lnTo>
                    <a:pt x="27" y="40"/>
                  </a:lnTo>
                  <a:lnTo>
                    <a:pt x="28" y="39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0" y="31"/>
                  </a:lnTo>
                  <a:lnTo>
                    <a:pt x="30" y="29"/>
                  </a:lnTo>
                  <a:lnTo>
                    <a:pt x="30" y="28"/>
                  </a:lnTo>
                  <a:lnTo>
                    <a:pt x="30" y="26"/>
                  </a:lnTo>
                  <a:lnTo>
                    <a:pt x="30" y="25"/>
                  </a:lnTo>
                  <a:lnTo>
                    <a:pt x="28" y="23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0" y="6"/>
                  </a:lnTo>
                  <a:lnTo>
                    <a:pt x="19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8" name="Freeform 30"/>
            <p:cNvSpPr>
              <a:spLocks/>
            </p:cNvSpPr>
            <p:nvPr/>
          </p:nvSpPr>
          <p:spPr bwMode="auto">
            <a:xfrm>
              <a:off x="5502276" y="5091113"/>
              <a:ext cx="41275" cy="34925"/>
            </a:xfrm>
            <a:custGeom>
              <a:avLst/>
              <a:gdLst>
                <a:gd name="T0" fmla="*/ 2147483647 w 51"/>
                <a:gd name="T1" fmla="*/ 2147483647 h 45"/>
                <a:gd name="T2" fmla="*/ 2147483647 w 51"/>
                <a:gd name="T3" fmla="*/ 2147483647 h 45"/>
                <a:gd name="T4" fmla="*/ 2147483647 w 51"/>
                <a:gd name="T5" fmla="*/ 2147483647 h 45"/>
                <a:gd name="T6" fmla="*/ 2147483647 w 51"/>
                <a:gd name="T7" fmla="*/ 2147483647 h 45"/>
                <a:gd name="T8" fmla="*/ 2147483647 w 51"/>
                <a:gd name="T9" fmla="*/ 2147483647 h 45"/>
                <a:gd name="T10" fmla="*/ 2147483647 w 51"/>
                <a:gd name="T11" fmla="*/ 2147483647 h 45"/>
                <a:gd name="T12" fmla="*/ 2147483647 w 51"/>
                <a:gd name="T13" fmla="*/ 2147483647 h 45"/>
                <a:gd name="T14" fmla="*/ 2147483647 w 51"/>
                <a:gd name="T15" fmla="*/ 2147483647 h 45"/>
                <a:gd name="T16" fmla="*/ 2147483647 w 51"/>
                <a:gd name="T17" fmla="*/ 2147483647 h 45"/>
                <a:gd name="T18" fmla="*/ 2147483647 w 51"/>
                <a:gd name="T19" fmla="*/ 2147483647 h 45"/>
                <a:gd name="T20" fmla="*/ 2147483647 w 51"/>
                <a:gd name="T21" fmla="*/ 2147483647 h 45"/>
                <a:gd name="T22" fmla="*/ 2147483647 w 51"/>
                <a:gd name="T23" fmla="*/ 2147483647 h 45"/>
                <a:gd name="T24" fmla="*/ 2147483647 w 51"/>
                <a:gd name="T25" fmla="*/ 2147483647 h 45"/>
                <a:gd name="T26" fmla="*/ 2147483647 w 51"/>
                <a:gd name="T27" fmla="*/ 2147483647 h 45"/>
                <a:gd name="T28" fmla="*/ 2147483647 w 51"/>
                <a:gd name="T29" fmla="*/ 2147483647 h 45"/>
                <a:gd name="T30" fmla="*/ 2147483647 w 51"/>
                <a:gd name="T31" fmla="*/ 2147483647 h 45"/>
                <a:gd name="T32" fmla="*/ 2147483647 w 51"/>
                <a:gd name="T33" fmla="*/ 2147483647 h 45"/>
                <a:gd name="T34" fmla="*/ 2147483647 w 51"/>
                <a:gd name="T35" fmla="*/ 2147483647 h 45"/>
                <a:gd name="T36" fmla="*/ 2147483647 w 51"/>
                <a:gd name="T37" fmla="*/ 2147483647 h 45"/>
                <a:gd name="T38" fmla="*/ 0 w 51"/>
                <a:gd name="T39" fmla="*/ 2147483647 h 45"/>
                <a:gd name="T40" fmla="*/ 0 w 51"/>
                <a:gd name="T41" fmla="*/ 2147483647 h 45"/>
                <a:gd name="T42" fmla="*/ 0 w 51"/>
                <a:gd name="T43" fmla="*/ 2147483647 h 45"/>
                <a:gd name="T44" fmla="*/ 0 w 51"/>
                <a:gd name="T45" fmla="*/ 2147483647 h 45"/>
                <a:gd name="T46" fmla="*/ 2147483647 w 51"/>
                <a:gd name="T47" fmla="*/ 2147483647 h 45"/>
                <a:gd name="T48" fmla="*/ 2147483647 w 51"/>
                <a:gd name="T49" fmla="*/ 2147483647 h 45"/>
                <a:gd name="T50" fmla="*/ 2147483647 w 51"/>
                <a:gd name="T51" fmla="*/ 2147483647 h 45"/>
                <a:gd name="T52" fmla="*/ 2147483647 w 51"/>
                <a:gd name="T53" fmla="*/ 2147483647 h 45"/>
                <a:gd name="T54" fmla="*/ 2147483647 w 51"/>
                <a:gd name="T55" fmla="*/ 2147483647 h 45"/>
                <a:gd name="T56" fmla="*/ 2147483647 w 51"/>
                <a:gd name="T57" fmla="*/ 2147483647 h 45"/>
                <a:gd name="T58" fmla="*/ 2147483647 w 51"/>
                <a:gd name="T59" fmla="*/ 2147483647 h 45"/>
                <a:gd name="T60" fmla="*/ 2147483647 w 51"/>
                <a:gd name="T61" fmla="*/ 2147483647 h 45"/>
                <a:gd name="T62" fmla="*/ 2147483647 w 51"/>
                <a:gd name="T63" fmla="*/ 0 h 45"/>
                <a:gd name="T64" fmla="*/ 2147483647 w 51"/>
                <a:gd name="T65" fmla="*/ 2147483647 h 45"/>
                <a:gd name="T66" fmla="*/ 2147483647 w 51"/>
                <a:gd name="T67" fmla="*/ 2147483647 h 45"/>
                <a:gd name="T68" fmla="*/ 2147483647 w 51"/>
                <a:gd name="T69" fmla="*/ 2147483647 h 45"/>
                <a:gd name="T70" fmla="*/ 2147483647 w 51"/>
                <a:gd name="T71" fmla="*/ 2147483647 h 45"/>
                <a:gd name="T72" fmla="*/ 2147483647 w 51"/>
                <a:gd name="T73" fmla="*/ 2147483647 h 45"/>
                <a:gd name="T74" fmla="*/ 2147483647 w 51"/>
                <a:gd name="T75" fmla="*/ 2147483647 h 45"/>
                <a:gd name="T76" fmla="*/ 2147483647 w 51"/>
                <a:gd name="T77" fmla="*/ 2147483647 h 45"/>
                <a:gd name="T78" fmla="*/ 2147483647 w 51"/>
                <a:gd name="T79" fmla="*/ 2147483647 h 45"/>
                <a:gd name="T80" fmla="*/ 2147483647 w 51"/>
                <a:gd name="T81" fmla="*/ 2147483647 h 45"/>
                <a:gd name="T82" fmla="*/ 2147483647 w 51"/>
                <a:gd name="T83" fmla="*/ 2147483647 h 45"/>
                <a:gd name="T84" fmla="*/ 2147483647 w 51"/>
                <a:gd name="T85" fmla="*/ 2147483647 h 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1" h="45">
                  <a:moveTo>
                    <a:pt x="51" y="23"/>
                  </a:moveTo>
                  <a:lnTo>
                    <a:pt x="51" y="23"/>
                  </a:lnTo>
                  <a:lnTo>
                    <a:pt x="51" y="25"/>
                  </a:lnTo>
                  <a:lnTo>
                    <a:pt x="51" y="26"/>
                  </a:lnTo>
                  <a:lnTo>
                    <a:pt x="51" y="28"/>
                  </a:lnTo>
                  <a:lnTo>
                    <a:pt x="50" y="29"/>
                  </a:lnTo>
                  <a:lnTo>
                    <a:pt x="50" y="31"/>
                  </a:lnTo>
                  <a:lnTo>
                    <a:pt x="49" y="33"/>
                  </a:lnTo>
                  <a:lnTo>
                    <a:pt x="47" y="34"/>
                  </a:lnTo>
                  <a:lnTo>
                    <a:pt x="46" y="36"/>
                  </a:lnTo>
                  <a:lnTo>
                    <a:pt x="46" y="37"/>
                  </a:lnTo>
                  <a:lnTo>
                    <a:pt x="45" y="37"/>
                  </a:lnTo>
                  <a:lnTo>
                    <a:pt x="45" y="39"/>
                  </a:lnTo>
                  <a:lnTo>
                    <a:pt x="43" y="39"/>
                  </a:lnTo>
                  <a:lnTo>
                    <a:pt x="42" y="39"/>
                  </a:lnTo>
                  <a:lnTo>
                    <a:pt x="40" y="40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1" y="43"/>
                  </a:lnTo>
                  <a:lnTo>
                    <a:pt x="30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2" y="45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6" y="43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1" y="40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5" y="37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9"/>
                  </a:lnTo>
                  <a:lnTo>
                    <a:pt x="7" y="8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3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5"/>
                  </a:lnTo>
                  <a:lnTo>
                    <a:pt x="40" y="5"/>
                  </a:lnTo>
                  <a:lnTo>
                    <a:pt x="42" y="6"/>
                  </a:lnTo>
                  <a:lnTo>
                    <a:pt x="43" y="6"/>
                  </a:lnTo>
                  <a:lnTo>
                    <a:pt x="45" y="8"/>
                  </a:lnTo>
                  <a:lnTo>
                    <a:pt x="46" y="9"/>
                  </a:lnTo>
                  <a:lnTo>
                    <a:pt x="47" y="11"/>
                  </a:lnTo>
                  <a:lnTo>
                    <a:pt x="49" y="12"/>
                  </a:lnTo>
                  <a:lnTo>
                    <a:pt x="50" y="14"/>
                  </a:lnTo>
                  <a:lnTo>
                    <a:pt x="50" y="15"/>
                  </a:lnTo>
                  <a:lnTo>
                    <a:pt x="51" y="17"/>
                  </a:lnTo>
                  <a:lnTo>
                    <a:pt x="51" y="19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51" y="23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9" name="Freeform 31"/>
            <p:cNvSpPr>
              <a:spLocks/>
            </p:cNvSpPr>
            <p:nvPr/>
          </p:nvSpPr>
          <p:spPr bwMode="auto">
            <a:xfrm>
              <a:off x="5657851" y="5091113"/>
              <a:ext cx="42863" cy="34925"/>
            </a:xfrm>
            <a:custGeom>
              <a:avLst/>
              <a:gdLst>
                <a:gd name="T0" fmla="*/ 2147483647 w 52"/>
                <a:gd name="T1" fmla="*/ 2147483647 h 45"/>
                <a:gd name="T2" fmla="*/ 2147483647 w 52"/>
                <a:gd name="T3" fmla="*/ 2147483647 h 45"/>
                <a:gd name="T4" fmla="*/ 2147483647 w 52"/>
                <a:gd name="T5" fmla="*/ 2147483647 h 45"/>
                <a:gd name="T6" fmla="*/ 2147483647 w 52"/>
                <a:gd name="T7" fmla="*/ 2147483647 h 45"/>
                <a:gd name="T8" fmla="*/ 2147483647 w 52"/>
                <a:gd name="T9" fmla="*/ 2147483647 h 45"/>
                <a:gd name="T10" fmla="*/ 2147483647 w 52"/>
                <a:gd name="T11" fmla="*/ 2147483647 h 45"/>
                <a:gd name="T12" fmla="*/ 2147483647 w 52"/>
                <a:gd name="T13" fmla="*/ 2147483647 h 45"/>
                <a:gd name="T14" fmla="*/ 2147483647 w 52"/>
                <a:gd name="T15" fmla="*/ 2147483647 h 45"/>
                <a:gd name="T16" fmla="*/ 2147483647 w 52"/>
                <a:gd name="T17" fmla="*/ 2147483647 h 45"/>
                <a:gd name="T18" fmla="*/ 2147483647 w 52"/>
                <a:gd name="T19" fmla="*/ 2147483647 h 45"/>
                <a:gd name="T20" fmla="*/ 2147483647 w 52"/>
                <a:gd name="T21" fmla="*/ 2147483647 h 45"/>
                <a:gd name="T22" fmla="*/ 2147483647 w 52"/>
                <a:gd name="T23" fmla="*/ 2147483647 h 45"/>
                <a:gd name="T24" fmla="*/ 2147483647 w 52"/>
                <a:gd name="T25" fmla="*/ 2147483647 h 45"/>
                <a:gd name="T26" fmla="*/ 2147483647 w 52"/>
                <a:gd name="T27" fmla="*/ 2147483647 h 45"/>
                <a:gd name="T28" fmla="*/ 2147483647 w 52"/>
                <a:gd name="T29" fmla="*/ 2147483647 h 45"/>
                <a:gd name="T30" fmla="*/ 2147483647 w 52"/>
                <a:gd name="T31" fmla="*/ 2147483647 h 45"/>
                <a:gd name="T32" fmla="*/ 2147483647 w 52"/>
                <a:gd name="T33" fmla="*/ 2147483647 h 45"/>
                <a:gd name="T34" fmla="*/ 2147483647 w 52"/>
                <a:gd name="T35" fmla="*/ 2147483647 h 45"/>
                <a:gd name="T36" fmla="*/ 2147483647 w 52"/>
                <a:gd name="T37" fmla="*/ 2147483647 h 45"/>
                <a:gd name="T38" fmla="*/ 2147483647 w 52"/>
                <a:gd name="T39" fmla="*/ 2147483647 h 45"/>
                <a:gd name="T40" fmla="*/ 2147483647 w 52"/>
                <a:gd name="T41" fmla="*/ 2147483647 h 45"/>
                <a:gd name="T42" fmla="*/ 2147483647 w 52"/>
                <a:gd name="T43" fmla="*/ 2147483647 h 45"/>
                <a:gd name="T44" fmla="*/ 2147483647 w 52"/>
                <a:gd name="T45" fmla="*/ 2147483647 h 45"/>
                <a:gd name="T46" fmla="*/ 2147483647 w 52"/>
                <a:gd name="T47" fmla="*/ 2147483647 h 45"/>
                <a:gd name="T48" fmla="*/ 2147483647 w 52"/>
                <a:gd name="T49" fmla="*/ 2147483647 h 45"/>
                <a:gd name="T50" fmla="*/ 2147483647 w 52"/>
                <a:gd name="T51" fmla="*/ 2147483647 h 45"/>
                <a:gd name="T52" fmla="*/ 2147483647 w 52"/>
                <a:gd name="T53" fmla="*/ 2147483647 h 45"/>
                <a:gd name="T54" fmla="*/ 2147483647 w 52"/>
                <a:gd name="T55" fmla="*/ 2147483647 h 45"/>
                <a:gd name="T56" fmla="*/ 2147483647 w 52"/>
                <a:gd name="T57" fmla="*/ 2147483647 h 45"/>
                <a:gd name="T58" fmla="*/ 2147483647 w 52"/>
                <a:gd name="T59" fmla="*/ 2147483647 h 45"/>
                <a:gd name="T60" fmla="*/ 2147483647 w 52"/>
                <a:gd name="T61" fmla="*/ 2147483647 h 45"/>
                <a:gd name="T62" fmla="*/ 2147483647 w 52"/>
                <a:gd name="T63" fmla="*/ 0 h 45"/>
                <a:gd name="T64" fmla="*/ 2147483647 w 52"/>
                <a:gd name="T65" fmla="*/ 2147483647 h 45"/>
                <a:gd name="T66" fmla="*/ 2147483647 w 52"/>
                <a:gd name="T67" fmla="*/ 2147483647 h 45"/>
                <a:gd name="T68" fmla="*/ 2147483647 w 52"/>
                <a:gd name="T69" fmla="*/ 2147483647 h 45"/>
                <a:gd name="T70" fmla="*/ 2147483647 w 52"/>
                <a:gd name="T71" fmla="*/ 2147483647 h 45"/>
                <a:gd name="T72" fmla="*/ 2147483647 w 52"/>
                <a:gd name="T73" fmla="*/ 2147483647 h 45"/>
                <a:gd name="T74" fmla="*/ 2147483647 w 52"/>
                <a:gd name="T75" fmla="*/ 2147483647 h 45"/>
                <a:gd name="T76" fmla="*/ 2147483647 w 52"/>
                <a:gd name="T77" fmla="*/ 2147483647 h 45"/>
                <a:gd name="T78" fmla="*/ 2147483647 w 52"/>
                <a:gd name="T79" fmla="*/ 2147483647 h 45"/>
                <a:gd name="T80" fmla="*/ 2147483647 w 52"/>
                <a:gd name="T81" fmla="*/ 2147483647 h 45"/>
                <a:gd name="T82" fmla="*/ 2147483647 w 52"/>
                <a:gd name="T83" fmla="*/ 2147483647 h 45"/>
                <a:gd name="T84" fmla="*/ 2147483647 w 52"/>
                <a:gd name="T85" fmla="*/ 2147483647 h 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" h="45">
                  <a:moveTo>
                    <a:pt x="52" y="23"/>
                  </a:moveTo>
                  <a:lnTo>
                    <a:pt x="52" y="23"/>
                  </a:lnTo>
                  <a:lnTo>
                    <a:pt x="52" y="25"/>
                  </a:lnTo>
                  <a:lnTo>
                    <a:pt x="52" y="26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0" y="31"/>
                  </a:lnTo>
                  <a:lnTo>
                    <a:pt x="50" y="33"/>
                  </a:lnTo>
                  <a:lnTo>
                    <a:pt x="48" y="34"/>
                  </a:lnTo>
                  <a:lnTo>
                    <a:pt x="47" y="36"/>
                  </a:lnTo>
                  <a:lnTo>
                    <a:pt x="47" y="37"/>
                  </a:lnTo>
                  <a:lnTo>
                    <a:pt x="46" y="37"/>
                  </a:lnTo>
                  <a:lnTo>
                    <a:pt x="44" y="39"/>
                  </a:lnTo>
                  <a:lnTo>
                    <a:pt x="43" y="39"/>
                  </a:lnTo>
                  <a:lnTo>
                    <a:pt x="42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1" y="45"/>
                  </a:lnTo>
                  <a:lnTo>
                    <a:pt x="30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1" y="43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7" y="43"/>
                  </a:lnTo>
                  <a:lnTo>
                    <a:pt x="16" y="43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7" y="37"/>
                  </a:lnTo>
                  <a:lnTo>
                    <a:pt x="5" y="36"/>
                  </a:lnTo>
                  <a:lnTo>
                    <a:pt x="5" y="34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5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2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3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3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7" y="9"/>
                  </a:lnTo>
                  <a:lnTo>
                    <a:pt x="48" y="11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1" y="15"/>
                  </a:lnTo>
                  <a:lnTo>
                    <a:pt x="51" y="17"/>
                  </a:lnTo>
                  <a:lnTo>
                    <a:pt x="52" y="19"/>
                  </a:lnTo>
                  <a:lnTo>
                    <a:pt x="52" y="20"/>
                  </a:lnTo>
                  <a:lnTo>
                    <a:pt x="52" y="22"/>
                  </a:lnTo>
                  <a:lnTo>
                    <a:pt x="52" y="23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0" name="Freeform 32"/>
            <p:cNvSpPr>
              <a:spLocks/>
            </p:cNvSpPr>
            <p:nvPr/>
          </p:nvSpPr>
          <p:spPr bwMode="auto">
            <a:xfrm>
              <a:off x="5502276" y="5019675"/>
              <a:ext cx="49213" cy="57150"/>
            </a:xfrm>
            <a:custGeom>
              <a:avLst/>
              <a:gdLst>
                <a:gd name="T0" fmla="*/ 2147483647 w 62"/>
                <a:gd name="T1" fmla="*/ 2147483647 h 73"/>
                <a:gd name="T2" fmla="*/ 2147483647 w 62"/>
                <a:gd name="T3" fmla="*/ 2147483647 h 73"/>
                <a:gd name="T4" fmla="*/ 2147483647 w 62"/>
                <a:gd name="T5" fmla="*/ 2147483647 h 73"/>
                <a:gd name="T6" fmla="*/ 2147483647 w 62"/>
                <a:gd name="T7" fmla="*/ 2147483647 h 73"/>
                <a:gd name="T8" fmla="*/ 2147483647 w 62"/>
                <a:gd name="T9" fmla="*/ 2147483647 h 73"/>
                <a:gd name="T10" fmla="*/ 2147483647 w 62"/>
                <a:gd name="T11" fmla="*/ 2147483647 h 73"/>
                <a:gd name="T12" fmla="*/ 2147483647 w 62"/>
                <a:gd name="T13" fmla="*/ 2147483647 h 73"/>
                <a:gd name="T14" fmla="*/ 2147483647 w 62"/>
                <a:gd name="T15" fmla="*/ 2147483647 h 73"/>
                <a:gd name="T16" fmla="*/ 2147483647 w 62"/>
                <a:gd name="T17" fmla="*/ 2147483647 h 73"/>
                <a:gd name="T18" fmla="*/ 2147483647 w 62"/>
                <a:gd name="T19" fmla="*/ 2147483647 h 73"/>
                <a:gd name="T20" fmla="*/ 2147483647 w 62"/>
                <a:gd name="T21" fmla="*/ 2147483647 h 73"/>
                <a:gd name="T22" fmla="*/ 2147483647 w 62"/>
                <a:gd name="T23" fmla="*/ 2147483647 h 73"/>
                <a:gd name="T24" fmla="*/ 2147483647 w 62"/>
                <a:gd name="T25" fmla="*/ 2147483647 h 73"/>
                <a:gd name="T26" fmla="*/ 2147483647 w 62"/>
                <a:gd name="T27" fmla="*/ 2147483647 h 73"/>
                <a:gd name="T28" fmla="*/ 2147483647 w 62"/>
                <a:gd name="T29" fmla="*/ 2147483647 h 73"/>
                <a:gd name="T30" fmla="*/ 2147483647 w 62"/>
                <a:gd name="T31" fmla="*/ 2147483647 h 73"/>
                <a:gd name="T32" fmla="*/ 2147483647 w 62"/>
                <a:gd name="T33" fmla="*/ 2147483647 h 73"/>
                <a:gd name="T34" fmla="*/ 2147483647 w 62"/>
                <a:gd name="T35" fmla="*/ 2147483647 h 73"/>
                <a:gd name="T36" fmla="*/ 2147483647 w 62"/>
                <a:gd name="T37" fmla="*/ 2147483647 h 73"/>
                <a:gd name="T38" fmla="*/ 0 w 62"/>
                <a:gd name="T39" fmla="*/ 2147483647 h 73"/>
                <a:gd name="T40" fmla="*/ 0 w 62"/>
                <a:gd name="T41" fmla="*/ 2147483647 h 73"/>
                <a:gd name="T42" fmla="*/ 0 w 62"/>
                <a:gd name="T43" fmla="*/ 2147483647 h 73"/>
                <a:gd name="T44" fmla="*/ 0 w 62"/>
                <a:gd name="T45" fmla="*/ 2147483647 h 73"/>
                <a:gd name="T46" fmla="*/ 2147483647 w 62"/>
                <a:gd name="T47" fmla="*/ 2147483647 h 73"/>
                <a:gd name="T48" fmla="*/ 2147483647 w 62"/>
                <a:gd name="T49" fmla="*/ 2147483647 h 73"/>
                <a:gd name="T50" fmla="*/ 2147483647 w 62"/>
                <a:gd name="T51" fmla="*/ 2147483647 h 73"/>
                <a:gd name="T52" fmla="*/ 2147483647 w 62"/>
                <a:gd name="T53" fmla="*/ 2147483647 h 73"/>
                <a:gd name="T54" fmla="*/ 2147483647 w 62"/>
                <a:gd name="T55" fmla="*/ 2147483647 h 73"/>
                <a:gd name="T56" fmla="*/ 2147483647 w 62"/>
                <a:gd name="T57" fmla="*/ 2147483647 h 73"/>
                <a:gd name="T58" fmla="*/ 2147483647 w 62"/>
                <a:gd name="T59" fmla="*/ 2147483647 h 73"/>
                <a:gd name="T60" fmla="*/ 2147483647 w 62"/>
                <a:gd name="T61" fmla="*/ 2147483647 h 73"/>
                <a:gd name="T62" fmla="*/ 2147483647 w 62"/>
                <a:gd name="T63" fmla="*/ 0 h 73"/>
                <a:gd name="T64" fmla="*/ 2147483647 w 62"/>
                <a:gd name="T65" fmla="*/ 0 h 73"/>
                <a:gd name="T66" fmla="*/ 2147483647 w 62"/>
                <a:gd name="T67" fmla="*/ 2147483647 h 73"/>
                <a:gd name="T68" fmla="*/ 2147483647 w 62"/>
                <a:gd name="T69" fmla="*/ 2147483647 h 73"/>
                <a:gd name="T70" fmla="*/ 2147483647 w 62"/>
                <a:gd name="T71" fmla="*/ 2147483647 h 73"/>
                <a:gd name="T72" fmla="*/ 2147483647 w 62"/>
                <a:gd name="T73" fmla="*/ 2147483647 h 73"/>
                <a:gd name="T74" fmla="*/ 2147483647 w 62"/>
                <a:gd name="T75" fmla="*/ 2147483647 h 73"/>
                <a:gd name="T76" fmla="*/ 2147483647 w 62"/>
                <a:gd name="T77" fmla="*/ 2147483647 h 73"/>
                <a:gd name="T78" fmla="*/ 2147483647 w 62"/>
                <a:gd name="T79" fmla="*/ 2147483647 h 73"/>
                <a:gd name="T80" fmla="*/ 2147483647 w 62"/>
                <a:gd name="T81" fmla="*/ 2147483647 h 73"/>
                <a:gd name="T82" fmla="*/ 2147483647 w 62"/>
                <a:gd name="T83" fmla="*/ 2147483647 h 73"/>
                <a:gd name="T84" fmla="*/ 2147483647 w 62"/>
                <a:gd name="T85" fmla="*/ 2147483647 h 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2" h="73">
                  <a:moveTo>
                    <a:pt x="62" y="36"/>
                  </a:moveTo>
                  <a:lnTo>
                    <a:pt x="62" y="37"/>
                  </a:lnTo>
                  <a:lnTo>
                    <a:pt x="62" y="41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2" y="45"/>
                  </a:lnTo>
                  <a:lnTo>
                    <a:pt x="62" y="47"/>
                  </a:lnTo>
                  <a:lnTo>
                    <a:pt x="61" y="48"/>
                  </a:lnTo>
                  <a:lnTo>
                    <a:pt x="61" y="50"/>
                  </a:lnTo>
                  <a:lnTo>
                    <a:pt x="59" y="51"/>
                  </a:lnTo>
                  <a:lnTo>
                    <a:pt x="59" y="53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7" y="58"/>
                  </a:lnTo>
                  <a:lnTo>
                    <a:pt x="55" y="59"/>
                  </a:lnTo>
                  <a:lnTo>
                    <a:pt x="55" y="61"/>
                  </a:lnTo>
                  <a:lnTo>
                    <a:pt x="54" y="62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50" y="65"/>
                  </a:lnTo>
                  <a:lnTo>
                    <a:pt x="49" y="67"/>
                  </a:lnTo>
                  <a:lnTo>
                    <a:pt x="47" y="68"/>
                  </a:lnTo>
                  <a:lnTo>
                    <a:pt x="46" y="70"/>
                  </a:lnTo>
                  <a:lnTo>
                    <a:pt x="45" y="70"/>
                  </a:lnTo>
                  <a:lnTo>
                    <a:pt x="43" y="70"/>
                  </a:lnTo>
                  <a:lnTo>
                    <a:pt x="40" y="71"/>
                  </a:lnTo>
                  <a:lnTo>
                    <a:pt x="39" y="71"/>
                  </a:lnTo>
                  <a:lnTo>
                    <a:pt x="38" y="73"/>
                  </a:lnTo>
                  <a:lnTo>
                    <a:pt x="36" y="73"/>
                  </a:lnTo>
                  <a:lnTo>
                    <a:pt x="35" y="73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0" y="71"/>
                  </a:lnTo>
                  <a:lnTo>
                    <a:pt x="19" y="70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5" y="68"/>
                  </a:lnTo>
                  <a:lnTo>
                    <a:pt x="13" y="67"/>
                  </a:lnTo>
                  <a:lnTo>
                    <a:pt x="12" y="67"/>
                  </a:lnTo>
                  <a:lnTo>
                    <a:pt x="11" y="65"/>
                  </a:lnTo>
                  <a:lnTo>
                    <a:pt x="11" y="64"/>
                  </a:lnTo>
                  <a:lnTo>
                    <a:pt x="9" y="62"/>
                  </a:lnTo>
                  <a:lnTo>
                    <a:pt x="8" y="62"/>
                  </a:lnTo>
                  <a:lnTo>
                    <a:pt x="7" y="61"/>
                  </a:lnTo>
                  <a:lnTo>
                    <a:pt x="7" y="59"/>
                  </a:lnTo>
                  <a:lnTo>
                    <a:pt x="5" y="58"/>
                  </a:lnTo>
                  <a:lnTo>
                    <a:pt x="4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1" y="50"/>
                  </a:lnTo>
                  <a:lnTo>
                    <a:pt x="1" y="48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5" y="16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8" y="11"/>
                  </a:lnTo>
                  <a:lnTo>
                    <a:pt x="9" y="11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5" y="5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5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50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3" y="11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8" y="17"/>
                  </a:lnTo>
                  <a:lnTo>
                    <a:pt x="58" y="19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61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2" y="28"/>
                  </a:lnTo>
                  <a:lnTo>
                    <a:pt x="62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62" y="3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1" name="Freeform 33"/>
            <p:cNvSpPr>
              <a:spLocks/>
            </p:cNvSpPr>
            <p:nvPr/>
          </p:nvSpPr>
          <p:spPr bwMode="auto">
            <a:xfrm>
              <a:off x="5513388" y="5029200"/>
              <a:ext cx="22225" cy="23813"/>
            </a:xfrm>
            <a:custGeom>
              <a:avLst/>
              <a:gdLst>
                <a:gd name="T0" fmla="*/ 2147483647 w 27"/>
                <a:gd name="T1" fmla="*/ 2147483647 h 31"/>
                <a:gd name="T2" fmla="*/ 2147483647 w 27"/>
                <a:gd name="T3" fmla="*/ 2147483647 h 31"/>
                <a:gd name="T4" fmla="*/ 2147483647 w 27"/>
                <a:gd name="T5" fmla="*/ 2147483647 h 31"/>
                <a:gd name="T6" fmla="*/ 2147483647 w 27"/>
                <a:gd name="T7" fmla="*/ 2147483647 h 31"/>
                <a:gd name="T8" fmla="*/ 2147483647 w 27"/>
                <a:gd name="T9" fmla="*/ 2147483647 h 31"/>
                <a:gd name="T10" fmla="*/ 2147483647 w 27"/>
                <a:gd name="T11" fmla="*/ 2147483647 h 31"/>
                <a:gd name="T12" fmla="*/ 2147483647 w 27"/>
                <a:gd name="T13" fmla="*/ 2147483647 h 31"/>
                <a:gd name="T14" fmla="*/ 2147483647 w 27"/>
                <a:gd name="T15" fmla="*/ 2147483647 h 31"/>
                <a:gd name="T16" fmla="*/ 2147483647 w 27"/>
                <a:gd name="T17" fmla="*/ 2147483647 h 31"/>
                <a:gd name="T18" fmla="*/ 2147483647 w 27"/>
                <a:gd name="T19" fmla="*/ 2147483647 h 31"/>
                <a:gd name="T20" fmla="*/ 2147483647 w 27"/>
                <a:gd name="T21" fmla="*/ 2147483647 h 31"/>
                <a:gd name="T22" fmla="*/ 2147483647 w 27"/>
                <a:gd name="T23" fmla="*/ 2147483647 h 31"/>
                <a:gd name="T24" fmla="*/ 2147483647 w 27"/>
                <a:gd name="T25" fmla="*/ 2147483647 h 31"/>
                <a:gd name="T26" fmla="*/ 2147483647 w 27"/>
                <a:gd name="T27" fmla="*/ 2147483647 h 31"/>
                <a:gd name="T28" fmla="*/ 2147483647 w 27"/>
                <a:gd name="T29" fmla="*/ 2147483647 h 31"/>
                <a:gd name="T30" fmla="*/ 0 w 27"/>
                <a:gd name="T31" fmla="*/ 2147483647 h 31"/>
                <a:gd name="T32" fmla="*/ 0 w 27"/>
                <a:gd name="T33" fmla="*/ 2147483647 h 31"/>
                <a:gd name="T34" fmla="*/ 0 w 27"/>
                <a:gd name="T35" fmla="*/ 2147483647 h 31"/>
                <a:gd name="T36" fmla="*/ 2147483647 w 27"/>
                <a:gd name="T37" fmla="*/ 2147483647 h 31"/>
                <a:gd name="T38" fmla="*/ 2147483647 w 27"/>
                <a:gd name="T39" fmla="*/ 2147483647 h 31"/>
                <a:gd name="T40" fmla="*/ 2147483647 w 27"/>
                <a:gd name="T41" fmla="*/ 2147483647 h 31"/>
                <a:gd name="T42" fmla="*/ 2147483647 w 27"/>
                <a:gd name="T43" fmla="*/ 2147483647 h 31"/>
                <a:gd name="T44" fmla="*/ 2147483647 w 27"/>
                <a:gd name="T45" fmla="*/ 2147483647 h 31"/>
                <a:gd name="T46" fmla="*/ 2147483647 w 27"/>
                <a:gd name="T47" fmla="*/ 2147483647 h 31"/>
                <a:gd name="T48" fmla="*/ 2147483647 w 27"/>
                <a:gd name="T49" fmla="*/ 2147483647 h 31"/>
                <a:gd name="T50" fmla="*/ 2147483647 w 27"/>
                <a:gd name="T51" fmla="*/ 2147483647 h 31"/>
                <a:gd name="T52" fmla="*/ 2147483647 w 27"/>
                <a:gd name="T53" fmla="*/ 2147483647 h 31"/>
                <a:gd name="T54" fmla="*/ 2147483647 w 27"/>
                <a:gd name="T55" fmla="*/ 2147483647 h 31"/>
                <a:gd name="T56" fmla="*/ 2147483647 w 27"/>
                <a:gd name="T57" fmla="*/ 2147483647 h 31"/>
                <a:gd name="T58" fmla="*/ 2147483647 w 27"/>
                <a:gd name="T59" fmla="*/ 2147483647 h 31"/>
                <a:gd name="T60" fmla="*/ 2147483647 w 27"/>
                <a:gd name="T61" fmla="*/ 2147483647 h 31"/>
                <a:gd name="T62" fmla="*/ 2147483647 w 27"/>
                <a:gd name="T63" fmla="*/ 2147483647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7" h="31">
                  <a:moveTo>
                    <a:pt x="27" y="15"/>
                  </a:moveTo>
                  <a:lnTo>
                    <a:pt x="27" y="17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4" y="24"/>
                  </a:lnTo>
                  <a:lnTo>
                    <a:pt x="23" y="26"/>
                  </a:lnTo>
                  <a:lnTo>
                    <a:pt x="21" y="28"/>
                  </a:lnTo>
                  <a:lnTo>
                    <a:pt x="20" y="29"/>
                  </a:lnTo>
                  <a:lnTo>
                    <a:pt x="19" y="29"/>
                  </a:lnTo>
                  <a:lnTo>
                    <a:pt x="17" y="31"/>
                  </a:lnTo>
                  <a:lnTo>
                    <a:pt x="16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29"/>
                  </a:lnTo>
                  <a:lnTo>
                    <a:pt x="5" y="28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3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2" name="Freeform 34"/>
            <p:cNvSpPr>
              <a:spLocks/>
            </p:cNvSpPr>
            <p:nvPr/>
          </p:nvSpPr>
          <p:spPr bwMode="auto">
            <a:xfrm>
              <a:off x="5527676" y="5056188"/>
              <a:ext cx="9525" cy="12700"/>
            </a:xfrm>
            <a:custGeom>
              <a:avLst/>
              <a:gdLst>
                <a:gd name="T0" fmla="*/ 2147483647 w 13"/>
                <a:gd name="T1" fmla="*/ 2147483647 h 15"/>
                <a:gd name="T2" fmla="*/ 2147483647 w 13"/>
                <a:gd name="T3" fmla="*/ 2147483647 h 15"/>
                <a:gd name="T4" fmla="*/ 2147483647 w 13"/>
                <a:gd name="T5" fmla="*/ 2147483647 h 15"/>
                <a:gd name="T6" fmla="*/ 2147483647 w 13"/>
                <a:gd name="T7" fmla="*/ 2147483647 h 15"/>
                <a:gd name="T8" fmla="*/ 2147483647 w 13"/>
                <a:gd name="T9" fmla="*/ 2147483647 h 15"/>
                <a:gd name="T10" fmla="*/ 2147483647 w 13"/>
                <a:gd name="T11" fmla="*/ 2147483647 h 15"/>
                <a:gd name="T12" fmla="*/ 2147483647 w 13"/>
                <a:gd name="T13" fmla="*/ 2147483647 h 15"/>
                <a:gd name="T14" fmla="*/ 2147483647 w 13"/>
                <a:gd name="T15" fmla="*/ 2147483647 h 15"/>
                <a:gd name="T16" fmla="*/ 2147483647 w 13"/>
                <a:gd name="T17" fmla="*/ 2147483647 h 15"/>
                <a:gd name="T18" fmla="*/ 2147483647 w 13"/>
                <a:gd name="T19" fmla="*/ 2147483647 h 15"/>
                <a:gd name="T20" fmla="*/ 2147483647 w 13"/>
                <a:gd name="T21" fmla="*/ 2147483647 h 15"/>
                <a:gd name="T22" fmla="*/ 2147483647 w 13"/>
                <a:gd name="T23" fmla="*/ 2147483647 h 15"/>
                <a:gd name="T24" fmla="*/ 2147483647 w 13"/>
                <a:gd name="T25" fmla="*/ 2147483647 h 15"/>
                <a:gd name="T26" fmla="*/ 0 w 13"/>
                <a:gd name="T27" fmla="*/ 2147483647 h 15"/>
                <a:gd name="T28" fmla="*/ 0 w 13"/>
                <a:gd name="T29" fmla="*/ 2147483647 h 15"/>
                <a:gd name="T30" fmla="*/ 0 w 13"/>
                <a:gd name="T31" fmla="*/ 2147483647 h 15"/>
                <a:gd name="T32" fmla="*/ 0 w 13"/>
                <a:gd name="T33" fmla="*/ 2147483647 h 15"/>
                <a:gd name="T34" fmla="*/ 0 w 13"/>
                <a:gd name="T35" fmla="*/ 2147483647 h 15"/>
                <a:gd name="T36" fmla="*/ 0 w 13"/>
                <a:gd name="T37" fmla="*/ 2147483647 h 15"/>
                <a:gd name="T38" fmla="*/ 2147483647 w 13"/>
                <a:gd name="T39" fmla="*/ 2147483647 h 15"/>
                <a:gd name="T40" fmla="*/ 2147483647 w 13"/>
                <a:gd name="T41" fmla="*/ 2147483647 h 15"/>
                <a:gd name="T42" fmla="*/ 2147483647 w 13"/>
                <a:gd name="T43" fmla="*/ 2147483647 h 15"/>
                <a:gd name="T44" fmla="*/ 2147483647 w 13"/>
                <a:gd name="T45" fmla="*/ 2147483647 h 15"/>
                <a:gd name="T46" fmla="*/ 2147483647 w 13"/>
                <a:gd name="T47" fmla="*/ 0 h 15"/>
                <a:gd name="T48" fmla="*/ 2147483647 w 13"/>
                <a:gd name="T49" fmla="*/ 0 h 15"/>
                <a:gd name="T50" fmla="*/ 2147483647 w 13"/>
                <a:gd name="T51" fmla="*/ 2147483647 h 15"/>
                <a:gd name="T52" fmla="*/ 2147483647 w 13"/>
                <a:gd name="T53" fmla="*/ 2147483647 h 15"/>
                <a:gd name="T54" fmla="*/ 2147483647 w 13"/>
                <a:gd name="T55" fmla="*/ 2147483647 h 15"/>
                <a:gd name="T56" fmla="*/ 2147483647 w 13"/>
                <a:gd name="T57" fmla="*/ 2147483647 h 15"/>
                <a:gd name="T58" fmla="*/ 2147483647 w 13"/>
                <a:gd name="T59" fmla="*/ 2147483647 h 15"/>
                <a:gd name="T60" fmla="*/ 2147483647 w 13"/>
                <a:gd name="T61" fmla="*/ 2147483647 h 15"/>
                <a:gd name="T62" fmla="*/ 2147483647 w 13"/>
                <a:gd name="T63" fmla="*/ 2147483647 h 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3" h="15">
                  <a:moveTo>
                    <a:pt x="13" y="7"/>
                  </a:moveTo>
                  <a:lnTo>
                    <a:pt x="13" y="7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3" name="Freeform 35"/>
            <p:cNvSpPr>
              <a:spLocks/>
            </p:cNvSpPr>
            <p:nvPr/>
          </p:nvSpPr>
          <p:spPr bwMode="auto">
            <a:xfrm>
              <a:off x="5649913" y="5019675"/>
              <a:ext cx="50800" cy="57150"/>
            </a:xfrm>
            <a:custGeom>
              <a:avLst/>
              <a:gdLst>
                <a:gd name="T0" fmla="*/ 2147483647 w 63"/>
                <a:gd name="T1" fmla="*/ 2147483647 h 73"/>
                <a:gd name="T2" fmla="*/ 2147483647 w 63"/>
                <a:gd name="T3" fmla="*/ 2147483647 h 73"/>
                <a:gd name="T4" fmla="*/ 2147483647 w 63"/>
                <a:gd name="T5" fmla="*/ 2147483647 h 73"/>
                <a:gd name="T6" fmla="*/ 2147483647 w 63"/>
                <a:gd name="T7" fmla="*/ 2147483647 h 73"/>
                <a:gd name="T8" fmla="*/ 2147483647 w 63"/>
                <a:gd name="T9" fmla="*/ 2147483647 h 73"/>
                <a:gd name="T10" fmla="*/ 2147483647 w 63"/>
                <a:gd name="T11" fmla="*/ 2147483647 h 73"/>
                <a:gd name="T12" fmla="*/ 2147483647 w 63"/>
                <a:gd name="T13" fmla="*/ 2147483647 h 73"/>
                <a:gd name="T14" fmla="*/ 2147483647 w 63"/>
                <a:gd name="T15" fmla="*/ 2147483647 h 73"/>
                <a:gd name="T16" fmla="*/ 2147483647 w 63"/>
                <a:gd name="T17" fmla="*/ 2147483647 h 73"/>
                <a:gd name="T18" fmla="*/ 2147483647 w 63"/>
                <a:gd name="T19" fmla="*/ 2147483647 h 73"/>
                <a:gd name="T20" fmla="*/ 2147483647 w 63"/>
                <a:gd name="T21" fmla="*/ 2147483647 h 73"/>
                <a:gd name="T22" fmla="*/ 2147483647 w 63"/>
                <a:gd name="T23" fmla="*/ 2147483647 h 73"/>
                <a:gd name="T24" fmla="*/ 2147483647 w 63"/>
                <a:gd name="T25" fmla="*/ 2147483647 h 73"/>
                <a:gd name="T26" fmla="*/ 2147483647 w 63"/>
                <a:gd name="T27" fmla="*/ 2147483647 h 73"/>
                <a:gd name="T28" fmla="*/ 2147483647 w 63"/>
                <a:gd name="T29" fmla="*/ 2147483647 h 73"/>
                <a:gd name="T30" fmla="*/ 2147483647 w 63"/>
                <a:gd name="T31" fmla="*/ 2147483647 h 73"/>
                <a:gd name="T32" fmla="*/ 2147483647 w 63"/>
                <a:gd name="T33" fmla="*/ 2147483647 h 73"/>
                <a:gd name="T34" fmla="*/ 2147483647 w 63"/>
                <a:gd name="T35" fmla="*/ 2147483647 h 73"/>
                <a:gd name="T36" fmla="*/ 2147483647 w 63"/>
                <a:gd name="T37" fmla="*/ 2147483647 h 73"/>
                <a:gd name="T38" fmla="*/ 2147483647 w 63"/>
                <a:gd name="T39" fmla="*/ 2147483647 h 73"/>
                <a:gd name="T40" fmla="*/ 0 w 63"/>
                <a:gd name="T41" fmla="*/ 2147483647 h 73"/>
                <a:gd name="T42" fmla="*/ 0 w 63"/>
                <a:gd name="T43" fmla="*/ 2147483647 h 73"/>
                <a:gd name="T44" fmla="*/ 2147483647 w 63"/>
                <a:gd name="T45" fmla="*/ 2147483647 h 73"/>
                <a:gd name="T46" fmla="*/ 2147483647 w 63"/>
                <a:gd name="T47" fmla="*/ 2147483647 h 73"/>
                <a:gd name="T48" fmla="*/ 2147483647 w 63"/>
                <a:gd name="T49" fmla="*/ 2147483647 h 73"/>
                <a:gd name="T50" fmla="*/ 2147483647 w 63"/>
                <a:gd name="T51" fmla="*/ 2147483647 h 73"/>
                <a:gd name="T52" fmla="*/ 2147483647 w 63"/>
                <a:gd name="T53" fmla="*/ 2147483647 h 73"/>
                <a:gd name="T54" fmla="*/ 2147483647 w 63"/>
                <a:gd name="T55" fmla="*/ 2147483647 h 73"/>
                <a:gd name="T56" fmla="*/ 2147483647 w 63"/>
                <a:gd name="T57" fmla="*/ 2147483647 h 73"/>
                <a:gd name="T58" fmla="*/ 2147483647 w 63"/>
                <a:gd name="T59" fmla="*/ 2147483647 h 73"/>
                <a:gd name="T60" fmla="*/ 2147483647 w 63"/>
                <a:gd name="T61" fmla="*/ 2147483647 h 73"/>
                <a:gd name="T62" fmla="*/ 2147483647 w 63"/>
                <a:gd name="T63" fmla="*/ 0 h 73"/>
                <a:gd name="T64" fmla="*/ 2147483647 w 63"/>
                <a:gd name="T65" fmla="*/ 0 h 73"/>
                <a:gd name="T66" fmla="*/ 2147483647 w 63"/>
                <a:gd name="T67" fmla="*/ 2147483647 h 73"/>
                <a:gd name="T68" fmla="*/ 2147483647 w 63"/>
                <a:gd name="T69" fmla="*/ 2147483647 h 73"/>
                <a:gd name="T70" fmla="*/ 2147483647 w 63"/>
                <a:gd name="T71" fmla="*/ 2147483647 h 73"/>
                <a:gd name="T72" fmla="*/ 2147483647 w 63"/>
                <a:gd name="T73" fmla="*/ 2147483647 h 73"/>
                <a:gd name="T74" fmla="*/ 2147483647 w 63"/>
                <a:gd name="T75" fmla="*/ 2147483647 h 73"/>
                <a:gd name="T76" fmla="*/ 2147483647 w 63"/>
                <a:gd name="T77" fmla="*/ 2147483647 h 73"/>
                <a:gd name="T78" fmla="*/ 2147483647 w 63"/>
                <a:gd name="T79" fmla="*/ 2147483647 h 73"/>
                <a:gd name="T80" fmla="*/ 2147483647 w 63"/>
                <a:gd name="T81" fmla="*/ 2147483647 h 73"/>
                <a:gd name="T82" fmla="*/ 2147483647 w 63"/>
                <a:gd name="T83" fmla="*/ 2147483647 h 73"/>
                <a:gd name="T84" fmla="*/ 2147483647 w 63"/>
                <a:gd name="T85" fmla="*/ 2147483647 h 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3" h="73">
                  <a:moveTo>
                    <a:pt x="63" y="37"/>
                  </a:moveTo>
                  <a:lnTo>
                    <a:pt x="63" y="39"/>
                  </a:lnTo>
                  <a:lnTo>
                    <a:pt x="63" y="41"/>
                  </a:lnTo>
                  <a:lnTo>
                    <a:pt x="63" y="42"/>
                  </a:lnTo>
                  <a:lnTo>
                    <a:pt x="63" y="44"/>
                  </a:lnTo>
                  <a:lnTo>
                    <a:pt x="62" y="45"/>
                  </a:lnTo>
                  <a:lnTo>
                    <a:pt x="62" y="48"/>
                  </a:lnTo>
                  <a:lnTo>
                    <a:pt x="62" y="50"/>
                  </a:lnTo>
                  <a:lnTo>
                    <a:pt x="61" y="51"/>
                  </a:lnTo>
                  <a:lnTo>
                    <a:pt x="61" y="53"/>
                  </a:lnTo>
                  <a:lnTo>
                    <a:pt x="59" y="54"/>
                  </a:lnTo>
                  <a:lnTo>
                    <a:pt x="59" y="56"/>
                  </a:lnTo>
                  <a:lnTo>
                    <a:pt x="58" y="58"/>
                  </a:lnTo>
                  <a:lnTo>
                    <a:pt x="57" y="59"/>
                  </a:lnTo>
                  <a:lnTo>
                    <a:pt x="55" y="61"/>
                  </a:lnTo>
                  <a:lnTo>
                    <a:pt x="54" y="62"/>
                  </a:lnTo>
                  <a:lnTo>
                    <a:pt x="53" y="64"/>
                  </a:lnTo>
                  <a:lnTo>
                    <a:pt x="51" y="65"/>
                  </a:lnTo>
                  <a:lnTo>
                    <a:pt x="50" y="67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6" y="70"/>
                  </a:lnTo>
                  <a:lnTo>
                    <a:pt x="45" y="70"/>
                  </a:lnTo>
                  <a:lnTo>
                    <a:pt x="43" y="71"/>
                  </a:lnTo>
                  <a:lnTo>
                    <a:pt x="42" y="71"/>
                  </a:lnTo>
                  <a:lnTo>
                    <a:pt x="39" y="71"/>
                  </a:lnTo>
                  <a:lnTo>
                    <a:pt x="38" y="73"/>
                  </a:lnTo>
                  <a:lnTo>
                    <a:pt x="37" y="73"/>
                  </a:lnTo>
                  <a:lnTo>
                    <a:pt x="35" y="73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2" y="71"/>
                  </a:lnTo>
                  <a:lnTo>
                    <a:pt x="19" y="70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5" y="68"/>
                  </a:lnTo>
                  <a:lnTo>
                    <a:pt x="14" y="67"/>
                  </a:lnTo>
                  <a:lnTo>
                    <a:pt x="14" y="65"/>
                  </a:lnTo>
                  <a:lnTo>
                    <a:pt x="12" y="65"/>
                  </a:lnTo>
                  <a:lnTo>
                    <a:pt x="11" y="64"/>
                  </a:lnTo>
                  <a:lnTo>
                    <a:pt x="10" y="62"/>
                  </a:lnTo>
                  <a:lnTo>
                    <a:pt x="8" y="61"/>
                  </a:lnTo>
                  <a:lnTo>
                    <a:pt x="7" y="59"/>
                  </a:lnTo>
                  <a:lnTo>
                    <a:pt x="5" y="58"/>
                  </a:lnTo>
                  <a:lnTo>
                    <a:pt x="5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50"/>
                  </a:lnTo>
                  <a:lnTo>
                    <a:pt x="1" y="48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3" y="25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10" y="11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7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2" y="3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50" y="7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4" y="11"/>
                  </a:lnTo>
                  <a:lnTo>
                    <a:pt x="55" y="13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9" y="17"/>
                  </a:lnTo>
                  <a:lnTo>
                    <a:pt x="59" y="19"/>
                  </a:lnTo>
                  <a:lnTo>
                    <a:pt x="61" y="20"/>
                  </a:lnTo>
                  <a:lnTo>
                    <a:pt x="61" y="22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2" y="28"/>
                  </a:lnTo>
                  <a:lnTo>
                    <a:pt x="63" y="30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3" y="34"/>
                  </a:lnTo>
                  <a:lnTo>
                    <a:pt x="63" y="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4" name="Freeform 36"/>
            <p:cNvSpPr>
              <a:spLocks/>
            </p:cNvSpPr>
            <p:nvPr/>
          </p:nvSpPr>
          <p:spPr bwMode="auto">
            <a:xfrm>
              <a:off x="5662613" y="5029200"/>
              <a:ext cx="20638" cy="23813"/>
            </a:xfrm>
            <a:custGeom>
              <a:avLst/>
              <a:gdLst>
                <a:gd name="T0" fmla="*/ 2147483647 w 26"/>
                <a:gd name="T1" fmla="*/ 2147483647 h 31"/>
                <a:gd name="T2" fmla="*/ 2147483647 w 26"/>
                <a:gd name="T3" fmla="*/ 2147483647 h 31"/>
                <a:gd name="T4" fmla="*/ 2147483647 w 26"/>
                <a:gd name="T5" fmla="*/ 2147483647 h 31"/>
                <a:gd name="T6" fmla="*/ 2147483647 w 26"/>
                <a:gd name="T7" fmla="*/ 2147483647 h 31"/>
                <a:gd name="T8" fmla="*/ 2147483647 w 26"/>
                <a:gd name="T9" fmla="*/ 2147483647 h 31"/>
                <a:gd name="T10" fmla="*/ 2147483647 w 26"/>
                <a:gd name="T11" fmla="*/ 2147483647 h 31"/>
                <a:gd name="T12" fmla="*/ 2147483647 w 26"/>
                <a:gd name="T13" fmla="*/ 2147483647 h 31"/>
                <a:gd name="T14" fmla="*/ 2147483647 w 26"/>
                <a:gd name="T15" fmla="*/ 2147483647 h 31"/>
                <a:gd name="T16" fmla="*/ 2147483647 w 26"/>
                <a:gd name="T17" fmla="*/ 2147483647 h 31"/>
                <a:gd name="T18" fmla="*/ 2147483647 w 26"/>
                <a:gd name="T19" fmla="*/ 2147483647 h 31"/>
                <a:gd name="T20" fmla="*/ 2147483647 w 26"/>
                <a:gd name="T21" fmla="*/ 2147483647 h 31"/>
                <a:gd name="T22" fmla="*/ 2147483647 w 26"/>
                <a:gd name="T23" fmla="*/ 2147483647 h 31"/>
                <a:gd name="T24" fmla="*/ 2147483647 w 26"/>
                <a:gd name="T25" fmla="*/ 2147483647 h 31"/>
                <a:gd name="T26" fmla="*/ 2147483647 w 26"/>
                <a:gd name="T27" fmla="*/ 2147483647 h 31"/>
                <a:gd name="T28" fmla="*/ 0 w 26"/>
                <a:gd name="T29" fmla="*/ 2147483647 h 31"/>
                <a:gd name="T30" fmla="*/ 0 w 26"/>
                <a:gd name="T31" fmla="*/ 2147483647 h 31"/>
                <a:gd name="T32" fmla="*/ 0 w 26"/>
                <a:gd name="T33" fmla="*/ 2147483647 h 31"/>
                <a:gd name="T34" fmla="*/ 0 w 26"/>
                <a:gd name="T35" fmla="*/ 2147483647 h 31"/>
                <a:gd name="T36" fmla="*/ 2147483647 w 26"/>
                <a:gd name="T37" fmla="*/ 2147483647 h 31"/>
                <a:gd name="T38" fmla="*/ 2147483647 w 26"/>
                <a:gd name="T39" fmla="*/ 2147483647 h 31"/>
                <a:gd name="T40" fmla="*/ 2147483647 w 26"/>
                <a:gd name="T41" fmla="*/ 2147483647 h 31"/>
                <a:gd name="T42" fmla="*/ 2147483647 w 26"/>
                <a:gd name="T43" fmla="*/ 2147483647 h 31"/>
                <a:gd name="T44" fmla="*/ 2147483647 w 26"/>
                <a:gd name="T45" fmla="*/ 2147483647 h 31"/>
                <a:gd name="T46" fmla="*/ 2147483647 w 26"/>
                <a:gd name="T47" fmla="*/ 2147483647 h 31"/>
                <a:gd name="T48" fmla="*/ 2147483647 w 26"/>
                <a:gd name="T49" fmla="*/ 2147483647 h 31"/>
                <a:gd name="T50" fmla="*/ 2147483647 w 26"/>
                <a:gd name="T51" fmla="*/ 2147483647 h 31"/>
                <a:gd name="T52" fmla="*/ 2147483647 w 26"/>
                <a:gd name="T53" fmla="*/ 2147483647 h 31"/>
                <a:gd name="T54" fmla="*/ 2147483647 w 26"/>
                <a:gd name="T55" fmla="*/ 2147483647 h 31"/>
                <a:gd name="T56" fmla="*/ 2147483647 w 26"/>
                <a:gd name="T57" fmla="*/ 2147483647 h 31"/>
                <a:gd name="T58" fmla="*/ 2147483647 w 26"/>
                <a:gd name="T59" fmla="*/ 2147483647 h 31"/>
                <a:gd name="T60" fmla="*/ 2147483647 w 26"/>
                <a:gd name="T61" fmla="*/ 2147483647 h 31"/>
                <a:gd name="T62" fmla="*/ 2147483647 w 26"/>
                <a:gd name="T63" fmla="*/ 2147483647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6" h="31">
                  <a:moveTo>
                    <a:pt x="26" y="15"/>
                  </a:moveTo>
                  <a:lnTo>
                    <a:pt x="26" y="17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6" y="21"/>
                  </a:lnTo>
                  <a:lnTo>
                    <a:pt x="25" y="23"/>
                  </a:lnTo>
                  <a:lnTo>
                    <a:pt x="25" y="24"/>
                  </a:lnTo>
                  <a:lnTo>
                    <a:pt x="23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1" y="29"/>
                  </a:lnTo>
                  <a:lnTo>
                    <a:pt x="19" y="29"/>
                  </a:lnTo>
                  <a:lnTo>
                    <a:pt x="18" y="31"/>
                  </a:lnTo>
                  <a:lnTo>
                    <a:pt x="16" y="31"/>
                  </a:lnTo>
                  <a:lnTo>
                    <a:pt x="15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7"/>
                  </a:lnTo>
                  <a:lnTo>
                    <a:pt x="3" y="6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8" y="1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4"/>
                  </a:lnTo>
                  <a:lnTo>
                    <a:pt x="23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5" name="Freeform 37"/>
            <p:cNvSpPr>
              <a:spLocks/>
            </p:cNvSpPr>
            <p:nvPr/>
          </p:nvSpPr>
          <p:spPr bwMode="auto">
            <a:xfrm>
              <a:off x="5675313" y="5056188"/>
              <a:ext cx="9525" cy="12700"/>
            </a:xfrm>
            <a:custGeom>
              <a:avLst/>
              <a:gdLst>
                <a:gd name="T0" fmla="*/ 2147483647 w 14"/>
                <a:gd name="T1" fmla="*/ 2147483647 h 15"/>
                <a:gd name="T2" fmla="*/ 2147483647 w 14"/>
                <a:gd name="T3" fmla="*/ 2147483647 h 15"/>
                <a:gd name="T4" fmla="*/ 2147483647 w 14"/>
                <a:gd name="T5" fmla="*/ 2147483647 h 15"/>
                <a:gd name="T6" fmla="*/ 2147483647 w 14"/>
                <a:gd name="T7" fmla="*/ 2147483647 h 15"/>
                <a:gd name="T8" fmla="*/ 2147483647 w 14"/>
                <a:gd name="T9" fmla="*/ 2147483647 h 15"/>
                <a:gd name="T10" fmla="*/ 2147483647 w 14"/>
                <a:gd name="T11" fmla="*/ 2147483647 h 15"/>
                <a:gd name="T12" fmla="*/ 2147483647 w 14"/>
                <a:gd name="T13" fmla="*/ 2147483647 h 15"/>
                <a:gd name="T14" fmla="*/ 2147483647 w 14"/>
                <a:gd name="T15" fmla="*/ 2147483647 h 15"/>
                <a:gd name="T16" fmla="*/ 2147483647 w 14"/>
                <a:gd name="T17" fmla="*/ 2147483647 h 15"/>
                <a:gd name="T18" fmla="*/ 2147483647 w 14"/>
                <a:gd name="T19" fmla="*/ 2147483647 h 15"/>
                <a:gd name="T20" fmla="*/ 2147483647 w 14"/>
                <a:gd name="T21" fmla="*/ 2147483647 h 15"/>
                <a:gd name="T22" fmla="*/ 2147483647 w 14"/>
                <a:gd name="T23" fmla="*/ 2147483647 h 15"/>
                <a:gd name="T24" fmla="*/ 2147483647 w 14"/>
                <a:gd name="T25" fmla="*/ 2147483647 h 15"/>
                <a:gd name="T26" fmla="*/ 2147483647 w 14"/>
                <a:gd name="T27" fmla="*/ 2147483647 h 15"/>
                <a:gd name="T28" fmla="*/ 0 w 14"/>
                <a:gd name="T29" fmla="*/ 2147483647 h 15"/>
                <a:gd name="T30" fmla="*/ 0 w 14"/>
                <a:gd name="T31" fmla="*/ 2147483647 h 15"/>
                <a:gd name="T32" fmla="*/ 0 w 14"/>
                <a:gd name="T33" fmla="*/ 2147483647 h 15"/>
                <a:gd name="T34" fmla="*/ 0 w 14"/>
                <a:gd name="T35" fmla="*/ 2147483647 h 15"/>
                <a:gd name="T36" fmla="*/ 2147483647 w 14"/>
                <a:gd name="T37" fmla="*/ 2147483647 h 15"/>
                <a:gd name="T38" fmla="*/ 2147483647 w 14"/>
                <a:gd name="T39" fmla="*/ 2147483647 h 15"/>
                <a:gd name="T40" fmla="*/ 2147483647 w 14"/>
                <a:gd name="T41" fmla="*/ 2147483647 h 15"/>
                <a:gd name="T42" fmla="*/ 2147483647 w 14"/>
                <a:gd name="T43" fmla="*/ 2147483647 h 15"/>
                <a:gd name="T44" fmla="*/ 2147483647 w 14"/>
                <a:gd name="T45" fmla="*/ 2147483647 h 15"/>
                <a:gd name="T46" fmla="*/ 2147483647 w 14"/>
                <a:gd name="T47" fmla="*/ 0 h 15"/>
                <a:gd name="T48" fmla="*/ 2147483647 w 14"/>
                <a:gd name="T49" fmla="*/ 0 h 15"/>
                <a:gd name="T50" fmla="*/ 2147483647 w 14"/>
                <a:gd name="T51" fmla="*/ 2147483647 h 15"/>
                <a:gd name="T52" fmla="*/ 2147483647 w 14"/>
                <a:gd name="T53" fmla="*/ 2147483647 h 15"/>
                <a:gd name="T54" fmla="*/ 2147483647 w 14"/>
                <a:gd name="T55" fmla="*/ 2147483647 h 15"/>
                <a:gd name="T56" fmla="*/ 2147483647 w 14"/>
                <a:gd name="T57" fmla="*/ 2147483647 h 15"/>
                <a:gd name="T58" fmla="*/ 2147483647 w 14"/>
                <a:gd name="T59" fmla="*/ 2147483647 h 15"/>
                <a:gd name="T60" fmla="*/ 2147483647 w 14"/>
                <a:gd name="T61" fmla="*/ 2147483647 h 15"/>
                <a:gd name="T62" fmla="*/ 2147483647 w 14"/>
                <a:gd name="T63" fmla="*/ 2147483647 h 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" h="15">
                  <a:moveTo>
                    <a:pt x="14" y="7"/>
                  </a:moveTo>
                  <a:lnTo>
                    <a:pt x="14" y="9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1" y="14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6" name="Freeform 38"/>
            <p:cNvSpPr>
              <a:spLocks/>
            </p:cNvSpPr>
            <p:nvPr/>
          </p:nvSpPr>
          <p:spPr bwMode="auto">
            <a:xfrm>
              <a:off x="5570538" y="5126038"/>
              <a:ext cx="60325" cy="41275"/>
            </a:xfrm>
            <a:custGeom>
              <a:avLst/>
              <a:gdLst>
                <a:gd name="T0" fmla="*/ 0 w 76"/>
                <a:gd name="T1" fmla="*/ 2147483647 h 52"/>
                <a:gd name="T2" fmla="*/ 2147483647 w 76"/>
                <a:gd name="T3" fmla="*/ 2147483647 h 52"/>
                <a:gd name="T4" fmla="*/ 2147483647 w 76"/>
                <a:gd name="T5" fmla="*/ 2147483647 h 52"/>
                <a:gd name="T6" fmla="*/ 2147483647 w 76"/>
                <a:gd name="T7" fmla="*/ 2147483647 h 52"/>
                <a:gd name="T8" fmla="*/ 2147483647 w 76"/>
                <a:gd name="T9" fmla="*/ 2147483647 h 52"/>
                <a:gd name="T10" fmla="*/ 2147483647 w 76"/>
                <a:gd name="T11" fmla="*/ 2147483647 h 52"/>
                <a:gd name="T12" fmla="*/ 2147483647 w 76"/>
                <a:gd name="T13" fmla="*/ 2147483647 h 52"/>
                <a:gd name="T14" fmla="*/ 2147483647 w 76"/>
                <a:gd name="T15" fmla="*/ 2147483647 h 52"/>
                <a:gd name="T16" fmla="*/ 2147483647 w 76"/>
                <a:gd name="T17" fmla="*/ 2147483647 h 52"/>
                <a:gd name="T18" fmla="*/ 2147483647 w 76"/>
                <a:gd name="T19" fmla="*/ 2147483647 h 52"/>
                <a:gd name="T20" fmla="*/ 2147483647 w 76"/>
                <a:gd name="T21" fmla="*/ 2147483647 h 52"/>
                <a:gd name="T22" fmla="*/ 2147483647 w 76"/>
                <a:gd name="T23" fmla="*/ 2147483647 h 52"/>
                <a:gd name="T24" fmla="*/ 2147483647 w 76"/>
                <a:gd name="T25" fmla="*/ 2147483647 h 52"/>
                <a:gd name="T26" fmla="*/ 2147483647 w 76"/>
                <a:gd name="T27" fmla="*/ 2147483647 h 52"/>
                <a:gd name="T28" fmla="*/ 2147483647 w 76"/>
                <a:gd name="T29" fmla="*/ 2147483647 h 52"/>
                <a:gd name="T30" fmla="*/ 2147483647 w 76"/>
                <a:gd name="T31" fmla="*/ 2147483647 h 52"/>
                <a:gd name="T32" fmla="*/ 2147483647 w 76"/>
                <a:gd name="T33" fmla="*/ 2147483647 h 52"/>
                <a:gd name="T34" fmla="*/ 2147483647 w 76"/>
                <a:gd name="T35" fmla="*/ 2147483647 h 52"/>
                <a:gd name="T36" fmla="*/ 2147483647 w 76"/>
                <a:gd name="T37" fmla="*/ 2147483647 h 52"/>
                <a:gd name="T38" fmla="*/ 2147483647 w 76"/>
                <a:gd name="T39" fmla="*/ 2147483647 h 52"/>
                <a:gd name="T40" fmla="*/ 2147483647 w 76"/>
                <a:gd name="T41" fmla="*/ 2147483647 h 52"/>
                <a:gd name="T42" fmla="*/ 2147483647 w 76"/>
                <a:gd name="T43" fmla="*/ 2147483647 h 52"/>
                <a:gd name="T44" fmla="*/ 2147483647 w 76"/>
                <a:gd name="T45" fmla="*/ 2147483647 h 52"/>
                <a:gd name="T46" fmla="*/ 2147483647 w 76"/>
                <a:gd name="T47" fmla="*/ 2147483647 h 52"/>
                <a:gd name="T48" fmla="*/ 2147483647 w 76"/>
                <a:gd name="T49" fmla="*/ 2147483647 h 52"/>
                <a:gd name="T50" fmla="*/ 2147483647 w 76"/>
                <a:gd name="T51" fmla="*/ 2147483647 h 52"/>
                <a:gd name="T52" fmla="*/ 2147483647 w 76"/>
                <a:gd name="T53" fmla="*/ 2147483647 h 52"/>
                <a:gd name="T54" fmla="*/ 2147483647 w 76"/>
                <a:gd name="T55" fmla="*/ 2147483647 h 52"/>
                <a:gd name="T56" fmla="*/ 2147483647 w 76"/>
                <a:gd name="T57" fmla="*/ 2147483647 h 52"/>
                <a:gd name="T58" fmla="*/ 2147483647 w 76"/>
                <a:gd name="T59" fmla="*/ 2147483647 h 52"/>
                <a:gd name="T60" fmla="*/ 2147483647 w 76"/>
                <a:gd name="T61" fmla="*/ 2147483647 h 52"/>
                <a:gd name="T62" fmla="*/ 2147483647 w 76"/>
                <a:gd name="T63" fmla="*/ 2147483647 h 52"/>
                <a:gd name="T64" fmla="*/ 2147483647 w 76"/>
                <a:gd name="T65" fmla="*/ 0 h 52"/>
                <a:gd name="T66" fmla="*/ 2147483647 w 76"/>
                <a:gd name="T67" fmla="*/ 2147483647 h 52"/>
                <a:gd name="T68" fmla="*/ 2147483647 w 76"/>
                <a:gd name="T69" fmla="*/ 2147483647 h 52"/>
                <a:gd name="T70" fmla="*/ 2147483647 w 76"/>
                <a:gd name="T71" fmla="*/ 2147483647 h 52"/>
                <a:gd name="T72" fmla="*/ 2147483647 w 76"/>
                <a:gd name="T73" fmla="*/ 2147483647 h 52"/>
                <a:gd name="T74" fmla="*/ 2147483647 w 76"/>
                <a:gd name="T75" fmla="*/ 2147483647 h 52"/>
                <a:gd name="T76" fmla="*/ 2147483647 w 76"/>
                <a:gd name="T77" fmla="*/ 2147483647 h 52"/>
                <a:gd name="T78" fmla="*/ 2147483647 w 76"/>
                <a:gd name="T79" fmla="*/ 0 h 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76" h="52">
                  <a:moveTo>
                    <a:pt x="0" y="0"/>
                  </a:moveTo>
                  <a:lnTo>
                    <a:pt x="0" y="1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7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2" y="35"/>
                  </a:lnTo>
                  <a:lnTo>
                    <a:pt x="14" y="37"/>
                  </a:lnTo>
                  <a:lnTo>
                    <a:pt x="15" y="39"/>
                  </a:lnTo>
                  <a:lnTo>
                    <a:pt x="16" y="42"/>
                  </a:lnTo>
                  <a:lnTo>
                    <a:pt x="18" y="43"/>
                  </a:lnTo>
                  <a:lnTo>
                    <a:pt x="19" y="45"/>
                  </a:lnTo>
                  <a:lnTo>
                    <a:pt x="22" y="45"/>
                  </a:lnTo>
                  <a:lnTo>
                    <a:pt x="23" y="46"/>
                  </a:lnTo>
                  <a:lnTo>
                    <a:pt x="25" y="48"/>
                  </a:lnTo>
                  <a:lnTo>
                    <a:pt x="26" y="49"/>
                  </a:lnTo>
                  <a:lnTo>
                    <a:pt x="27" y="49"/>
                  </a:lnTo>
                  <a:lnTo>
                    <a:pt x="30" y="51"/>
                  </a:lnTo>
                  <a:lnTo>
                    <a:pt x="31" y="51"/>
                  </a:lnTo>
                  <a:lnTo>
                    <a:pt x="33" y="52"/>
                  </a:lnTo>
                  <a:lnTo>
                    <a:pt x="35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41" y="52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6" y="51"/>
                  </a:lnTo>
                  <a:lnTo>
                    <a:pt x="48" y="51"/>
                  </a:lnTo>
                  <a:lnTo>
                    <a:pt x="49" y="49"/>
                  </a:lnTo>
                  <a:lnTo>
                    <a:pt x="50" y="49"/>
                  </a:lnTo>
                  <a:lnTo>
                    <a:pt x="53" y="48"/>
                  </a:lnTo>
                  <a:lnTo>
                    <a:pt x="54" y="46"/>
                  </a:lnTo>
                  <a:lnTo>
                    <a:pt x="56" y="45"/>
                  </a:lnTo>
                  <a:lnTo>
                    <a:pt x="57" y="45"/>
                  </a:lnTo>
                  <a:lnTo>
                    <a:pt x="58" y="43"/>
                  </a:lnTo>
                  <a:lnTo>
                    <a:pt x="60" y="42"/>
                  </a:lnTo>
                  <a:lnTo>
                    <a:pt x="61" y="39"/>
                  </a:lnTo>
                  <a:lnTo>
                    <a:pt x="62" y="37"/>
                  </a:lnTo>
                  <a:lnTo>
                    <a:pt x="64" y="35"/>
                  </a:lnTo>
                  <a:lnTo>
                    <a:pt x="65" y="34"/>
                  </a:lnTo>
                  <a:lnTo>
                    <a:pt x="66" y="32"/>
                  </a:lnTo>
                  <a:lnTo>
                    <a:pt x="68" y="29"/>
                  </a:lnTo>
                  <a:lnTo>
                    <a:pt x="69" y="28"/>
                  </a:lnTo>
                  <a:lnTo>
                    <a:pt x="70" y="26"/>
                  </a:lnTo>
                  <a:lnTo>
                    <a:pt x="70" y="23"/>
                  </a:lnTo>
                  <a:lnTo>
                    <a:pt x="72" y="22"/>
                  </a:lnTo>
                  <a:lnTo>
                    <a:pt x="73" y="18"/>
                  </a:lnTo>
                  <a:lnTo>
                    <a:pt x="73" y="17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9"/>
                  </a:lnTo>
                  <a:lnTo>
                    <a:pt x="76" y="6"/>
                  </a:lnTo>
                  <a:lnTo>
                    <a:pt x="76" y="5"/>
                  </a:lnTo>
                  <a:lnTo>
                    <a:pt x="76" y="1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62" y="1"/>
                  </a:lnTo>
                  <a:lnTo>
                    <a:pt x="58" y="1"/>
                  </a:lnTo>
                  <a:lnTo>
                    <a:pt x="53" y="1"/>
                  </a:lnTo>
                  <a:lnTo>
                    <a:pt x="48" y="3"/>
                  </a:lnTo>
                  <a:lnTo>
                    <a:pt x="43" y="3"/>
                  </a:lnTo>
                  <a:lnTo>
                    <a:pt x="38" y="3"/>
                  </a:lnTo>
                  <a:lnTo>
                    <a:pt x="34" y="3"/>
                  </a:lnTo>
                  <a:lnTo>
                    <a:pt x="29" y="3"/>
                  </a:lnTo>
                  <a:lnTo>
                    <a:pt x="25" y="1"/>
                  </a:lnTo>
                  <a:lnTo>
                    <a:pt x="19" y="1"/>
                  </a:lnTo>
                  <a:lnTo>
                    <a:pt x="15" y="1"/>
                  </a:lnTo>
                  <a:lnTo>
                    <a:pt x="10" y="1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7" name="Freeform 39"/>
            <p:cNvSpPr>
              <a:spLocks/>
            </p:cNvSpPr>
            <p:nvPr/>
          </p:nvSpPr>
          <p:spPr bwMode="auto">
            <a:xfrm>
              <a:off x="5576888" y="5137150"/>
              <a:ext cx="46038" cy="26988"/>
            </a:xfrm>
            <a:custGeom>
              <a:avLst/>
              <a:gdLst>
                <a:gd name="T0" fmla="*/ 2147483647 w 58"/>
                <a:gd name="T1" fmla="*/ 2147483647 h 34"/>
                <a:gd name="T2" fmla="*/ 2147483647 w 58"/>
                <a:gd name="T3" fmla="*/ 2147483647 h 34"/>
                <a:gd name="T4" fmla="*/ 2147483647 w 58"/>
                <a:gd name="T5" fmla="*/ 2147483647 h 34"/>
                <a:gd name="T6" fmla="*/ 2147483647 w 58"/>
                <a:gd name="T7" fmla="*/ 2147483647 h 34"/>
                <a:gd name="T8" fmla="*/ 2147483647 w 58"/>
                <a:gd name="T9" fmla="*/ 2147483647 h 34"/>
                <a:gd name="T10" fmla="*/ 2147483647 w 58"/>
                <a:gd name="T11" fmla="*/ 2147483647 h 34"/>
                <a:gd name="T12" fmla="*/ 2147483647 w 58"/>
                <a:gd name="T13" fmla="*/ 2147483647 h 34"/>
                <a:gd name="T14" fmla="*/ 2147483647 w 58"/>
                <a:gd name="T15" fmla="*/ 2147483647 h 34"/>
                <a:gd name="T16" fmla="*/ 2147483647 w 58"/>
                <a:gd name="T17" fmla="*/ 2147483647 h 34"/>
                <a:gd name="T18" fmla="*/ 2147483647 w 58"/>
                <a:gd name="T19" fmla="*/ 2147483647 h 34"/>
                <a:gd name="T20" fmla="*/ 2147483647 w 58"/>
                <a:gd name="T21" fmla="*/ 2147483647 h 34"/>
                <a:gd name="T22" fmla="*/ 2147483647 w 58"/>
                <a:gd name="T23" fmla="*/ 2147483647 h 34"/>
                <a:gd name="T24" fmla="*/ 2147483647 w 58"/>
                <a:gd name="T25" fmla="*/ 2147483647 h 34"/>
                <a:gd name="T26" fmla="*/ 2147483647 w 58"/>
                <a:gd name="T27" fmla="*/ 2147483647 h 34"/>
                <a:gd name="T28" fmla="*/ 2147483647 w 58"/>
                <a:gd name="T29" fmla="*/ 2147483647 h 34"/>
                <a:gd name="T30" fmla="*/ 2147483647 w 58"/>
                <a:gd name="T31" fmla="*/ 2147483647 h 34"/>
                <a:gd name="T32" fmla="*/ 2147483647 w 58"/>
                <a:gd name="T33" fmla="*/ 2147483647 h 34"/>
                <a:gd name="T34" fmla="*/ 2147483647 w 58"/>
                <a:gd name="T35" fmla="*/ 2147483647 h 34"/>
                <a:gd name="T36" fmla="*/ 2147483647 w 58"/>
                <a:gd name="T37" fmla="*/ 0 h 34"/>
                <a:gd name="T38" fmla="*/ 2147483647 w 58"/>
                <a:gd name="T39" fmla="*/ 0 h 34"/>
                <a:gd name="T40" fmla="*/ 2147483647 w 58"/>
                <a:gd name="T41" fmla="*/ 0 h 34"/>
                <a:gd name="T42" fmla="*/ 2147483647 w 58"/>
                <a:gd name="T43" fmla="*/ 0 h 34"/>
                <a:gd name="T44" fmla="*/ 2147483647 w 58"/>
                <a:gd name="T45" fmla="*/ 0 h 34"/>
                <a:gd name="T46" fmla="*/ 2147483647 w 58"/>
                <a:gd name="T47" fmla="*/ 0 h 34"/>
                <a:gd name="T48" fmla="*/ 2147483647 w 58"/>
                <a:gd name="T49" fmla="*/ 2147483647 h 34"/>
                <a:gd name="T50" fmla="*/ 2147483647 w 58"/>
                <a:gd name="T51" fmla="*/ 2147483647 h 34"/>
                <a:gd name="T52" fmla="*/ 2147483647 w 58"/>
                <a:gd name="T53" fmla="*/ 2147483647 h 34"/>
                <a:gd name="T54" fmla="*/ 2147483647 w 58"/>
                <a:gd name="T55" fmla="*/ 2147483647 h 34"/>
                <a:gd name="T56" fmla="*/ 2147483647 w 58"/>
                <a:gd name="T57" fmla="*/ 2147483647 h 34"/>
                <a:gd name="T58" fmla="*/ 2147483647 w 58"/>
                <a:gd name="T59" fmla="*/ 2147483647 h 34"/>
                <a:gd name="T60" fmla="*/ 2147483647 w 58"/>
                <a:gd name="T61" fmla="*/ 2147483647 h 34"/>
                <a:gd name="T62" fmla="*/ 2147483647 w 58"/>
                <a:gd name="T63" fmla="*/ 2147483647 h 34"/>
                <a:gd name="T64" fmla="*/ 2147483647 w 58"/>
                <a:gd name="T65" fmla="*/ 2147483647 h 34"/>
                <a:gd name="T66" fmla="*/ 2147483647 w 58"/>
                <a:gd name="T67" fmla="*/ 2147483647 h 34"/>
                <a:gd name="T68" fmla="*/ 2147483647 w 58"/>
                <a:gd name="T69" fmla="*/ 2147483647 h 34"/>
                <a:gd name="T70" fmla="*/ 2147483647 w 58"/>
                <a:gd name="T71" fmla="*/ 2147483647 h 34"/>
                <a:gd name="T72" fmla="*/ 2147483647 w 58"/>
                <a:gd name="T73" fmla="*/ 2147483647 h 34"/>
                <a:gd name="T74" fmla="*/ 2147483647 w 58"/>
                <a:gd name="T75" fmla="*/ 2147483647 h 34"/>
                <a:gd name="T76" fmla="*/ 2147483647 w 58"/>
                <a:gd name="T77" fmla="*/ 2147483647 h 34"/>
                <a:gd name="T78" fmla="*/ 2147483647 w 58"/>
                <a:gd name="T79" fmla="*/ 2147483647 h 34"/>
                <a:gd name="T80" fmla="*/ 2147483647 w 58"/>
                <a:gd name="T81" fmla="*/ 2147483647 h 34"/>
                <a:gd name="T82" fmla="*/ 2147483647 w 58"/>
                <a:gd name="T83" fmla="*/ 2147483647 h 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8" h="34">
                  <a:moveTo>
                    <a:pt x="30" y="34"/>
                  </a:moveTo>
                  <a:lnTo>
                    <a:pt x="31" y="34"/>
                  </a:lnTo>
                  <a:lnTo>
                    <a:pt x="33" y="34"/>
                  </a:lnTo>
                  <a:lnTo>
                    <a:pt x="34" y="34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1"/>
                  </a:lnTo>
                  <a:lnTo>
                    <a:pt x="40" y="31"/>
                  </a:lnTo>
                  <a:lnTo>
                    <a:pt x="41" y="31"/>
                  </a:lnTo>
                  <a:lnTo>
                    <a:pt x="42" y="29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8" y="25"/>
                  </a:lnTo>
                  <a:lnTo>
                    <a:pt x="49" y="23"/>
                  </a:lnTo>
                  <a:lnTo>
                    <a:pt x="50" y="21"/>
                  </a:lnTo>
                  <a:lnTo>
                    <a:pt x="52" y="20"/>
                  </a:lnTo>
                  <a:lnTo>
                    <a:pt x="53" y="17"/>
                  </a:lnTo>
                  <a:lnTo>
                    <a:pt x="54" y="14"/>
                  </a:lnTo>
                  <a:lnTo>
                    <a:pt x="56" y="12"/>
                  </a:lnTo>
                  <a:lnTo>
                    <a:pt x="57" y="9"/>
                  </a:lnTo>
                  <a:lnTo>
                    <a:pt x="58" y="6"/>
                  </a:lnTo>
                  <a:lnTo>
                    <a:pt x="57" y="6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6" y="1"/>
                  </a:lnTo>
                  <a:lnTo>
                    <a:pt x="45" y="1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8" y="3"/>
                  </a:lnTo>
                  <a:lnTo>
                    <a:pt x="6" y="4"/>
                  </a:lnTo>
                  <a:lnTo>
                    <a:pt x="4" y="4"/>
                  </a:lnTo>
                  <a:lnTo>
                    <a:pt x="3" y="6"/>
                  </a:lnTo>
                  <a:lnTo>
                    <a:pt x="0" y="6"/>
                  </a:lnTo>
                  <a:lnTo>
                    <a:pt x="2" y="9"/>
                  </a:lnTo>
                  <a:lnTo>
                    <a:pt x="3" y="12"/>
                  </a:lnTo>
                  <a:lnTo>
                    <a:pt x="4" y="14"/>
                  </a:lnTo>
                  <a:lnTo>
                    <a:pt x="6" y="17"/>
                  </a:lnTo>
                  <a:lnTo>
                    <a:pt x="7" y="20"/>
                  </a:lnTo>
                  <a:lnTo>
                    <a:pt x="10" y="21"/>
                  </a:lnTo>
                  <a:lnTo>
                    <a:pt x="10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3" y="26"/>
                  </a:lnTo>
                  <a:lnTo>
                    <a:pt x="14" y="26"/>
                  </a:lnTo>
                  <a:lnTo>
                    <a:pt x="15" y="28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31"/>
                  </a:lnTo>
                  <a:lnTo>
                    <a:pt x="21" y="31"/>
                  </a:lnTo>
                  <a:lnTo>
                    <a:pt x="22" y="32"/>
                  </a:lnTo>
                  <a:lnTo>
                    <a:pt x="23" y="32"/>
                  </a:lnTo>
                  <a:lnTo>
                    <a:pt x="25" y="32"/>
                  </a:lnTo>
                  <a:lnTo>
                    <a:pt x="25" y="34"/>
                  </a:lnTo>
                  <a:lnTo>
                    <a:pt x="26" y="34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8" name="Freeform 40"/>
            <p:cNvSpPr>
              <a:spLocks/>
            </p:cNvSpPr>
            <p:nvPr/>
          </p:nvSpPr>
          <p:spPr bwMode="auto">
            <a:xfrm>
              <a:off x="5537201" y="5230813"/>
              <a:ext cx="127000" cy="184150"/>
            </a:xfrm>
            <a:custGeom>
              <a:avLst/>
              <a:gdLst>
                <a:gd name="T0" fmla="*/ 2147483647 w 162"/>
                <a:gd name="T1" fmla="*/ 0 h 234"/>
                <a:gd name="T2" fmla="*/ 2147483647 w 162"/>
                <a:gd name="T3" fmla="*/ 2147483647 h 234"/>
                <a:gd name="T4" fmla="*/ 2147483647 w 162"/>
                <a:gd name="T5" fmla="*/ 2147483647 h 234"/>
                <a:gd name="T6" fmla="*/ 2147483647 w 162"/>
                <a:gd name="T7" fmla="*/ 2147483647 h 234"/>
                <a:gd name="T8" fmla="*/ 2147483647 w 162"/>
                <a:gd name="T9" fmla="*/ 2147483647 h 234"/>
                <a:gd name="T10" fmla="*/ 2147483647 w 162"/>
                <a:gd name="T11" fmla="*/ 2147483647 h 234"/>
                <a:gd name="T12" fmla="*/ 2147483647 w 162"/>
                <a:gd name="T13" fmla="*/ 2147483647 h 234"/>
                <a:gd name="T14" fmla="*/ 2147483647 w 162"/>
                <a:gd name="T15" fmla="*/ 2147483647 h 234"/>
                <a:gd name="T16" fmla="*/ 2147483647 w 162"/>
                <a:gd name="T17" fmla="*/ 2147483647 h 234"/>
                <a:gd name="T18" fmla="*/ 2147483647 w 162"/>
                <a:gd name="T19" fmla="*/ 2147483647 h 234"/>
                <a:gd name="T20" fmla="*/ 2147483647 w 162"/>
                <a:gd name="T21" fmla="*/ 2147483647 h 234"/>
                <a:gd name="T22" fmla="*/ 2147483647 w 162"/>
                <a:gd name="T23" fmla="*/ 2147483647 h 234"/>
                <a:gd name="T24" fmla="*/ 2147483647 w 162"/>
                <a:gd name="T25" fmla="*/ 2147483647 h 234"/>
                <a:gd name="T26" fmla="*/ 2147483647 w 162"/>
                <a:gd name="T27" fmla="*/ 2147483647 h 234"/>
                <a:gd name="T28" fmla="*/ 2147483647 w 162"/>
                <a:gd name="T29" fmla="*/ 2147483647 h 234"/>
                <a:gd name="T30" fmla="*/ 2147483647 w 162"/>
                <a:gd name="T31" fmla="*/ 2147483647 h 234"/>
                <a:gd name="T32" fmla="*/ 2147483647 w 162"/>
                <a:gd name="T33" fmla="*/ 2147483647 h 234"/>
                <a:gd name="T34" fmla="*/ 2147483647 w 162"/>
                <a:gd name="T35" fmla="*/ 2147483647 h 234"/>
                <a:gd name="T36" fmla="*/ 2147483647 w 162"/>
                <a:gd name="T37" fmla="*/ 2147483647 h 234"/>
                <a:gd name="T38" fmla="*/ 2147483647 w 162"/>
                <a:gd name="T39" fmla="*/ 2147483647 h 234"/>
                <a:gd name="T40" fmla="*/ 2147483647 w 162"/>
                <a:gd name="T41" fmla="*/ 2147483647 h 234"/>
                <a:gd name="T42" fmla="*/ 2147483647 w 162"/>
                <a:gd name="T43" fmla="*/ 2147483647 h 234"/>
                <a:gd name="T44" fmla="*/ 2147483647 w 162"/>
                <a:gd name="T45" fmla="*/ 2147483647 h 234"/>
                <a:gd name="T46" fmla="*/ 2147483647 w 162"/>
                <a:gd name="T47" fmla="*/ 2147483647 h 234"/>
                <a:gd name="T48" fmla="*/ 2147483647 w 162"/>
                <a:gd name="T49" fmla="*/ 2147483647 h 234"/>
                <a:gd name="T50" fmla="*/ 2147483647 w 162"/>
                <a:gd name="T51" fmla="*/ 2147483647 h 234"/>
                <a:gd name="T52" fmla="*/ 2147483647 w 162"/>
                <a:gd name="T53" fmla="*/ 2147483647 h 234"/>
                <a:gd name="T54" fmla="*/ 2147483647 w 162"/>
                <a:gd name="T55" fmla="*/ 2147483647 h 234"/>
                <a:gd name="T56" fmla="*/ 2147483647 w 162"/>
                <a:gd name="T57" fmla="*/ 2147483647 h 234"/>
                <a:gd name="T58" fmla="*/ 2147483647 w 162"/>
                <a:gd name="T59" fmla="*/ 2147483647 h 234"/>
                <a:gd name="T60" fmla="*/ 2147483647 w 162"/>
                <a:gd name="T61" fmla="*/ 2147483647 h 234"/>
                <a:gd name="T62" fmla="*/ 0 w 162"/>
                <a:gd name="T63" fmla="*/ 2147483647 h 234"/>
                <a:gd name="T64" fmla="*/ 2147483647 w 162"/>
                <a:gd name="T65" fmla="*/ 2147483647 h 234"/>
                <a:gd name="T66" fmla="*/ 2147483647 w 162"/>
                <a:gd name="T67" fmla="*/ 2147483647 h 234"/>
                <a:gd name="T68" fmla="*/ 2147483647 w 162"/>
                <a:gd name="T69" fmla="*/ 2147483647 h 234"/>
                <a:gd name="T70" fmla="*/ 2147483647 w 162"/>
                <a:gd name="T71" fmla="*/ 2147483647 h 234"/>
                <a:gd name="T72" fmla="*/ 2147483647 w 162"/>
                <a:gd name="T73" fmla="*/ 2147483647 h 234"/>
                <a:gd name="T74" fmla="*/ 2147483647 w 162"/>
                <a:gd name="T75" fmla="*/ 2147483647 h 234"/>
                <a:gd name="T76" fmla="*/ 2147483647 w 162"/>
                <a:gd name="T77" fmla="*/ 2147483647 h 234"/>
                <a:gd name="T78" fmla="*/ 2147483647 w 162"/>
                <a:gd name="T79" fmla="*/ 2147483647 h 234"/>
                <a:gd name="T80" fmla="*/ 2147483647 w 162"/>
                <a:gd name="T81" fmla="*/ 2147483647 h 234"/>
                <a:gd name="T82" fmla="*/ 2147483647 w 162"/>
                <a:gd name="T83" fmla="*/ 2147483647 h 234"/>
                <a:gd name="T84" fmla="*/ 2147483647 w 162"/>
                <a:gd name="T85" fmla="*/ 2147483647 h 234"/>
                <a:gd name="T86" fmla="*/ 2147483647 w 162"/>
                <a:gd name="T87" fmla="*/ 2147483647 h 234"/>
                <a:gd name="T88" fmla="*/ 2147483647 w 162"/>
                <a:gd name="T89" fmla="*/ 2147483647 h 234"/>
                <a:gd name="T90" fmla="*/ 2147483647 w 162"/>
                <a:gd name="T91" fmla="*/ 2147483647 h 234"/>
                <a:gd name="T92" fmla="*/ 2147483647 w 162"/>
                <a:gd name="T93" fmla="*/ 2147483647 h 234"/>
                <a:gd name="T94" fmla="*/ 2147483647 w 162"/>
                <a:gd name="T95" fmla="*/ 2147483647 h 234"/>
                <a:gd name="T96" fmla="*/ 2147483647 w 162"/>
                <a:gd name="T97" fmla="*/ 2147483647 h 234"/>
                <a:gd name="T98" fmla="*/ 2147483647 w 162"/>
                <a:gd name="T99" fmla="*/ 2147483647 h 234"/>
                <a:gd name="T100" fmla="*/ 2147483647 w 162"/>
                <a:gd name="T101" fmla="*/ 2147483647 h 234"/>
                <a:gd name="T102" fmla="*/ 2147483647 w 162"/>
                <a:gd name="T103" fmla="*/ 2147483647 h 234"/>
                <a:gd name="T104" fmla="*/ 2147483647 w 162"/>
                <a:gd name="T105" fmla="*/ 2147483647 h 234"/>
                <a:gd name="T106" fmla="*/ 2147483647 w 162"/>
                <a:gd name="T107" fmla="*/ 2147483647 h 234"/>
                <a:gd name="T108" fmla="*/ 2147483647 w 162"/>
                <a:gd name="T109" fmla="*/ 2147483647 h 234"/>
                <a:gd name="T110" fmla="*/ 2147483647 w 162"/>
                <a:gd name="T111" fmla="*/ 2147483647 h 234"/>
                <a:gd name="T112" fmla="*/ 2147483647 w 162"/>
                <a:gd name="T113" fmla="*/ 2147483647 h 234"/>
                <a:gd name="T114" fmla="*/ 2147483647 w 162"/>
                <a:gd name="T115" fmla="*/ 2147483647 h 234"/>
                <a:gd name="T116" fmla="*/ 2147483647 w 162"/>
                <a:gd name="T117" fmla="*/ 2147483647 h 234"/>
                <a:gd name="T118" fmla="*/ 2147483647 w 162"/>
                <a:gd name="T119" fmla="*/ 2147483647 h 234"/>
                <a:gd name="T120" fmla="*/ 2147483647 w 162"/>
                <a:gd name="T121" fmla="*/ 2147483647 h 234"/>
                <a:gd name="T122" fmla="*/ 2147483647 w 162"/>
                <a:gd name="T123" fmla="*/ 2147483647 h 234"/>
                <a:gd name="T124" fmla="*/ 2147483647 w 162"/>
                <a:gd name="T125" fmla="*/ 0 h 23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2" h="234">
                  <a:moveTo>
                    <a:pt x="140" y="0"/>
                  </a:moveTo>
                  <a:lnTo>
                    <a:pt x="162" y="201"/>
                  </a:lnTo>
                  <a:lnTo>
                    <a:pt x="161" y="203"/>
                  </a:lnTo>
                  <a:lnTo>
                    <a:pt x="159" y="204"/>
                  </a:lnTo>
                  <a:lnTo>
                    <a:pt x="157" y="206"/>
                  </a:lnTo>
                  <a:lnTo>
                    <a:pt x="155" y="207"/>
                  </a:lnTo>
                  <a:lnTo>
                    <a:pt x="153" y="211"/>
                  </a:lnTo>
                  <a:lnTo>
                    <a:pt x="150" y="212"/>
                  </a:lnTo>
                  <a:lnTo>
                    <a:pt x="147" y="214"/>
                  </a:lnTo>
                  <a:lnTo>
                    <a:pt x="143" y="217"/>
                  </a:lnTo>
                  <a:lnTo>
                    <a:pt x="140" y="218"/>
                  </a:lnTo>
                  <a:lnTo>
                    <a:pt x="136" y="221"/>
                  </a:lnTo>
                  <a:lnTo>
                    <a:pt x="132" y="223"/>
                  </a:lnTo>
                  <a:lnTo>
                    <a:pt x="127" y="224"/>
                  </a:lnTo>
                  <a:lnTo>
                    <a:pt x="123" y="228"/>
                  </a:lnTo>
                  <a:lnTo>
                    <a:pt x="117" y="229"/>
                  </a:lnTo>
                  <a:lnTo>
                    <a:pt x="112" y="231"/>
                  </a:lnTo>
                  <a:lnTo>
                    <a:pt x="107" y="232"/>
                  </a:lnTo>
                  <a:lnTo>
                    <a:pt x="100" y="232"/>
                  </a:lnTo>
                  <a:lnTo>
                    <a:pt x="95" y="234"/>
                  </a:lnTo>
                  <a:lnTo>
                    <a:pt x="88" y="234"/>
                  </a:lnTo>
                  <a:lnTo>
                    <a:pt x="81" y="234"/>
                  </a:lnTo>
                  <a:lnTo>
                    <a:pt x="73" y="234"/>
                  </a:lnTo>
                  <a:lnTo>
                    <a:pt x="66" y="232"/>
                  </a:lnTo>
                  <a:lnTo>
                    <a:pt x="59" y="231"/>
                  </a:lnTo>
                  <a:lnTo>
                    <a:pt x="51" y="229"/>
                  </a:lnTo>
                  <a:lnTo>
                    <a:pt x="43" y="226"/>
                  </a:lnTo>
                  <a:lnTo>
                    <a:pt x="35" y="223"/>
                  </a:lnTo>
                  <a:lnTo>
                    <a:pt x="27" y="218"/>
                  </a:lnTo>
                  <a:lnTo>
                    <a:pt x="18" y="214"/>
                  </a:lnTo>
                  <a:lnTo>
                    <a:pt x="10" y="207"/>
                  </a:lnTo>
                  <a:lnTo>
                    <a:pt x="0" y="201"/>
                  </a:lnTo>
                  <a:lnTo>
                    <a:pt x="2" y="203"/>
                  </a:lnTo>
                  <a:lnTo>
                    <a:pt x="3" y="204"/>
                  </a:lnTo>
                  <a:lnTo>
                    <a:pt x="6" y="204"/>
                  </a:lnTo>
                  <a:lnTo>
                    <a:pt x="8" y="206"/>
                  </a:lnTo>
                  <a:lnTo>
                    <a:pt x="11" y="207"/>
                  </a:lnTo>
                  <a:lnTo>
                    <a:pt x="14" y="209"/>
                  </a:lnTo>
                  <a:lnTo>
                    <a:pt x="16" y="211"/>
                  </a:lnTo>
                  <a:lnTo>
                    <a:pt x="20" y="211"/>
                  </a:lnTo>
                  <a:lnTo>
                    <a:pt x="24" y="212"/>
                  </a:lnTo>
                  <a:lnTo>
                    <a:pt x="28" y="214"/>
                  </a:lnTo>
                  <a:lnTo>
                    <a:pt x="33" y="215"/>
                  </a:lnTo>
                  <a:lnTo>
                    <a:pt x="38" y="217"/>
                  </a:lnTo>
                  <a:lnTo>
                    <a:pt x="42" y="218"/>
                  </a:lnTo>
                  <a:lnTo>
                    <a:pt x="47" y="220"/>
                  </a:lnTo>
                  <a:lnTo>
                    <a:pt x="53" y="220"/>
                  </a:lnTo>
                  <a:lnTo>
                    <a:pt x="59" y="221"/>
                  </a:lnTo>
                  <a:lnTo>
                    <a:pt x="65" y="221"/>
                  </a:lnTo>
                  <a:lnTo>
                    <a:pt x="70" y="223"/>
                  </a:lnTo>
                  <a:lnTo>
                    <a:pt x="77" y="223"/>
                  </a:lnTo>
                  <a:lnTo>
                    <a:pt x="82" y="223"/>
                  </a:lnTo>
                  <a:lnTo>
                    <a:pt x="89" y="223"/>
                  </a:lnTo>
                  <a:lnTo>
                    <a:pt x="96" y="221"/>
                  </a:lnTo>
                  <a:lnTo>
                    <a:pt x="103" y="220"/>
                  </a:lnTo>
                  <a:lnTo>
                    <a:pt x="109" y="220"/>
                  </a:lnTo>
                  <a:lnTo>
                    <a:pt x="116" y="217"/>
                  </a:lnTo>
                  <a:lnTo>
                    <a:pt x="123" y="215"/>
                  </a:lnTo>
                  <a:lnTo>
                    <a:pt x="128" y="212"/>
                  </a:lnTo>
                  <a:lnTo>
                    <a:pt x="135" y="209"/>
                  </a:lnTo>
                  <a:lnTo>
                    <a:pt x="142" y="206"/>
                  </a:lnTo>
                  <a:lnTo>
                    <a:pt x="148" y="20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5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9" name="Freeform 41"/>
            <p:cNvSpPr>
              <a:spLocks/>
            </p:cNvSpPr>
            <p:nvPr/>
          </p:nvSpPr>
          <p:spPr bwMode="auto">
            <a:xfrm>
              <a:off x="5562601" y="5221288"/>
              <a:ext cx="73025" cy="42863"/>
            </a:xfrm>
            <a:custGeom>
              <a:avLst/>
              <a:gdLst>
                <a:gd name="T0" fmla="*/ 0 w 91"/>
                <a:gd name="T1" fmla="*/ 0 h 55"/>
                <a:gd name="T2" fmla="*/ 2147483647 w 91"/>
                <a:gd name="T3" fmla="*/ 2147483647 h 55"/>
                <a:gd name="T4" fmla="*/ 2147483647 w 91"/>
                <a:gd name="T5" fmla="*/ 2147483647 h 55"/>
                <a:gd name="T6" fmla="*/ 2147483647 w 91"/>
                <a:gd name="T7" fmla="*/ 2147483647 h 55"/>
                <a:gd name="T8" fmla="*/ 2147483647 w 91"/>
                <a:gd name="T9" fmla="*/ 2147483647 h 55"/>
                <a:gd name="T10" fmla="*/ 2147483647 w 91"/>
                <a:gd name="T11" fmla="*/ 2147483647 h 55"/>
                <a:gd name="T12" fmla="*/ 0 w 91"/>
                <a:gd name="T13" fmla="*/ 0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" h="55">
                  <a:moveTo>
                    <a:pt x="0" y="0"/>
                  </a:moveTo>
                  <a:lnTo>
                    <a:pt x="36" y="53"/>
                  </a:lnTo>
                  <a:lnTo>
                    <a:pt x="49" y="55"/>
                  </a:lnTo>
                  <a:lnTo>
                    <a:pt x="72" y="39"/>
                  </a:lnTo>
                  <a:lnTo>
                    <a:pt x="91" y="8"/>
                  </a:lnTo>
                  <a:lnTo>
                    <a:pt x="8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0" name="Freeform 42"/>
            <p:cNvSpPr>
              <a:spLocks/>
            </p:cNvSpPr>
            <p:nvPr/>
          </p:nvSpPr>
          <p:spPr bwMode="auto">
            <a:xfrm>
              <a:off x="5562601" y="5194300"/>
              <a:ext cx="77788" cy="44450"/>
            </a:xfrm>
            <a:custGeom>
              <a:avLst/>
              <a:gdLst>
                <a:gd name="T0" fmla="*/ 0 w 98"/>
                <a:gd name="T1" fmla="*/ 2147483647 h 56"/>
                <a:gd name="T2" fmla="*/ 2147483647 w 98"/>
                <a:gd name="T3" fmla="*/ 0 h 56"/>
                <a:gd name="T4" fmla="*/ 2147483647 w 98"/>
                <a:gd name="T5" fmla="*/ 0 h 56"/>
                <a:gd name="T6" fmla="*/ 2147483647 w 98"/>
                <a:gd name="T7" fmla="*/ 2147483647 h 56"/>
                <a:gd name="T8" fmla="*/ 2147483647 w 98"/>
                <a:gd name="T9" fmla="*/ 2147483647 h 56"/>
                <a:gd name="T10" fmla="*/ 2147483647 w 98"/>
                <a:gd name="T11" fmla="*/ 2147483647 h 56"/>
                <a:gd name="T12" fmla="*/ 2147483647 w 98"/>
                <a:gd name="T13" fmla="*/ 2147483647 h 56"/>
                <a:gd name="T14" fmla="*/ 2147483647 w 98"/>
                <a:gd name="T15" fmla="*/ 2147483647 h 56"/>
                <a:gd name="T16" fmla="*/ 2147483647 w 98"/>
                <a:gd name="T17" fmla="*/ 2147483647 h 56"/>
                <a:gd name="T18" fmla="*/ 2147483647 w 98"/>
                <a:gd name="T19" fmla="*/ 2147483647 h 56"/>
                <a:gd name="T20" fmla="*/ 2147483647 w 98"/>
                <a:gd name="T21" fmla="*/ 2147483647 h 56"/>
                <a:gd name="T22" fmla="*/ 2147483647 w 98"/>
                <a:gd name="T23" fmla="*/ 2147483647 h 56"/>
                <a:gd name="T24" fmla="*/ 2147483647 w 98"/>
                <a:gd name="T25" fmla="*/ 2147483647 h 56"/>
                <a:gd name="T26" fmla="*/ 2147483647 w 98"/>
                <a:gd name="T27" fmla="*/ 2147483647 h 56"/>
                <a:gd name="T28" fmla="*/ 2147483647 w 98"/>
                <a:gd name="T29" fmla="*/ 2147483647 h 56"/>
                <a:gd name="T30" fmla="*/ 2147483647 w 98"/>
                <a:gd name="T31" fmla="*/ 2147483647 h 56"/>
                <a:gd name="T32" fmla="*/ 2147483647 w 98"/>
                <a:gd name="T33" fmla="*/ 2147483647 h 56"/>
                <a:gd name="T34" fmla="*/ 2147483647 w 98"/>
                <a:gd name="T35" fmla="*/ 2147483647 h 56"/>
                <a:gd name="T36" fmla="*/ 2147483647 w 98"/>
                <a:gd name="T37" fmla="*/ 2147483647 h 56"/>
                <a:gd name="T38" fmla="*/ 2147483647 w 98"/>
                <a:gd name="T39" fmla="*/ 2147483647 h 56"/>
                <a:gd name="T40" fmla="*/ 2147483647 w 98"/>
                <a:gd name="T41" fmla="*/ 2147483647 h 56"/>
                <a:gd name="T42" fmla="*/ 2147483647 w 98"/>
                <a:gd name="T43" fmla="*/ 2147483647 h 56"/>
                <a:gd name="T44" fmla="*/ 2147483647 w 98"/>
                <a:gd name="T45" fmla="*/ 2147483647 h 56"/>
                <a:gd name="T46" fmla="*/ 2147483647 w 98"/>
                <a:gd name="T47" fmla="*/ 2147483647 h 56"/>
                <a:gd name="T48" fmla="*/ 2147483647 w 98"/>
                <a:gd name="T49" fmla="*/ 2147483647 h 56"/>
                <a:gd name="T50" fmla="*/ 2147483647 w 98"/>
                <a:gd name="T51" fmla="*/ 2147483647 h 56"/>
                <a:gd name="T52" fmla="*/ 2147483647 w 98"/>
                <a:gd name="T53" fmla="*/ 2147483647 h 56"/>
                <a:gd name="T54" fmla="*/ 2147483647 w 98"/>
                <a:gd name="T55" fmla="*/ 2147483647 h 56"/>
                <a:gd name="T56" fmla="*/ 2147483647 w 98"/>
                <a:gd name="T57" fmla="*/ 2147483647 h 56"/>
                <a:gd name="T58" fmla="*/ 2147483647 w 98"/>
                <a:gd name="T59" fmla="*/ 0 h 56"/>
                <a:gd name="T60" fmla="*/ 2147483647 w 98"/>
                <a:gd name="T61" fmla="*/ 2147483647 h 56"/>
                <a:gd name="T62" fmla="*/ 2147483647 w 98"/>
                <a:gd name="T63" fmla="*/ 2147483647 h 56"/>
                <a:gd name="T64" fmla="*/ 2147483647 w 98"/>
                <a:gd name="T65" fmla="*/ 2147483647 h 56"/>
                <a:gd name="T66" fmla="*/ 2147483647 w 98"/>
                <a:gd name="T67" fmla="*/ 2147483647 h 56"/>
                <a:gd name="T68" fmla="*/ 2147483647 w 98"/>
                <a:gd name="T69" fmla="*/ 2147483647 h 56"/>
                <a:gd name="T70" fmla="*/ 2147483647 w 98"/>
                <a:gd name="T71" fmla="*/ 2147483647 h 56"/>
                <a:gd name="T72" fmla="*/ 2147483647 w 98"/>
                <a:gd name="T73" fmla="*/ 2147483647 h 56"/>
                <a:gd name="T74" fmla="*/ 2147483647 w 98"/>
                <a:gd name="T75" fmla="*/ 2147483647 h 56"/>
                <a:gd name="T76" fmla="*/ 2147483647 w 98"/>
                <a:gd name="T77" fmla="*/ 2147483647 h 56"/>
                <a:gd name="T78" fmla="*/ 2147483647 w 98"/>
                <a:gd name="T79" fmla="*/ 2147483647 h 56"/>
                <a:gd name="T80" fmla="*/ 2147483647 w 98"/>
                <a:gd name="T81" fmla="*/ 2147483647 h 56"/>
                <a:gd name="T82" fmla="*/ 2147483647 w 98"/>
                <a:gd name="T83" fmla="*/ 2147483647 h 56"/>
                <a:gd name="T84" fmla="*/ 2147483647 w 98"/>
                <a:gd name="T85" fmla="*/ 2147483647 h 56"/>
                <a:gd name="T86" fmla="*/ 2147483647 w 98"/>
                <a:gd name="T87" fmla="*/ 2147483647 h 56"/>
                <a:gd name="T88" fmla="*/ 2147483647 w 98"/>
                <a:gd name="T89" fmla="*/ 2147483647 h 56"/>
                <a:gd name="T90" fmla="*/ 2147483647 w 98"/>
                <a:gd name="T91" fmla="*/ 2147483647 h 56"/>
                <a:gd name="T92" fmla="*/ 2147483647 w 98"/>
                <a:gd name="T93" fmla="*/ 2147483647 h 56"/>
                <a:gd name="T94" fmla="*/ 2147483647 w 98"/>
                <a:gd name="T95" fmla="*/ 2147483647 h 56"/>
                <a:gd name="T96" fmla="*/ 2147483647 w 98"/>
                <a:gd name="T97" fmla="*/ 2147483647 h 56"/>
                <a:gd name="T98" fmla="*/ 2147483647 w 98"/>
                <a:gd name="T99" fmla="*/ 2147483647 h 56"/>
                <a:gd name="T100" fmla="*/ 2147483647 w 98"/>
                <a:gd name="T101" fmla="*/ 2147483647 h 56"/>
                <a:gd name="T102" fmla="*/ 2147483647 w 98"/>
                <a:gd name="T103" fmla="*/ 2147483647 h 56"/>
                <a:gd name="T104" fmla="*/ 2147483647 w 98"/>
                <a:gd name="T105" fmla="*/ 2147483647 h 56"/>
                <a:gd name="T106" fmla="*/ 2147483647 w 98"/>
                <a:gd name="T107" fmla="*/ 2147483647 h 56"/>
                <a:gd name="T108" fmla="*/ 2147483647 w 98"/>
                <a:gd name="T109" fmla="*/ 2147483647 h 56"/>
                <a:gd name="T110" fmla="*/ 2147483647 w 98"/>
                <a:gd name="T111" fmla="*/ 2147483647 h 56"/>
                <a:gd name="T112" fmla="*/ 2147483647 w 98"/>
                <a:gd name="T113" fmla="*/ 2147483647 h 56"/>
                <a:gd name="T114" fmla="*/ 2147483647 w 98"/>
                <a:gd name="T115" fmla="*/ 2147483647 h 56"/>
                <a:gd name="T116" fmla="*/ 2147483647 w 98"/>
                <a:gd name="T117" fmla="*/ 2147483647 h 56"/>
                <a:gd name="T118" fmla="*/ 2147483647 w 98"/>
                <a:gd name="T119" fmla="*/ 2147483647 h 56"/>
                <a:gd name="T120" fmla="*/ 0 w 98"/>
                <a:gd name="T121" fmla="*/ 2147483647 h 5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8" h="56">
                  <a:moveTo>
                    <a:pt x="0" y="31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6" y="11"/>
                  </a:lnTo>
                  <a:lnTo>
                    <a:pt x="29" y="11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4"/>
                  </a:lnTo>
                  <a:lnTo>
                    <a:pt x="40" y="14"/>
                  </a:lnTo>
                  <a:lnTo>
                    <a:pt x="43" y="14"/>
                  </a:lnTo>
                  <a:lnTo>
                    <a:pt x="45" y="14"/>
                  </a:lnTo>
                  <a:lnTo>
                    <a:pt x="49" y="14"/>
                  </a:lnTo>
                  <a:lnTo>
                    <a:pt x="52" y="14"/>
                  </a:lnTo>
                  <a:lnTo>
                    <a:pt x="56" y="14"/>
                  </a:lnTo>
                  <a:lnTo>
                    <a:pt x="59" y="13"/>
                  </a:lnTo>
                  <a:lnTo>
                    <a:pt x="63" y="13"/>
                  </a:lnTo>
                  <a:lnTo>
                    <a:pt x="67" y="11"/>
                  </a:lnTo>
                  <a:lnTo>
                    <a:pt x="71" y="10"/>
                  </a:lnTo>
                  <a:lnTo>
                    <a:pt x="74" y="8"/>
                  </a:lnTo>
                  <a:lnTo>
                    <a:pt x="78" y="5"/>
                  </a:lnTo>
                  <a:lnTo>
                    <a:pt x="82" y="4"/>
                  </a:lnTo>
                  <a:lnTo>
                    <a:pt x="86" y="0"/>
                  </a:lnTo>
                  <a:lnTo>
                    <a:pt x="98" y="31"/>
                  </a:lnTo>
                  <a:lnTo>
                    <a:pt x="97" y="33"/>
                  </a:lnTo>
                  <a:lnTo>
                    <a:pt x="95" y="34"/>
                  </a:lnTo>
                  <a:lnTo>
                    <a:pt x="94" y="34"/>
                  </a:lnTo>
                  <a:lnTo>
                    <a:pt x="93" y="36"/>
                  </a:lnTo>
                  <a:lnTo>
                    <a:pt x="91" y="38"/>
                  </a:lnTo>
                  <a:lnTo>
                    <a:pt x="90" y="39"/>
                  </a:lnTo>
                  <a:lnTo>
                    <a:pt x="87" y="41"/>
                  </a:lnTo>
                  <a:lnTo>
                    <a:pt x="86" y="44"/>
                  </a:lnTo>
                  <a:lnTo>
                    <a:pt x="83" y="45"/>
                  </a:lnTo>
                  <a:lnTo>
                    <a:pt x="80" y="47"/>
                  </a:lnTo>
                  <a:lnTo>
                    <a:pt x="78" y="48"/>
                  </a:lnTo>
                  <a:lnTo>
                    <a:pt x="75" y="50"/>
                  </a:lnTo>
                  <a:lnTo>
                    <a:pt x="72" y="51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2" y="55"/>
                  </a:lnTo>
                  <a:lnTo>
                    <a:pt x="58" y="56"/>
                  </a:lnTo>
                  <a:lnTo>
                    <a:pt x="53" y="56"/>
                  </a:lnTo>
                  <a:lnTo>
                    <a:pt x="49" y="56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7" y="56"/>
                  </a:lnTo>
                  <a:lnTo>
                    <a:pt x="33" y="55"/>
                  </a:lnTo>
                  <a:lnTo>
                    <a:pt x="28" y="53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14" y="45"/>
                  </a:lnTo>
                  <a:lnTo>
                    <a:pt x="9" y="41"/>
                  </a:lnTo>
                  <a:lnTo>
                    <a:pt x="5" y="36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1" name="Freeform 43"/>
            <p:cNvSpPr>
              <a:spLocks/>
            </p:cNvSpPr>
            <p:nvPr/>
          </p:nvSpPr>
          <p:spPr bwMode="auto">
            <a:xfrm>
              <a:off x="5586413" y="5208588"/>
              <a:ext cx="28575" cy="38100"/>
            </a:xfrm>
            <a:custGeom>
              <a:avLst/>
              <a:gdLst>
                <a:gd name="T0" fmla="*/ 2147483647 w 38"/>
                <a:gd name="T1" fmla="*/ 0 h 48"/>
                <a:gd name="T2" fmla="*/ 0 w 38"/>
                <a:gd name="T3" fmla="*/ 2147483647 h 48"/>
                <a:gd name="T4" fmla="*/ 2147483647 w 38"/>
                <a:gd name="T5" fmla="*/ 2147483647 h 48"/>
                <a:gd name="T6" fmla="*/ 2147483647 w 3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48">
                  <a:moveTo>
                    <a:pt x="19" y="0"/>
                  </a:moveTo>
                  <a:lnTo>
                    <a:pt x="0" y="48"/>
                  </a:lnTo>
                  <a:lnTo>
                    <a:pt x="38" y="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2" name="Freeform 44"/>
            <p:cNvSpPr>
              <a:spLocks/>
            </p:cNvSpPr>
            <p:nvPr/>
          </p:nvSpPr>
          <p:spPr bwMode="auto">
            <a:xfrm>
              <a:off x="5449888" y="4865688"/>
              <a:ext cx="293688" cy="161925"/>
            </a:xfrm>
            <a:custGeom>
              <a:avLst/>
              <a:gdLst>
                <a:gd name="T0" fmla="*/ 2147483647 w 369"/>
                <a:gd name="T1" fmla="*/ 2147483647 h 204"/>
                <a:gd name="T2" fmla="*/ 2147483647 w 369"/>
                <a:gd name="T3" fmla="*/ 2147483647 h 204"/>
                <a:gd name="T4" fmla="*/ 2147483647 w 369"/>
                <a:gd name="T5" fmla="*/ 2147483647 h 204"/>
                <a:gd name="T6" fmla="*/ 2147483647 w 369"/>
                <a:gd name="T7" fmla="*/ 2147483647 h 204"/>
                <a:gd name="T8" fmla="*/ 2147483647 w 369"/>
                <a:gd name="T9" fmla="*/ 2147483647 h 204"/>
                <a:gd name="T10" fmla="*/ 2147483647 w 369"/>
                <a:gd name="T11" fmla="*/ 2147483647 h 204"/>
                <a:gd name="T12" fmla="*/ 2147483647 w 369"/>
                <a:gd name="T13" fmla="*/ 2147483647 h 204"/>
                <a:gd name="T14" fmla="*/ 2147483647 w 369"/>
                <a:gd name="T15" fmla="*/ 2147483647 h 204"/>
                <a:gd name="T16" fmla="*/ 2147483647 w 369"/>
                <a:gd name="T17" fmla="*/ 2147483647 h 204"/>
                <a:gd name="T18" fmla="*/ 2147483647 w 369"/>
                <a:gd name="T19" fmla="*/ 2147483647 h 204"/>
                <a:gd name="T20" fmla="*/ 2147483647 w 369"/>
                <a:gd name="T21" fmla="*/ 2147483647 h 204"/>
                <a:gd name="T22" fmla="*/ 2147483647 w 369"/>
                <a:gd name="T23" fmla="*/ 2147483647 h 204"/>
                <a:gd name="T24" fmla="*/ 2147483647 w 369"/>
                <a:gd name="T25" fmla="*/ 2147483647 h 204"/>
                <a:gd name="T26" fmla="*/ 2147483647 w 369"/>
                <a:gd name="T27" fmla="*/ 2147483647 h 204"/>
                <a:gd name="T28" fmla="*/ 2147483647 w 369"/>
                <a:gd name="T29" fmla="*/ 2147483647 h 204"/>
                <a:gd name="T30" fmla="*/ 2147483647 w 369"/>
                <a:gd name="T31" fmla="*/ 2147483647 h 204"/>
                <a:gd name="T32" fmla="*/ 2147483647 w 369"/>
                <a:gd name="T33" fmla="*/ 2147483647 h 204"/>
                <a:gd name="T34" fmla="*/ 2147483647 w 369"/>
                <a:gd name="T35" fmla="*/ 2147483647 h 204"/>
                <a:gd name="T36" fmla="*/ 2147483647 w 369"/>
                <a:gd name="T37" fmla="*/ 2147483647 h 204"/>
                <a:gd name="T38" fmla="*/ 2147483647 w 369"/>
                <a:gd name="T39" fmla="*/ 2147483647 h 204"/>
                <a:gd name="T40" fmla="*/ 2147483647 w 369"/>
                <a:gd name="T41" fmla="*/ 2147483647 h 204"/>
                <a:gd name="T42" fmla="*/ 2147483647 w 369"/>
                <a:gd name="T43" fmla="*/ 2147483647 h 204"/>
                <a:gd name="T44" fmla="*/ 2147483647 w 369"/>
                <a:gd name="T45" fmla="*/ 2147483647 h 204"/>
                <a:gd name="T46" fmla="*/ 2147483647 w 369"/>
                <a:gd name="T47" fmla="*/ 2147483647 h 204"/>
                <a:gd name="T48" fmla="*/ 2147483647 w 369"/>
                <a:gd name="T49" fmla="*/ 2147483647 h 204"/>
                <a:gd name="T50" fmla="*/ 2147483647 w 369"/>
                <a:gd name="T51" fmla="*/ 2147483647 h 204"/>
                <a:gd name="T52" fmla="*/ 2147483647 w 369"/>
                <a:gd name="T53" fmla="*/ 2147483647 h 204"/>
                <a:gd name="T54" fmla="*/ 2147483647 w 369"/>
                <a:gd name="T55" fmla="*/ 2147483647 h 204"/>
                <a:gd name="T56" fmla="*/ 2147483647 w 369"/>
                <a:gd name="T57" fmla="*/ 2147483647 h 204"/>
                <a:gd name="T58" fmla="*/ 2147483647 w 369"/>
                <a:gd name="T59" fmla="*/ 2147483647 h 204"/>
                <a:gd name="T60" fmla="*/ 2147483647 w 369"/>
                <a:gd name="T61" fmla="*/ 2147483647 h 204"/>
                <a:gd name="T62" fmla="*/ 2147483647 w 369"/>
                <a:gd name="T63" fmla="*/ 2147483647 h 20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69" h="204">
                  <a:moveTo>
                    <a:pt x="0" y="204"/>
                  </a:moveTo>
                  <a:lnTo>
                    <a:pt x="1" y="204"/>
                  </a:lnTo>
                  <a:lnTo>
                    <a:pt x="4" y="204"/>
                  </a:lnTo>
                  <a:lnTo>
                    <a:pt x="8" y="204"/>
                  </a:lnTo>
                  <a:lnTo>
                    <a:pt x="11" y="203"/>
                  </a:lnTo>
                  <a:lnTo>
                    <a:pt x="15" y="203"/>
                  </a:lnTo>
                  <a:lnTo>
                    <a:pt x="20" y="201"/>
                  </a:lnTo>
                  <a:lnTo>
                    <a:pt x="24" y="200"/>
                  </a:lnTo>
                  <a:lnTo>
                    <a:pt x="30" y="198"/>
                  </a:lnTo>
                  <a:lnTo>
                    <a:pt x="36" y="195"/>
                  </a:lnTo>
                  <a:lnTo>
                    <a:pt x="43" y="193"/>
                  </a:lnTo>
                  <a:lnTo>
                    <a:pt x="50" y="190"/>
                  </a:lnTo>
                  <a:lnTo>
                    <a:pt x="57" y="187"/>
                  </a:lnTo>
                  <a:lnTo>
                    <a:pt x="65" y="183"/>
                  </a:lnTo>
                  <a:lnTo>
                    <a:pt x="73" y="179"/>
                  </a:lnTo>
                  <a:lnTo>
                    <a:pt x="81" y="175"/>
                  </a:lnTo>
                  <a:lnTo>
                    <a:pt x="89" y="169"/>
                  </a:lnTo>
                  <a:lnTo>
                    <a:pt x="98" y="164"/>
                  </a:lnTo>
                  <a:lnTo>
                    <a:pt x="106" y="156"/>
                  </a:lnTo>
                  <a:lnTo>
                    <a:pt x="116" y="150"/>
                  </a:lnTo>
                  <a:lnTo>
                    <a:pt x="127" y="142"/>
                  </a:lnTo>
                  <a:lnTo>
                    <a:pt x="136" y="135"/>
                  </a:lnTo>
                  <a:lnTo>
                    <a:pt x="146" y="125"/>
                  </a:lnTo>
                  <a:lnTo>
                    <a:pt x="156" y="115"/>
                  </a:lnTo>
                  <a:lnTo>
                    <a:pt x="166" y="105"/>
                  </a:lnTo>
                  <a:lnTo>
                    <a:pt x="177" y="93"/>
                  </a:lnTo>
                  <a:lnTo>
                    <a:pt x="187" y="81"/>
                  </a:lnTo>
                  <a:lnTo>
                    <a:pt x="197" y="68"/>
                  </a:lnTo>
                  <a:lnTo>
                    <a:pt x="208" y="54"/>
                  </a:lnTo>
                  <a:lnTo>
                    <a:pt x="218" y="39"/>
                  </a:lnTo>
                  <a:lnTo>
                    <a:pt x="229" y="23"/>
                  </a:lnTo>
                  <a:lnTo>
                    <a:pt x="231" y="23"/>
                  </a:lnTo>
                  <a:lnTo>
                    <a:pt x="233" y="23"/>
                  </a:lnTo>
                  <a:lnTo>
                    <a:pt x="236" y="25"/>
                  </a:lnTo>
                  <a:lnTo>
                    <a:pt x="237" y="25"/>
                  </a:lnTo>
                  <a:lnTo>
                    <a:pt x="241" y="25"/>
                  </a:lnTo>
                  <a:lnTo>
                    <a:pt x="244" y="25"/>
                  </a:lnTo>
                  <a:lnTo>
                    <a:pt x="248" y="26"/>
                  </a:lnTo>
                  <a:lnTo>
                    <a:pt x="252" y="26"/>
                  </a:lnTo>
                  <a:lnTo>
                    <a:pt x="256" y="28"/>
                  </a:lnTo>
                  <a:lnTo>
                    <a:pt x="262" y="30"/>
                  </a:lnTo>
                  <a:lnTo>
                    <a:pt x="266" y="31"/>
                  </a:lnTo>
                  <a:lnTo>
                    <a:pt x="271" y="33"/>
                  </a:lnTo>
                  <a:lnTo>
                    <a:pt x="276" y="36"/>
                  </a:lnTo>
                  <a:lnTo>
                    <a:pt x="282" y="37"/>
                  </a:lnTo>
                  <a:lnTo>
                    <a:pt x="287" y="40"/>
                  </a:lnTo>
                  <a:lnTo>
                    <a:pt x="293" y="43"/>
                  </a:lnTo>
                  <a:lnTo>
                    <a:pt x="298" y="47"/>
                  </a:lnTo>
                  <a:lnTo>
                    <a:pt x="305" y="51"/>
                  </a:lnTo>
                  <a:lnTo>
                    <a:pt x="310" y="56"/>
                  </a:lnTo>
                  <a:lnTo>
                    <a:pt x="315" y="60"/>
                  </a:lnTo>
                  <a:lnTo>
                    <a:pt x="322" y="65"/>
                  </a:lnTo>
                  <a:lnTo>
                    <a:pt x="328" y="71"/>
                  </a:lnTo>
                  <a:lnTo>
                    <a:pt x="333" y="77"/>
                  </a:lnTo>
                  <a:lnTo>
                    <a:pt x="338" y="85"/>
                  </a:lnTo>
                  <a:lnTo>
                    <a:pt x="344" y="93"/>
                  </a:lnTo>
                  <a:lnTo>
                    <a:pt x="349" y="101"/>
                  </a:lnTo>
                  <a:lnTo>
                    <a:pt x="355" y="108"/>
                  </a:lnTo>
                  <a:lnTo>
                    <a:pt x="360" y="118"/>
                  </a:lnTo>
                  <a:lnTo>
                    <a:pt x="364" y="128"/>
                  </a:lnTo>
                  <a:lnTo>
                    <a:pt x="369" y="139"/>
                  </a:lnTo>
                  <a:lnTo>
                    <a:pt x="340" y="11"/>
                  </a:lnTo>
                  <a:lnTo>
                    <a:pt x="175" y="0"/>
                  </a:lnTo>
                  <a:lnTo>
                    <a:pt x="3" y="179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3" name="Freeform 45"/>
            <p:cNvSpPr>
              <a:spLocks/>
            </p:cNvSpPr>
            <p:nvPr/>
          </p:nvSpPr>
          <p:spPr bwMode="auto">
            <a:xfrm>
              <a:off x="5554663" y="4870450"/>
              <a:ext cx="92075" cy="157163"/>
            </a:xfrm>
            <a:custGeom>
              <a:avLst/>
              <a:gdLst>
                <a:gd name="T0" fmla="*/ 2147483647 w 116"/>
                <a:gd name="T1" fmla="*/ 2147483647 h 198"/>
                <a:gd name="T2" fmla="*/ 2147483647 w 116"/>
                <a:gd name="T3" fmla="*/ 2147483647 h 198"/>
                <a:gd name="T4" fmla="*/ 2147483647 w 116"/>
                <a:gd name="T5" fmla="*/ 2147483647 h 198"/>
                <a:gd name="T6" fmla="*/ 2147483647 w 116"/>
                <a:gd name="T7" fmla="*/ 2147483647 h 198"/>
                <a:gd name="T8" fmla="*/ 2147483647 w 116"/>
                <a:gd name="T9" fmla="*/ 2147483647 h 198"/>
                <a:gd name="T10" fmla="*/ 2147483647 w 116"/>
                <a:gd name="T11" fmla="*/ 2147483647 h 198"/>
                <a:gd name="T12" fmla="*/ 2147483647 w 116"/>
                <a:gd name="T13" fmla="*/ 2147483647 h 198"/>
                <a:gd name="T14" fmla="*/ 2147483647 w 116"/>
                <a:gd name="T15" fmla="*/ 2147483647 h 198"/>
                <a:gd name="T16" fmla="*/ 2147483647 w 116"/>
                <a:gd name="T17" fmla="*/ 2147483647 h 198"/>
                <a:gd name="T18" fmla="*/ 2147483647 w 116"/>
                <a:gd name="T19" fmla="*/ 2147483647 h 198"/>
                <a:gd name="T20" fmla="*/ 2147483647 w 116"/>
                <a:gd name="T21" fmla="*/ 2147483647 h 198"/>
                <a:gd name="T22" fmla="*/ 2147483647 w 116"/>
                <a:gd name="T23" fmla="*/ 2147483647 h 198"/>
                <a:gd name="T24" fmla="*/ 2147483647 w 116"/>
                <a:gd name="T25" fmla="*/ 2147483647 h 198"/>
                <a:gd name="T26" fmla="*/ 2147483647 w 116"/>
                <a:gd name="T27" fmla="*/ 2147483647 h 198"/>
                <a:gd name="T28" fmla="*/ 2147483647 w 116"/>
                <a:gd name="T29" fmla="*/ 2147483647 h 198"/>
                <a:gd name="T30" fmla="*/ 2147483647 w 116"/>
                <a:gd name="T31" fmla="*/ 2147483647 h 198"/>
                <a:gd name="T32" fmla="*/ 2147483647 w 116"/>
                <a:gd name="T33" fmla="*/ 2147483647 h 198"/>
                <a:gd name="T34" fmla="*/ 2147483647 w 116"/>
                <a:gd name="T35" fmla="*/ 2147483647 h 198"/>
                <a:gd name="T36" fmla="*/ 2147483647 w 116"/>
                <a:gd name="T37" fmla="*/ 2147483647 h 198"/>
                <a:gd name="T38" fmla="*/ 2147483647 w 116"/>
                <a:gd name="T39" fmla="*/ 2147483647 h 198"/>
                <a:gd name="T40" fmla="*/ 2147483647 w 116"/>
                <a:gd name="T41" fmla="*/ 2147483647 h 198"/>
                <a:gd name="T42" fmla="*/ 2147483647 w 116"/>
                <a:gd name="T43" fmla="*/ 2147483647 h 198"/>
                <a:gd name="T44" fmla="*/ 2147483647 w 116"/>
                <a:gd name="T45" fmla="*/ 2147483647 h 198"/>
                <a:gd name="T46" fmla="*/ 2147483647 w 116"/>
                <a:gd name="T47" fmla="*/ 2147483647 h 198"/>
                <a:gd name="T48" fmla="*/ 2147483647 w 116"/>
                <a:gd name="T49" fmla="*/ 2147483647 h 198"/>
                <a:gd name="T50" fmla="*/ 2147483647 w 116"/>
                <a:gd name="T51" fmla="*/ 2147483647 h 198"/>
                <a:gd name="T52" fmla="*/ 2147483647 w 116"/>
                <a:gd name="T53" fmla="*/ 2147483647 h 198"/>
                <a:gd name="T54" fmla="*/ 2147483647 w 116"/>
                <a:gd name="T55" fmla="*/ 2147483647 h 198"/>
                <a:gd name="T56" fmla="*/ 0 w 116"/>
                <a:gd name="T57" fmla="*/ 2147483647 h 198"/>
                <a:gd name="T58" fmla="*/ 0 w 116"/>
                <a:gd name="T59" fmla="*/ 2147483647 h 198"/>
                <a:gd name="T60" fmla="*/ 2147483647 w 116"/>
                <a:gd name="T61" fmla="*/ 2147483647 h 198"/>
                <a:gd name="T62" fmla="*/ 2147483647 w 116"/>
                <a:gd name="T63" fmla="*/ 2147483647 h 198"/>
                <a:gd name="T64" fmla="*/ 2147483647 w 116"/>
                <a:gd name="T65" fmla="*/ 2147483647 h 198"/>
                <a:gd name="T66" fmla="*/ 2147483647 w 116"/>
                <a:gd name="T67" fmla="*/ 2147483647 h 198"/>
                <a:gd name="T68" fmla="*/ 2147483647 w 116"/>
                <a:gd name="T69" fmla="*/ 2147483647 h 198"/>
                <a:gd name="T70" fmla="*/ 2147483647 w 116"/>
                <a:gd name="T71" fmla="*/ 2147483647 h 198"/>
                <a:gd name="T72" fmla="*/ 2147483647 w 116"/>
                <a:gd name="T73" fmla="*/ 2147483647 h 198"/>
                <a:gd name="T74" fmla="*/ 2147483647 w 116"/>
                <a:gd name="T75" fmla="*/ 2147483647 h 198"/>
                <a:gd name="T76" fmla="*/ 2147483647 w 116"/>
                <a:gd name="T77" fmla="*/ 2147483647 h 198"/>
                <a:gd name="T78" fmla="*/ 2147483647 w 116"/>
                <a:gd name="T79" fmla="*/ 2147483647 h 198"/>
                <a:gd name="T80" fmla="*/ 2147483647 w 116"/>
                <a:gd name="T81" fmla="*/ 2147483647 h 198"/>
                <a:gd name="T82" fmla="*/ 2147483647 w 116"/>
                <a:gd name="T83" fmla="*/ 2147483647 h 198"/>
                <a:gd name="T84" fmla="*/ 2147483647 w 116"/>
                <a:gd name="T85" fmla="*/ 2147483647 h 198"/>
                <a:gd name="T86" fmla="*/ 2147483647 w 116"/>
                <a:gd name="T87" fmla="*/ 2147483647 h 198"/>
                <a:gd name="T88" fmla="*/ 2147483647 w 116"/>
                <a:gd name="T89" fmla="*/ 2147483647 h 198"/>
                <a:gd name="T90" fmla="*/ 2147483647 w 116"/>
                <a:gd name="T91" fmla="*/ 2147483647 h 198"/>
                <a:gd name="T92" fmla="*/ 2147483647 w 116"/>
                <a:gd name="T93" fmla="*/ 2147483647 h 198"/>
                <a:gd name="T94" fmla="*/ 2147483647 w 116"/>
                <a:gd name="T95" fmla="*/ 2147483647 h 198"/>
                <a:gd name="T96" fmla="*/ 2147483647 w 116"/>
                <a:gd name="T97" fmla="*/ 2147483647 h 198"/>
                <a:gd name="T98" fmla="*/ 2147483647 w 116"/>
                <a:gd name="T99" fmla="*/ 2147483647 h 198"/>
                <a:gd name="T100" fmla="*/ 2147483647 w 116"/>
                <a:gd name="T101" fmla="*/ 2147483647 h 198"/>
                <a:gd name="T102" fmla="*/ 2147483647 w 116"/>
                <a:gd name="T103" fmla="*/ 2147483647 h 198"/>
                <a:gd name="T104" fmla="*/ 2147483647 w 116"/>
                <a:gd name="T105" fmla="*/ 2147483647 h 198"/>
                <a:gd name="T106" fmla="*/ 2147483647 w 116"/>
                <a:gd name="T107" fmla="*/ 2147483647 h 198"/>
                <a:gd name="T108" fmla="*/ 2147483647 w 116"/>
                <a:gd name="T109" fmla="*/ 2147483647 h 198"/>
                <a:gd name="T110" fmla="*/ 2147483647 w 116"/>
                <a:gd name="T111" fmla="*/ 2147483647 h 198"/>
                <a:gd name="T112" fmla="*/ 2147483647 w 116"/>
                <a:gd name="T113" fmla="*/ 2147483647 h 198"/>
                <a:gd name="T114" fmla="*/ 2147483647 w 116"/>
                <a:gd name="T115" fmla="*/ 2147483647 h 198"/>
                <a:gd name="T116" fmla="*/ 2147483647 w 116"/>
                <a:gd name="T117" fmla="*/ 0 h 198"/>
                <a:gd name="T118" fmla="*/ 2147483647 w 116"/>
                <a:gd name="T119" fmla="*/ 2147483647 h 1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6" h="198">
                  <a:moveTo>
                    <a:pt x="77" y="7"/>
                  </a:moveTo>
                  <a:lnTo>
                    <a:pt x="77" y="8"/>
                  </a:lnTo>
                  <a:lnTo>
                    <a:pt x="76" y="13"/>
                  </a:lnTo>
                  <a:lnTo>
                    <a:pt x="74" y="20"/>
                  </a:lnTo>
                  <a:lnTo>
                    <a:pt x="73" y="30"/>
                  </a:lnTo>
                  <a:lnTo>
                    <a:pt x="72" y="34"/>
                  </a:lnTo>
                  <a:lnTo>
                    <a:pt x="70" y="41"/>
                  </a:lnTo>
                  <a:lnTo>
                    <a:pt x="69" y="47"/>
                  </a:lnTo>
                  <a:lnTo>
                    <a:pt x="68" y="53"/>
                  </a:lnTo>
                  <a:lnTo>
                    <a:pt x="66" y="61"/>
                  </a:lnTo>
                  <a:lnTo>
                    <a:pt x="63" y="67"/>
                  </a:lnTo>
                  <a:lnTo>
                    <a:pt x="62" y="75"/>
                  </a:lnTo>
                  <a:lnTo>
                    <a:pt x="59" y="82"/>
                  </a:lnTo>
                  <a:lnTo>
                    <a:pt x="58" y="90"/>
                  </a:lnTo>
                  <a:lnTo>
                    <a:pt x="55" y="98"/>
                  </a:lnTo>
                  <a:lnTo>
                    <a:pt x="53" y="105"/>
                  </a:lnTo>
                  <a:lnTo>
                    <a:pt x="50" y="113"/>
                  </a:lnTo>
                  <a:lnTo>
                    <a:pt x="46" y="122"/>
                  </a:lnTo>
                  <a:lnTo>
                    <a:pt x="43" y="130"/>
                  </a:lnTo>
                  <a:lnTo>
                    <a:pt x="39" y="138"/>
                  </a:lnTo>
                  <a:lnTo>
                    <a:pt x="36" y="146"/>
                  </a:lnTo>
                  <a:lnTo>
                    <a:pt x="32" y="153"/>
                  </a:lnTo>
                  <a:lnTo>
                    <a:pt x="28" y="161"/>
                  </a:lnTo>
                  <a:lnTo>
                    <a:pt x="24" y="167"/>
                  </a:lnTo>
                  <a:lnTo>
                    <a:pt x="19" y="175"/>
                  </a:lnTo>
                  <a:lnTo>
                    <a:pt x="15" y="181"/>
                  </a:lnTo>
                  <a:lnTo>
                    <a:pt x="10" y="187"/>
                  </a:lnTo>
                  <a:lnTo>
                    <a:pt x="4" y="194"/>
                  </a:lnTo>
                  <a:lnTo>
                    <a:pt x="0" y="198"/>
                  </a:lnTo>
                  <a:lnTo>
                    <a:pt x="3" y="197"/>
                  </a:lnTo>
                  <a:lnTo>
                    <a:pt x="5" y="195"/>
                  </a:lnTo>
                  <a:lnTo>
                    <a:pt x="8" y="194"/>
                  </a:lnTo>
                  <a:lnTo>
                    <a:pt x="11" y="192"/>
                  </a:lnTo>
                  <a:lnTo>
                    <a:pt x="14" y="190"/>
                  </a:lnTo>
                  <a:lnTo>
                    <a:pt x="16" y="187"/>
                  </a:lnTo>
                  <a:lnTo>
                    <a:pt x="20" y="184"/>
                  </a:lnTo>
                  <a:lnTo>
                    <a:pt x="24" y="181"/>
                  </a:lnTo>
                  <a:lnTo>
                    <a:pt x="28" y="178"/>
                  </a:lnTo>
                  <a:lnTo>
                    <a:pt x="32" y="173"/>
                  </a:lnTo>
                  <a:lnTo>
                    <a:pt x="38" y="169"/>
                  </a:lnTo>
                  <a:lnTo>
                    <a:pt x="42" y="164"/>
                  </a:lnTo>
                  <a:lnTo>
                    <a:pt x="46" y="160"/>
                  </a:lnTo>
                  <a:lnTo>
                    <a:pt x="51" y="153"/>
                  </a:lnTo>
                  <a:lnTo>
                    <a:pt x="57" y="147"/>
                  </a:lnTo>
                  <a:lnTo>
                    <a:pt x="61" y="139"/>
                  </a:lnTo>
                  <a:lnTo>
                    <a:pt x="66" y="133"/>
                  </a:lnTo>
                  <a:lnTo>
                    <a:pt x="70" y="126"/>
                  </a:lnTo>
                  <a:lnTo>
                    <a:pt x="76" y="116"/>
                  </a:lnTo>
                  <a:lnTo>
                    <a:pt x="81" y="107"/>
                  </a:lnTo>
                  <a:lnTo>
                    <a:pt x="85" y="98"/>
                  </a:lnTo>
                  <a:lnTo>
                    <a:pt x="90" y="88"/>
                  </a:lnTo>
                  <a:lnTo>
                    <a:pt x="94" y="78"/>
                  </a:lnTo>
                  <a:lnTo>
                    <a:pt x="99" y="67"/>
                  </a:lnTo>
                  <a:lnTo>
                    <a:pt x="103" y="54"/>
                  </a:lnTo>
                  <a:lnTo>
                    <a:pt x="107" y="42"/>
                  </a:lnTo>
                  <a:lnTo>
                    <a:pt x="109" y="30"/>
                  </a:lnTo>
                  <a:lnTo>
                    <a:pt x="113" y="16"/>
                  </a:lnTo>
                  <a:lnTo>
                    <a:pt x="116" y="0"/>
                  </a:lnTo>
                  <a:lnTo>
                    <a:pt x="77" y="7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4" name="Freeform 46"/>
            <p:cNvSpPr>
              <a:spLocks/>
            </p:cNvSpPr>
            <p:nvPr/>
          </p:nvSpPr>
          <p:spPr bwMode="auto">
            <a:xfrm>
              <a:off x="5432426" y="5070475"/>
              <a:ext cx="23813" cy="28575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2147483647 w 30"/>
                <a:gd name="T17" fmla="*/ 2147483647 h 36"/>
                <a:gd name="T18" fmla="*/ 2147483647 w 30"/>
                <a:gd name="T19" fmla="*/ 2147483647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2147483647 w 30"/>
                <a:gd name="T25" fmla="*/ 2147483647 h 36"/>
                <a:gd name="T26" fmla="*/ 2147483647 w 30"/>
                <a:gd name="T27" fmla="*/ 2147483647 h 36"/>
                <a:gd name="T28" fmla="*/ 2147483647 w 30"/>
                <a:gd name="T29" fmla="*/ 2147483647 h 36"/>
                <a:gd name="T30" fmla="*/ 2147483647 w 30"/>
                <a:gd name="T31" fmla="*/ 2147483647 h 36"/>
                <a:gd name="T32" fmla="*/ 0 w 30"/>
                <a:gd name="T33" fmla="*/ 2147483647 h 36"/>
                <a:gd name="T34" fmla="*/ 0 w 30"/>
                <a:gd name="T35" fmla="*/ 2147483647 h 36"/>
                <a:gd name="T36" fmla="*/ 0 w 30"/>
                <a:gd name="T37" fmla="*/ 2147483647 h 36"/>
                <a:gd name="T38" fmla="*/ 0 w 30"/>
                <a:gd name="T39" fmla="*/ 2147483647 h 36"/>
                <a:gd name="T40" fmla="*/ 2147483647 w 30"/>
                <a:gd name="T41" fmla="*/ 2147483647 h 36"/>
                <a:gd name="T42" fmla="*/ 2147483647 w 30"/>
                <a:gd name="T43" fmla="*/ 2147483647 h 36"/>
                <a:gd name="T44" fmla="*/ 2147483647 w 30"/>
                <a:gd name="T45" fmla="*/ 2147483647 h 36"/>
                <a:gd name="T46" fmla="*/ 2147483647 w 30"/>
                <a:gd name="T47" fmla="*/ 2147483647 h 36"/>
                <a:gd name="T48" fmla="*/ 2147483647 w 30"/>
                <a:gd name="T49" fmla="*/ 2147483647 h 36"/>
                <a:gd name="T50" fmla="*/ 2147483647 w 30"/>
                <a:gd name="T51" fmla="*/ 0 h 36"/>
                <a:gd name="T52" fmla="*/ 2147483647 w 30"/>
                <a:gd name="T53" fmla="*/ 0 h 36"/>
                <a:gd name="T54" fmla="*/ 2147483647 w 30"/>
                <a:gd name="T55" fmla="*/ 0 h 36"/>
                <a:gd name="T56" fmla="*/ 2147483647 w 30"/>
                <a:gd name="T57" fmla="*/ 0 h 36"/>
                <a:gd name="T58" fmla="*/ 2147483647 w 30"/>
                <a:gd name="T59" fmla="*/ 2147483647 h 36"/>
                <a:gd name="T60" fmla="*/ 2147483647 w 30"/>
                <a:gd name="T61" fmla="*/ 2147483647 h 36"/>
                <a:gd name="T62" fmla="*/ 2147483647 w 30"/>
                <a:gd name="T63" fmla="*/ 2147483647 h 36"/>
                <a:gd name="T64" fmla="*/ 2147483647 w 30"/>
                <a:gd name="T65" fmla="*/ 2147483647 h 36"/>
                <a:gd name="T66" fmla="*/ 2147483647 w 30"/>
                <a:gd name="T67" fmla="*/ 2147483647 h 36"/>
                <a:gd name="T68" fmla="*/ 2147483647 w 30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0" h="36">
                  <a:moveTo>
                    <a:pt x="30" y="17"/>
                  </a:moveTo>
                  <a:lnTo>
                    <a:pt x="30" y="19"/>
                  </a:lnTo>
                  <a:lnTo>
                    <a:pt x="30" y="22"/>
                  </a:lnTo>
                  <a:lnTo>
                    <a:pt x="29" y="23"/>
                  </a:lnTo>
                  <a:lnTo>
                    <a:pt x="29" y="25"/>
                  </a:lnTo>
                  <a:lnTo>
                    <a:pt x="29" y="27"/>
                  </a:lnTo>
                  <a:lnTo>
                    <a:pt x="27" y="28"/>
                  </a:lnTo>
                  <a:lnTo>
                    <a:pt x="26" y="30"/>
                  </a:lnTo>
                  <a:lnTo>
                    <a:pt x="25" y="31"/>
                  </a:lnTo>
                  <a:lnTo>
                    <a:pt x="23" y="33"/>
                  </a:lnTo>
                  <a:lnTo>
                    <a:pt x="22" y="33"/>
                  </a:lnTo>
                  <a:lnTo>
                    <a:pt x="21" y="34"/>
                  </a:lnTo>
                  <a:lnTo>
                    <a:pt x="19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8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4" y="6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7" y="8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5" name="Freeform 47"/>
            <p:cNvSpPr>
              <a:spLocks/>
            </p:cNvSpPr>
            <p:nvPr/>
          </p:nvSpPr>
          <p:spPr bwMode="auto">
            <a:xfrm>
              <a:off x="5435601" y="5075238"/>
              <a:ext cx="11113" cy="9525"/>
            </a:xfrm>
            <a:custGeom>
              <a:avLst/>
              <a:gdLst>
                <a:gd name="T0" fmla="*/ 2147483647 w 14"/>
                <a:gd name="T1" fmla="*/ 2147483647 h 13"/>
                <a:gd name="T2" fmla="*/ 2147483647 w 14"/>
                <a:gd name="T3" fmla="*/ 2147483647 h 13"/>
                <a:gd name="T4" fmla="*/ 2147483647 w 14"/>
                <a:gd name="T5" fmla="*/ 2147483647 h 13"/>
                <a:gd name="T6" fmla="*/ 2147483647 w 14"/>
                <a:gd name="T7" fmla="*/ 2147483647 h 13"/>
                <a:gd name="T8" fmla="*/ 2147483647 w 14"/>
                <a:gd name="T9" fmla="*/ 2147483647 h 13"/>
                <a:gd name="T10" fmla="*/ 2147483647 w 14"/>
                <a:gd name="T11" fmla="*/ 2147483647 h 13"/>
                <a:gd name="T12" fmla="*/ 2147483647 w 14"/>
                <a:gd name="T13" fmla="*/ 2147483647 h 13"/>
                <a:gd name="T14" fmla="*/ 2147483647 w 14"/>
                <a:gd name="T15" fmla="*/ 2147483647 h 13"/>
                <a:gd name="T16" fmla="*/ 2147483647 w 14"/>
                <a:gd name="T17" fmla="*/ 2147483647 h 13"/>
                <a:gd name="T18" fmla="*/ 2147483647 w 14"/>
                <a:gd name="T19" fmla="*/ 2147483647 h 13"/>
                <a:gd name="T20" fmla="*/ 2147483647 w 14"/>
                <a:gd name="T21" fmla="*/ 2147483647 h 13"/>
                <a:gd name="T22" fmla="*/ 2147483647 w 14"/>
                <a:gd name="T23" fmla="*/ 2147483647 h 13"/>
                <a:gd name="T24" fmla="*/ 2147483647 w 14"/>
                <a:gd name="T25" fmla="*/ 2147483647 h 13"/>
                <a:gd name="T26" fmla="*/ 2147483647 w 14"/>
                <a:gd name="T27" fmla="*/ 2147483647 h 13"/>
                <a:gd name="T28" fmla="*/ 0 w 14"/>
                <a:gd name="T29" fmla="*/ 2147483647 h 13"/>
                <a:gd name="T30" fmla="*/ 0 w 14"/>
                <a:gd name="T31" fmla="*/ 2147483647 h 13"/>
                <a:gd name="T32" fmla="*/ 0 w 14"/>
                <a:gd name="T33" fmla="*/ 2147483647 h 13"/>
                <a:gd name="T34" fmla="*/ 0 w 14"/>
                <a:gd name="T35" fmla="*/ 2147483647 h 13"/>
                <a:gd name="T36" fmla="*/ 2147483647 w 14"/>
                <a:gd name="T37" fmla="*/ 2147483647 h 13"/>
                <a:gd name="T38" fmla="*/ 2147483647 w 14"/>
                <a:gd name="T39" fmla="*/ 2147483647 h 13"/>
                <a:gd name="T40" fmla="*/ 2147483647 w 14"/>
                <a:gd name="T41" fmla="*/ 2147483647 h 13"/>
                <a:gd name="T42" fmla="*/ 2147483647 w 14"/>
                <a:gd name="T43" fmla="*/ 2147483647 h 13"/>
                <a:gd name="T44" fmla="*/ 2147483647 w 14"/>
                <a:gd name="T45" fmla="*/ 0 h 13"/>
                <a:gd name="T46" fmla="*/ 2147483647 w 14"/>
                <a:gd name="T47" fmla="*/ 0 h 13"/>
                <a:gd name="T48" fmla="*/ 2147483647 w 14"/>
                <a:gd name="T49" fmla="*/ 0 h 13"/>
                <a:gd name="T50" fmla="*/ 2147483647 w 14"/>
                <a:gd name="T51" fmla="*/ 0 h 13"/>
                <a:gd name="T52" fmla="*/ 2147483647 w 14"/>
                <a:gd name="T53" fmla="*/ 2147483647 h 13"/>
                <a:gd name="T54" fmla="*/ 2147483647 w 14"/>
                <a:gd name="T55" fmla="*/ 2147483647 h 13"/>
                <a:gd name="T56" fmla="*/ 2147483647 w 14"/>
                <a:gd name="T57" fmla="*/ 2147483647 h 13"/>
                <a:gd name="T58" fmla="*/ 2147483647 w 14"/>
                <a:gd name="T59" fmla="*/ 2147483647 h 13"/>
                <a:gd name="T60" fmla="*/ 2147483647 w 14"/>
                <a:gd name="T61" fmla="*/ 2147483647 h 13"/>
                <a:gd name="T62" fmla="*/ 2147483647 w 14"/>
                <a:gd name="T63" fmla="*/ 2147483647 h 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" h="13">
                  <a:moveTo>
                    <a:pt x="14" y="7"/>
                  </a:moveTo>
                  <a:lnTo>
                    <a:pt x="14" y="8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6" name="Freeform 48"/>
            <p:cNvSpPr>
              <a:spLocks/>
            </p:cNvSpPr>
            <p:nvPr/>
          </p:nvSpPr>
          <p:spPr bwMode="auto">
            <a:xfrm>
              <a:off x="5445126" y="5086350"/>
              <a:ext cx="6350" cy="6350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2147483647 w 8"/>
                <a:gd name="T7" fmla="*/ 2147483647 h 8"/>
                <a:gd name="T8" fmla="*/ 2147483647 w 8"/>
                <a:gd name="T9" fmla="*/ 2147483647 h 8"/>
                <a:gd name="T10" fmla="*/ 2147483647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2147483647 w 8"/>
                <a:gd name="T19" fmla="*/ 2147483647 h 8"/>
                <a:gd name="T20" fmla="*/ 2147483647 w 8"/>
                <a:gd name="T21" fmla="*/ 2147483647 h 8"/>
                <a:gd name="T22" fmla="*/ 2147483647 w 8"/>
                <a:gd name="T23" fmla="*/ 2147483647 h 8"/>
                <a:gd name="T24" fmla="*/ 2147483647 w 8"/>
                <a:gd name="T25" fmla="*/ 2147483647 h 8"/>
                <a:gd name="T26" fmla="*/ 2147483647 w 8"/>
                <a:gd name="T27" fmla="*/ 2147483647 h 8"/>
                <a:gd name="T28" fmla="*/ 2147483647 w 8"/>
                <a:gd name="T29" fmla="*/ 2147483647 h 8"/>
                <a:gd name="T30" fmla="*/ 2147483647 w 8"/>
                <a:gd name="T31" fmla="*/ 2147483647 h 8"/>
                <a:gd name="T32" fmla="*/ 0 w 8"/>
                <a:gd name="T33" fmla="*/ 2147483647 h 8"/>
                <a:gd name="T34" fmla="*/ 2147483647 w 8"/>
                <a:gd name="T35" fmla="*/ 2147483647 h 8"/>
                <a:gd name="T36" fmla="*/ 2147483647 w 8"/>
                <a:gd name="T37" fmla="*/ 2147483647 h 8"/>
                <a:gd name="T38" fmla="*/ 2147483647 w 8"/>
                <a:gd name="T39" fmla="*/ 2147483647 h 8"/>
                <a:gd name="T40" fmla="*/ 2147483647 w 8"/>
                <a:gd name="T41" fmla="*/ 2147483647 h 8"/>
                <a:gd name="T42" fmla="*/ 2147483647 w 8"/>
                <a:gd name="T43" fmla="*/ 2147483647 h 8"/>
                <a:gd name="T44" fmla="*/ 2147483647 w 8"/>
                <a:gd name="T45" fmla="*/ 2147483647 h 8"/>
                <a:gd name="T46" fmla="*/ 2147483647 w 8"/>
                <a:gd name="T47" fmla="*/ 0 h 8"/>
                <a:gd name="T48" fmla="*/ 2147483647 w 8"/>
                <a:gd name="T49" fmla="*/ 0 h 8"/>
                <a:gd name="T50" fmla="*/ 2147483647 w 8"/>
                <a:gd name="T51" fmla="*/ 0 h 8"/>
                <a:gd name="T52" fmla="*/ 2147483647 w 8"/>
                <a:gd name="T53" fmla="*/ 2147483647 h 8"/>
                <a:gd name="T54" fmla="*/ 2147483647 w 8"/>
                <a:gd name="T55" fmla="*/ 2147483647 h 8"/>
                <a:gd name="T56" fmla="*/ 2147483647 w 8"/>
                <a:gd name="T57" fmla="*/ 2147483647 h 8"/>
                <a:gd name="T58" fmla="*/ 2147483647 w 8"/>
                <a:gd name="T59" fmla="*/ 2147483647 h 8"/>
                <a:gd name="T60" fmla="*/ 2147483647 w 8"/>
                <a:gd name="T61" fmla="*/ 2147483647 h 8"/>
                <a:gd name="T62" fmla="*/ 2147483647 w 8"/>
                <a:gd name="T63" fmla="*/ 2147483647 h 8"/>
                <a:gd name="T64" fmla="*/ 2147483647 w 8"/>
                <a:gd name="T65" fmla="*/ 214748364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" h="8">
                  <a:moveTo>
                    <a:pt x="8" y="3"/>
                  </a:moveTo>
                  <a:lnTo>
                    <a:pt x="8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7" name="Freeform 49"/>
            <p:cNvSpPr>
              <a:spLocks/>
            </p:cNvSpPr>
            <p:nvPr/>
          </p:nvSpPr>
          <p:spPr bwMode="auto">
            <a:xfrm>
              <a:off x="5743576" y="5070475"/>
              <a:ext cx="23813" cy="28575"/>
            </a:xfrm>
            <a:custGeom>
              <a:avLst/>
              <a:gdLst>
                <a:gd name="T0" fmla="*/ 2147483647 w 31"/>
                <a:gd name="T1" fmla="*/ 2147483647 h 36"/>
                <a:gd name="T2" fmla="*/ 2147483647 w 31"/>
                <a:gd name="T3" fmla="*/ 2147483647 h 36"/>
                <a:gd name="T4" fmla="*/ 2147483647 w 31"/>
                <a:gd name="T5" fmla="*/ 2147483647 h 36"/>
                <a:gd name="T6" fmla="*/ 2147483647 w 31"/>
                <a:gd name="T7" fmla="*/ 2147483647 h 36"/>
                <a:gd name="T8" fmla="*/ 2147483647 w 31"/>
                <a:gd name="T9" fmla="*/ 2147483647 h 36"/>
                <a:gd name="T10" fmla="*/ 2147483647 w 31"/>
                <a:gd name="T11" fmla="*/ 2147483647 h 36"/>
                <a:gd name="T12" fmla="*/ 2147483647 w 31"/>
                <a:gd name="T13" fmla="*/ 2147483647 h 36"/>
                <a:gd name="T14" fmla="*/ 2147483647 w 31"/>
                <a:gd name="T15" fmla="*/ 2147483647 h 36"/>
                <a:gd name="T16" fmla="*/ 2147483647 w 31"/>
                <a:gd name="T17" fmla="*/ 2147483647 h 36"/>
                <a:gd name="T18" fmla="*/ 2147483647 w 31"/>
                <a:gd name="T19" fmla="*/ 2147483647 h 36"/>
                <a:gd name="T20" fmla="*/ 2147483647 w 31"/>
                <a:gd name="T21" fmla="*/ 2147483647 h 36"/>
                <a:gd name="T22" fmla="*/ 2147483647 w 31"/>
                <a:gd name="T23" fmla="*/ 2147483647 h 36"/>
                <a:gd name="T24" fmla="*/ 2147483647 w 31"/>
                <a:gd name="T25" fmla="*/ 2147483647 h 36"/>
                <a:gd name="T26" fmla="*/ 2147483647 w 31"/>
                <a:gd name="T27" fmla="*/ 2147483647 h 36"/>
                <a:gd name="T28" fmla="*/ 2147483647 w 31"/>
                <a:gd name="T29" fmla="*/ 2147483647 h 36"/>
                <a:gd name="T30" fmla="*/ 0 w 31"/>
                <a:gd name="T31" fmla="*/ 2147483647 h 36"/>
                <a:gd name="T32" fmla="*/ 0 w 31"/>
                <a:gd name="T33" fmla="*/ 2147483647 h 36"/>
                <a:gd name="T34" fmla="*/ 0 w 31"/>
                <a:gd name="T35" fmla="*/ 2147483647 h 36"/>
                <a:gd name="T36" fmla="*/ 0 w 31"/>
                <a:gd name="T37" fmla="*/ 2147483647 h 36"/>
                <a:gd name="T38" fmla="*/ 0 w 31"/>
                <a:gd name="T39" fmla="*/ 2147483647 h 36"/>
                <a:gd name="T40" fmla="*/ 0 w 31"/>
                <a:gd name="T41" fmla="*/ 2147483647 h 36"/>
                <a:gd name="T42" fmla="*/ 2147483647 w 31"/>
                <a:gd name="T43" fmla="*/ 2147483647 h 36"/>
                <a:gd name="T44" fmla="*/ 2147483647 w 31"/>
                <a:gd name="T45" fmla="*/ 2147483647 h 36"/>
                <a:gd name="T46" fmla="*/ 2147483647 w 31"/>
                <a:gd name="T47" fmla="*/ 2147483647 h 36"/>
                <a:gd name="T48" fmla="*/ 2147483647 w 31"/>
                <a:gd name="T49" fmla="*/ 2147483647 h 36"/>
                <a:gd name="T50" fmla="*/ 2147483647 w 31"/>
                <a:gd name="T51" fmla="*/ 0 h 36"/>
                <a:gd name="T52" fmla="*/ 2147483647 w 31"/>
                <a:gd name="T53" fmla="*/ 0 h 36"/>
                <a:gd name="T54" fmla="*/ 2147483647 w 31"/>
                <a:gd name="T55" fmla="*/ 0 h 36"/>
                <a:gd name="T56" fmla="*/ 2147483647 w 31"/>
                <a:gd name="T57" fmla="*/ 0 h 36"/>
                <a:gd name="T58" fmla="*/ 2147483647 w 31"/>
                <a:gd name="T59" fmla="*/ 2147483647 h 36"/>
                <a:gd name="T60" fmla="*/ 2147483647 w 31"/>
                <a:gd name="T61" fmla="*/ 2147483647 h 36"/>
                <a:gd name="T62" fmla="*/ 2147483647 w 31"/>
                <a:gd name="T63" fmla="*/ 2147483647 h 36"/>
                <a:gd name="T64" fmla="*/ 2147483647 w 31"/>
                <a:gd name="T65" fmla="*/ 2147483647 h 36"/>
                <a:gd name="T66" fmla="*/ 2147483647 w 31"/>
                <a:gd name="T67" fmla="*/ 2147483647 h 36"/>
                <a:gd name="T68" fmla="*/ 2147483647 w 31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" h="36">
                  <a:moveTo>
                    <a:pt x="31" y="17"/>
                  </a:moveTo>
                  <a:lnTo>
                    <a:pt x="30" y="19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6" y="30"/>
                  </a:lnTo>
                  <a:lnTo>
                    <a:pt x="25" y="31"/>
                  </a:lnTo>
                  <a:lnTo>
                    <a:pt x="23" y="33"/>
                  </a:lnTo>
                  <a:lnTo>
                    <a:pt x="22" y="34"/>
                  </a:lnTo>
                  <a:lnTo>
                    <a:pt x="21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3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9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7" y="6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1" y="17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8" name="Freeform 50"/>
            <p:cNvSpPr>
              <a:spLocks/>
            </p:cNvSpPr>
            <p:nvPr/>
          </p:nvSpPr>
          <p:spPr bwMode="auto">
            <a:xfrm>
              <a:off x="5746751" y="5075238"/>
              <a:ext cx="9525" cy="9525"/>
            </a:xfrm>
            <a:custGeom>
              <a:avLst/>
              <a:gdLst>
                <a:gd name="T0" fmla="*/ 2147483647 w 11"/>
                <a:gd name="T1" fmla="*/ 2147483647 h 13"/>
                <a:gd name="T2" fmla="*/ 2147483647 w 11"/>
                <a:gd name="T3" fmla="*/ 2147483647 h 13"/>
                <a:gd name="T4" fmla="*/ 2147483647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2147483647 h 13"/>
                <a:gd name="T10" fmla="*/ 2147483647 w 11"/>
                <a:gd name="T11" fmla="*/ 2147483647 h 13"/>
                <a:gd name="T12" fmla="*/ 2147483647 w 11"/>
                <a:gd name="T13" fmla="*/ 2147483647 h 13"/>
                <a:gd name="T14" fmla="*/ 2147483647 w 11"/>
                <a:gd name="T15" fmla="*/ 2147483647 h 13"/>
                <a:gd name="T16" fmla="*/ 2147483647 w 11"/>
                <a:gd name="T17" fmla="*/ 2147483647 h 13"/>
                <a:gd name="T18" fmla="*/ 2147483647 w 11"/>
                <a:gd name="T19" fmla="*/ 2147483647 h 13"/>
                <a:gd name="T20" fmla="*/ 2147483647 w 11"/>
                <a:gd name="T21" fmla="*/ 2147483647 h 13"/>
                <a:gd name="T22" fmla="*/ 2147483647 w 11"/>
                <a:gd name="T23" fmla="*/ 2147483647 h 13"/>
                <a:gd name="T24" fmla="*/ 2147483647 w 11"/>
                <a:gd name="T25" fmla="*/ 2147483647 h 13"/>
                <a:gd name="T26" fmla="*/ 0 w 11"/>
                <a:gd name="T27" fmla="*/ 2147483647 h 13"/>
                <a:gd name="T28" fmla="*/ 0 w 11"/>
                <a:gd name="T29" fmla="*/ 2147483647 h 13"/>
                <a:gd name="T30" fmla="*/ 0 w 11"/>
                <a:gd name="T31" fmla="*/ 2147483647 h 13"/>
                <a:gd name="T32" fmla="*/ 0 w 11"/>
                <a:gd name="T33" fmla="*/ 2147483647 h 13"/>
                <a:gd name="T34" fmla="*/ 0 w 11"/>
                <a:gd name="T35" fmla="*/ 2147483647 h 13"/>
                <a:gd name="T36" fmla="*/ 0 w 11"/>
                <a:gd name="T37" fmla="*/ 2147483647 h 13"/>
                <a:gd name="T38" fmla="*/ 2147483647 w 11"/>
                <a:gd name="T39" fmla="*/ 2147483647 h 13"/>
                <a:gd name="T40" fmla="*/ 2147483647 w 11"/>
                <a:gd name="T41" fmla="*/ 2147483647 h 13"/>
                <a:gd name="T42" fmla="*/ 2147483647 w 11"/>
                <a:gd name="T43" fmla="*/ 2147483647 h 13"/>
                <a:gd name="T44" fmla="*/ 2147483647 w 11"/>
                <a:gd name="T45" fmla="*/ 0 h 13"/>
                <a:gd name="T46" fmla="*/ 2147483647 w 11"/>
                <a:gd name="T47" fmla="*/ 0 h 13"/>
                <a:gd name="T48" fmla="*/ 2147483647 w 11"/>
                <a:gd name="T49" fmla="*/ 0 h 13"/>
                <a:gd name="T50" fmla="*/ 2147483647 w 11"/>
                <a:gd name="T51" fmla="*/ 0 h 13"/>
                <a:gd name="T52" fmla="*/ 2147483647 w 11"/>
                <a:gd name="T53" fmla="*/ 2147483647 h 13"/>
                <a:gd name="T54" fmla="*/ 2147483647 w 11"/>
                <a:gd name="T55" fmla="*/ 2147483647 h 13"/>
                <a:gd name="T56" fmla="*/ 2147483647 w 11"/>
                <a:gd name="T57" fmla="*/ 2147483647 h 13"/>
                <a:gd name="T58" fmla="*/ 2147483647 w 11"/>
                <a:gd name="T59" fmla="*/ 2147483647 h 13"/>
                <a:gd name="T60" fmla="*/ 2147483647 w 11"/>
                <a:gd name="T61" fmla="*/ 2147483647 h 13"/>
                <a:gd name="T62" fmla="*/ 2147483647 w 11"/>
                <a:gd name="T63" fmla="*/ 2147483647 h 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1" h="13">
                  <a:moveTo>
                    <a:pt x="11" y="7"/>
                  </a:moveTo>
                  <a:lnTo>
                    <a:pt x="11" y="8"/>
                  </a:lnTo>
                  <a:lnTo>
                    <a:pt x="11" y="10"/>
                  </a:lnTo>
                  <a:lnTo>
                    <a:pt x="9" y="11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9" name="Freeform 51"/>
            <p:cNvSpPr>
              <a:spLocks/>
            </p:cNvSpPr>
            <p:nvPr/>
          </p:nvSpPr>
          <p:spPr bwMode="auto">
            <a:xfrm>
              <a:off x="5756276" y="5086350"/>
              <a:ext cx="3175" cy="6350"/>
            </a:xfrm>
            <a:custGeom>
              <a:avLst/>
              <a:gdLst>
                <a:gd name="T0" fmla="*/ 2147483647 w 5"/>
                <a:gd name="T1" fmla="*/ 2147483647 h 8"/>
                <a:gd name="T2" fmla="*/ 2147483647 w 5"/>
                <a:gd name="T3" fmla="*/ 2147483647 h 8"/>
                <a:gd name="T4" fmla="*/ 2147483647 w 5"/>
                <a:gd name="T5" fmla="*/ 2147483647 h 8"/>
                <a:gd name="T6" fmla="*/ 2147483647 w 5"/>
                <a:gd name="T7" fmla="*/ 2147483647 h 8"/>
                <a:gd name="T8" fmla="*/ 2147483647 w 5"/>
                <a:gd name="T9" fmla="*/ 2147483647 h 8"/>
                <a:gd name="T10" fmla="*/ 2147483647 w 5"/>
                <a:gd name="T11" fmla="*/ 2147483647 h 8"/>
                <a:gd name="T12" fmla="*/ 2147483647 w 5"/>
                <a:gd name="T13" fmla="*/ 2147483647 h 8"/>
                <a:gd name="T14" fmla="*/ 2147483647 w 5"/>
                <a:gd name="T15" fmla="*/ 2147483647 h 8"/>
                <a:gd name="T16" fmla="*/ 2147483647 w 5"/>
                <a:gd name="T17" fmla="*/ 2147483647 h 8"/>
                <a:gd name="T18" fmla="*/ 2147483647 w 5"/>
                <a:gd name="T19" fmla="*/ 2147483647 h 8"/>
                <a:gd name="T20" fmla="*/ 2147483647 w 5"/>
                <a:gd name="T21" fmla="*/ 2147483647 h 8"/>
                <a:gd name="T22" fmla="*/ 2147483647 w 5"/>
                <a:gd name="T23" fmla="*/ 2147483647 h 8"/>
                <a:gd name="T24" fmla="*/ 2147483647 w 5"/>
                <a:gd name="T25" fmla="*/ 2147483647 h 8"/>
                <a:gd name="T26" fmla="*/ 0 w 5"/>
                <a:gd name="T27" fmla="*/ 2147483647 h 8"/>
                <a:gd name="T28" fmla="*/ 0 w 5"/>
                <a:gd name="T29" fmla="*/ 2147483647 h 8"/>
                <a:gd name="T30" fmla="*/ 0 w 5"/>
                <a:gd name="T31" fmla="*/ 2147483647 h 8"/>
                <a:gd name="T32" fmla="*/ 0 w 5"/>
                <a:gd name="T33" fmla="*/ 2147483647 h 8"/>
                <a:gd name="T34" fmla="*/ 0 w 5"/>
                <a:gd name="T35" fmla="*/ 2147483647 h 8"/>
                <a:gd name="T36" fmla="*/ 0 w 5"/>
                <a:gd name="T37" fmla="*/ 2147483647 h 8"/>
                <a:gd name="T38" fmla="*/ 0 w 5"/>
                <a:gd name="T39" fmla="*/ 2147483647 h 8"/>
                <a:gd name="T40" fmla="*/ 2147483647 w 5"/>
                <a:gd name="T41" fmla="*/ 2147483647 h 8"/>
                <a:gd name="T42" fmla="*/ 2147483647 w 5"/>
                <a:gd name="T43" fmla="*/ 2147483647 h 8"/>
                <a:gd name="T44" fmla="*/ 2147483647 w 5"/>
                <a:gd name="T45" fmla="*/ 2147483647 h 8"/>
                <a:gd name="T46" fmla="*/ 2147483647 w 5"/>
                <a:gd name="T47" fmla="*/ 0 h 8"/>
                <a:gd name="T48" fmla="*/ 2147483647 w 5"/>
                <a:gd name="T49" fmla="*/ 0 h 8"/>
                <a:gd name="T50" fmla="*/ 2147483647 w 5"/>
                <a:gd name="T51" fmla="*/ 0 h 8"/>
                <a:gd name="T52" fmla="*/ 2147483647 w 5"/>
                <a:gd name="T53" fmla="*/ 2147483647 h 8"/>
                <a:gd name="T54" fmla="*/ 2147483647 w 5"/>
                <a:gd name="T55" fmla="*/ 2147483647 h 8"/>
                <a:gd name="T56" fmla="*/ 2147483647 w 5"/>
                <a:gd name="T57" fmla="*/ 2147483647 h 8"/>
                <a:gd name="T58" fmla="*/ 2147483647 w 5"/>
                <a:gd name="T59" fmla="*/ 2147483647 h 8"/>
                <a:gd name="T60" fmla="*/ 2147483647 w 5"/>
                <a:gd name="T61" fmla="*/ 2147483647 h 8"/>
                <a:gd name="T62" fmla="*/ 2147483647 w 5"/>
                <a:gd name="T63" fmla="*/ 2147483647 h 8"/>
                <a:gd name="T64" fmla="*/ 2147483647 w 5"/>
                <a:gd name="T65" fmla="*/ 214748364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5" y="5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0" name="Freeform 52"/>
            <p:cNvSpPr>
              <a:spLocks/>
            </p:cNvSpPr>
            <p:nvPr/>
          </p:nvSpPr>
          <p:spPr bwMode="auto">
            <a:xfrm>
              <a:off x="5630863" y="4870450"/>
              <a:ext cx="104775" cy="106363"/>
            </a:xfrm>
            <a:custGeom>
              <a:avLst/>
              <a:gdLst>
                <a:gd name="T0" fmla="*/ 2147483647 w 132"/>
                <a:gd name="T1" fmla="*/ 0 h 133"/>
                <a:gd name="T2" fmla="*/ 2147483647 w 132"/>
                <a:gd name="T3" fmla="*/ 0 h 133"/>
                <a:gd name="T4" fmla="*/ 2147483647 w 132"/>
                <a:gd name="T5" fmla="*/ 0 h 133"/>
                <a:gd name="T6" fmla="*/ 2147483647 w 132"/>
                <a:gd name="T7" fmla="*/ 2147483647 h 133"/>
                <a:gd name="T8" fmla="*/ 2147483647 w 132"/>
                <a:gd name="T9" fmla="*/ 2147483647 h 133"/>
                <a:gd name="T10" fmla="*/ 2147483647 w 132"/>
                <a:gd name="T11" fmla="*/ 2147483647 h 133"/>
                <a:gd name="T12" fmla="*/ 2147483647 w 132"/>
                <a:gd name="T13" fmla="*/ 2147483647 h 133"/>
                <a:gd name="T14" fmla="*/ 2147483647 w 132"/>
                <a:gd name="T15" fmla="*/ 2147483647 h 133"/>
                <a:gd name="T16" fmla="*/ 2147483647 w 132"/>
                <a:gd name="T17" fmla="*/ 2147483647 h 133"/>
                <a:gd name="T18" fmla="*/ 2147483647 w 132"/>
                <a:gd name="T19" fmla="*/ 2147483647 h 133"/>
                <a:gd name="T20" fmla="*/ 2147483647 w 132"/>
                <a:gd name="T21" fmla="*/ 2147483647 h 133"/>
                <a:gd name="T22" fmla="*/ 2147483647 w 132"/>
                <a:gd name="T23" fmla="*/ 2147483647 h 133"/>
                <a:gd name="T24" fmla="*/ 2147483647 w 132"/>
                <a:gd name="T25" fmla="*/ 2147483647 h 133"/>
                <a:gd name="T26" fmla="*/ 2147483647 w 132"/>
                <a:gd name="T27" fmla="*/ 2147483647 h 133"/>
                <a:gd name="T28" fmla="*/ 2147483647 w 132"/>
                <a:gd name="T29" fmla="*/ 2147483647 h 133"/>
                <a:gd name="T30" fmla="*/ 2147483647 w 132"/>
                <a:gd name="T31" fmla="*/ 2147483647 h 133"/>
                <a:gd name="T32" fmla="*/ 2147483647 w 132"/>
                <a:gd name="T33" fmla="*/ 2147483647 h 133"/>
                <a:gd name="T34" fmla="*/ 2147483647 w 132"/>
                <a:gd name="T35" fmla="*/ 2147483647 h 133"/>
                <a:gd name="T36" fmla="*/ 2147483647 w 132"/>
                <a:gd name="T37" fmla="*/ 2147483647 h 133"/>
                <a:gd name="T38" fmla="*/ 2147483647 w 132"/>
                <a:gd name="T39" fmla="*/ 2147483647 h 133"/>
                <a:gd name="T40" fmla="*/ 2147483647 w 132"/>
                <a:gd name="T41" fmla="*/ 2147483647 h 133"/>
                <a:gd name="T42" fmla="*/ 2147483647 w 132"/>
                <a:gd name="T43" fmla="*/ 2147483647 h 133"/>
                <a:gd name="T44" fmla="*/ 2147483647 w 132"/>
                <a:gd name="T45" fmla="*/ 2147483647 h 133"/>
                <a:gd name="T46" fmla="*/ 2147483647 w 132"/>
                <a:gd name="T47" fmla="*/ 2147483647 h 133"/>
                <a:gd name="T48" fmla="*/ 2147483647 w 132"/>
                <a:gd name="T49" fmla="*/ 2147483647 h 133"/>
                <a:gd name="T50" fmla="*/ 2147483647 w 132"/>
                <a:gd name="T51" fmla="*/ 2147483647 h 133"/>
                <a:gd name="T52" fmla="*/ 2147483647 w 132"/>
                <a:gd name="T53" fmla="*/ 2147483647 h 133"/>
                <a:gd name="T54" fmla="*/ 2147483647 w 132"/>
                <a:gd name="T55" fmla="*/ 2147483647 h 133"/>
                <a:gd name="T56" fmla="*/ 2147483647 w 132"/>
                <a:gd name="T57" fmla="*/ 2147483647 h 133"/>
                <a:gd name="T58" fmla="*/ 2147483647 w 132"/>
                <a:gd name="T59" fmla="*/ 2147483647 h 133"/>
                <a:gd name="T60" fmla="*/ 2147483647 w 132"/>
                <a:gd name="T61" fmla="*/ 2147483647 h 133"/>
                <a:gd name="T62" fmla="*/ 2147483647 w 132"/>
                <a:gd name="T63" fmla="*/ 2147483647 h 133"/>
                <a:gd name="T64" fmla="*/ 2147483647 w 132"/>
                <a:gd name="T65" fmla="*/ 2147483647 h 133"/>
                <a:gd name="T66" fmla="*/ 2147483647 w 132"/>
                <a:gd name="T67" fmla="*/ 2147483647 h 133"/>
                <a:gd name="T68" fmla="*/ 2147483647 w 132"/>
                <a:gd name="T69" fmla="*/ 2147483647 h 133"/>
                <a:gd name="T70" fmla="*/ 2147483647 w 132"/>
                <a:gd name="T71" fmla="*/ 2147483647 h 133"/>
                <a:gd name="T72" fmla="*/ 2147483647 w 132"/>
                <a:gd name="T73" fmla="*/ 2147483647 h 133"/>
                <a:gd name="T74" fmla="*/ 2147483647 w 132"/>
                <a:gd name="T75" fmla="*/ 2147483647 h 133"/>
                <a:gd name="T76" fmla="*/ 2147483647 w 132"/>
                <a:gd name="T77" fmla="*/ 2147483647 h 133"/>
                <a:gd name="T78" fmla="*/ 2147483647 w 132"/>
                <a:gd name="T79" fmla="*/ 2147483647 h 133"/>
                <a:gd name="T80" fmla="*/ 2147483647 w 132"/>
                <a:gd name="T81" fmla="*/ 2147483647 h 133"/>
                <a:gd name="T82" fmla="*/ 2147483647 w 132"/>
                <a:gd name="T83" fmla="*/ 2147483647 h 133"/>
                <a:gd name="T84" fmla="*/ 2147483647 w 132"/>
                <a:gd name="T85" fmla="*/ 2147483647 h 133"/>
                <a:gd name="T86" fmla="*/ 2147483647 w 132"/>
                <a:gd name="T87" fmla="*/ 2147483647 h 133"/>
                <a:gd name="T88" fmla="*/ 2147483647 w 132"/>
                <a:gd name="T89" fmla="*/ 2147483647 h 133"/>
                <a:gd name="T90" fmla="*/ 2147483647 w 132"/>
                <a:gd name="T91" fmla="*/ 2147483647 h 133"/>
                <a:gd name="T92" fmla="*/ 2147483647 w 132"/>
                <a:gd name="T93" fmla="*/ 2147483647 h 133"/>
                <a:gd name="T94" fmla="*/ 2147483647 w 132"/>
                <a:gd name="T95" fmla="*/ 2147483647 h 133"/>
                <a:gd name="T96" fmla="*/ 2147483647 w 132"/>
                <a:gd name="T97" fmla="*/ 2147483647 h 133"/>
                <a:gd name="T98" fmla="*/ 2147483647 w 132"/>
                <a:gd name="T99" fmla="*/ 2147483647 h 133"/>
                <a:gd name="T100" fmla="*/ 2147483647 w 132"/>
                <a:gd name="T101" fmla="*/ 2147483647 h 133"/>
                <a:gd name="T102" fmla="*/ 2147483647 w 132"/>
                <a:gd name="T103" fmla="*/ 2147483647 h 133"/>
                <a:gd name="T104" fmla="*/ 2147483647 w 132"/>
                <a:gd name="T105" fmla="*/ 2147483647 h 133"/>
                <a:gd name="T106" fmla="*/ 2147483647 w 132"/>
                <a:gd name="T107" fmla="*/ 2147483647 h 133"/>
                <a:gd name="T108" fmla="*/ 2147483647 w 132"/>
                <a:gd name="T109" fmla="*/ 2147483647 h 133"/>
                <a:gd name="T110" fmla="*/ 2147483647 w 132"/>
                <a:gd name="T111" fmla="*/ 2147483647 h 133"/>
                <a:gd name="T112" fmla="*/ 2147483647 w 132"/>
                <a:gd name="T113" fmla="*/ 2147483647 h 133"/>
                <a:gd name="T114" fmla="*/ 2147483647 w 132"/>
                <a:gd name="T115" fmla="*/ 2147483647 h 133"/>
                <a:gd name="T116" fmla="*/ 2147483647 w 132"/>
                <a:gd name="T117" fmla="*/ 2147483647 h 133"/>
                <a:gd name="T118" fmla="*/ 2147483647 w 132"/>
                <a:gd name="T119" fmla="*/ 2147483647 h 133"/>
                <a:gd name="T120" fmla="*/ 0 w 132"/>
                <a:gd name="T121" fmla="*/ 2147483647 h 133"/>
                <a:gd name="T122" fmla="*/ 2147483647 w 132"/>
                <a:gd name="T123" fmla="*/ 0 h 13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2" h="133">
                  <a:moveTo>
                    <a:pt x="1" y="0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20" y="3"/>
                  </a:lnTo>
                  <a:lnTo>
                    <a:pt x="24" y="3"/>
                  </a:lnTo>
                  <a:lnTo>
                    <a:pt x="29" y="5"/>
                  </a:lnTo>
                  <a:lnTo>
                    <a:pt x="34" y="7"/>
                  </a:lnTo>
                  <a:lnTo>
                    <a:pt x="39" y="8"/>
                  </a:lnTo>
                  <a:lnTo>
                    <a:pt x="44" y="10"/>
                  </a:lnTo>
                  <a:lnTo>
                    <a:pt x="50" y="11"/>
                  </a:lnTo>
                  <a:lnTo>
                    <a:pt x="56" y="14"/>
                  </a:lnTo>
                  <a:lnTo>
                    <a:pt x="62" y="17"/>
                  </a:lnTo>
                  <a:lnTo>
                    <a:pt x="67" y="20"/>
                  </a:lnTo>
                  <a:lnTo>
                    <a:pt x="74" y="25"/>
                  </a:lnTo>
                  <a:lnTo>
                    <a:pt x="79" y="28"/>
                  </a:lnTo>
                  <a:lnTo>
                    <a:pt x="85" y="33"/>
                  </a:lnTo>
                  <a:lnTo>
                    <a:pt x="90" y="39"/>
                  </a:lnTo>
                  <a:lnTo>
                    <a:pt x="96" y="44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0" y="64"/>
                  </a:lnTo>
                  <a:lnTo>
                    <a:pt x="116" y="71"/>
                  </a:lnTo>
                  <a:lnTo>
                    <a:pt x="120" y="81"/>
                  </a:lnTo>
                  <a:lnTo>
                    <a:pt x="123" y="90"/>
                  </a:lnTo>
                  <a:lnTo>
                    <a:pt x="127" y="99"/>
                  </a:lnTo>
                  <a:lnTo>
                    <a:pt x="129" y="110"/>
                  </a:lnTo>
                  <a:lnTo>
                    <a:pt x="131" y="121"/>
                  </a:lnTo>
                  <a:lnTo>
                    <a:pt x="132" y="133"/>
                  </a:lnTo>
                  <a:lnTo>
                    <a:pt x="132" y="132"/>
                  </a:lnTo>
                  <a:lnTo>
                    <a:pt x="131" y="129"/>
                  </a:lnTo>
                  <a:lnTo>
                    <a:pt x="131" y="127"/>
                  </a:lnTo>
                  <a:lnTo>
                    <a:pt x="129" y="124"/>
                  </a:lnTo>
                  <a:lnTo>
                    <a:pt x="128" y="121"/>
                  </a:lnTo>
                  <a:lnTo>
                    <a:pt x="127" y="118"/>
                  </a:lnTo>
                  <a:lnTo>
                    <a:pt x="125" y="115"/>
                  </a:lnTo>
                  <a:lnTo>
                    <a:pt x="124" y="110"/>
                  </a:lnTo>
                  <a:lnTo>
                    <a:pt x="121" y="105"/>
                  </a:lnTo>
                  <a:lnTo>
                    <a:pt x="118" y="102"/>
                  </a:lnTo>
                  <a:lnTo>
                    <a:pt x="117" y="98"/>
                  </a:lnTo>
                  <a:lnTo>
                    <a:pt x="113" y="93"/>
                  </a:lnTo>
                  <a:lnTo>
                    <a:pt x="110" y="88"/>
                  </a:lnTo>
                  <a:lnTo>
                    <a:pt x="106" y="82"/>
                  </a:lnTo>
                  <a:lnTo>
                    <a:pt x="104" y="78"/>
                  </a:lnTo>
                  <a:lnTo>
                    <a:pt x="100" y="73"/>
                  </a:lnTo>
                  <a:lnTo>
                    <a:pt x="94" y="68"/>
                  </a:lnTo>
                  <a:lnTo>
                    <a:pt x="90" y="64"/>
                  </a:lnTo>
                  <a:lnTo>
                    <a:pt x="85" y="58"/>
                  </a:lnTo>
                  <a:lnTo>
                    <a:pt x="79" y="53"/>
                  </a:lnTo>
                  <a:lnTo>
                    <a:pt x="73" y="48"/>
                  </a:lnTo>
                  <a:lnTo>
                    <a:pt x="67" y="44"/>
                  </a:lnTo>
                  <a:lnTo>
                    <a:pt x="61" y="41"/>
                  </a:lnTo>
                  <a:lnTo>
                    <a:pt x="52" y="36"/>
                  </a:lnTo>
                  <a:lnTo>
                    <a:pt x="46" y="33"/>
                  </a:lnTo>
                  <a:lnTo>
                    <a:pt x="38" y="28"/>
                  </a:lnTo>
                  <a:lnTo>
                    <a:pt x="28" y="25"/>
                  </a:lnTo>
                  <a:lnTo>
                    <a:pt x="20" y="22"/>
                  </a:lnTo>
                  <a:lnTo>
                    <a:pt x="11" y="20"/>
                  </a:lnTo>
                  <a:lnTo>
                    <a:pt x="0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1" name="Freeform 53"/>
            <p:cNvSpPr>
              <a:spLocks/>
            </p:cNvSpPr>
            <p:nvPr/>
          </p:nvSpPr>
          <p:spPr bwMode="auto">
            <a:xfrm>
              <a:off x="5567363" y="4868863"/>
              <a:ext cx="71438" cy="149225"/>
            </a:xfrm>
            <a:custGeom>
              <a:avLst/>
              <a:gdLst>
                <a:gd name="T0" fmla="*/ 2147483647 w 91"/>
                <a:gd name="T1" fmla="*/ 0 h 189"/>
                <a:gd name="T2" fmla="*/ 2147483647 w 91"/>
                <a:gd name="T3" fmla="*/ 2147483647 h 189"/>
                <a:gd name="T4" fmla="*/ 2147483647 w 91"/>
                <a:gd name="T5" fmla="*/ 2147483647 h 189"/>
                <a:gd name="T6" fmla="*/ 2147483647 w 91"/>
                <a:gd name="T7" fmla="*/ 2147483647 h 189"/>
                <a:gd name="T8" fmla="*/ 2147483647 w 91"/>
                <a:gd name="T9" fmla="*/ 2147483647 h 189"/>
                <a:gd name="T10" fmla="*/ 2147483647 w 91"/>
                <a:gd name="T11" fmla="*/ 2147483647 h 189"/>
                <a:gd name="T12" fmla="*/ 2147483647 w 91"/>
                <a:gd name="T13" fmla="*/ 2147483647 h 189"/>
                <a:gd name="T14" fmla="*/ 2147483647 w 91"/>
                <a:gd name="T15" fmla="*/ 2147483647 h 189"/>
                <a:gd name="T16" fmla="*/ 2147483647 w 91"/>
                <a:gd name="T17" fmla="*/ 2147483647 h 189"/>
                <a:gd name="T18" fmla="*/ 2147483647 w 91"/>
                <a:gd name="T19" fmla="*/ 2147483647 h 189"/>
                <a:gd name="T20" fmla="*/ 2147483647 w 91"/>
                <a:gd name="T21" fmla="*/ 2147483647 h 189"/>
                <a:gd name="T22" fmla="*/ 2147483647 w 91"/>
                <a:gd name="T23" fmla="*/ 2147483647 h 189"/>
                <a:gd name="T24" fmla="*/ 2147483647 w 91"/>
                <a:gd name="T25" fmla="*/ 2147483647 h 189"/>
                <a:gd name="T26" fmla="*/ 2147483647 w 91"/>
                <a:gd name="T27" fmla="*/ 2147483647 h 189"/>
                <a:gd name="T28" fmla="*/ 2147483647 w 91"/>
                <a:gd name="T29" fmla="*/ 2147483647 h 189"/>
                <a:gd name="T30" fmla="*/ 2147483647 w 91"/>
                <a:gd name="T31" fmla="*/ 2147483647 h 189"/>
                <a:gd name="T32" fmla="*/ 2147483647 w 91"/>
                <a:gd name="T33" fmla="*/ 2147483647 h 189"/>
                <a:gd name="T34" fmla="*/ 2147483647 w 91"/>
                <a:gd name="T35" fmla="*/ 2147483647 h 189"/>
                <a:gd name="T36" fmla="*/ 2147483647 w 91"/>
                <a:gd name="T37" fmla="*/ 2147483647 h 189"/>
                <a:gd name="T38" fmla="*/ 2147483647 w 91"/>
                <a:gd name="T39" fmla="*/ 2147483647 h 189"/>
                <a:gd name="T40" fmla="*/ 2147483647 w 91"/>
                <a:gd name="T41" fmla="*/ 2147483647 h 189"/>
                <a:gd name="T42" fmla="*/ 2147483647 w 91"/>
                <a:gd name="T43" fmla="*/ 2147483647 h 189"/>
                <a:gd name="T44" fmla="*/ 2147483647 w 91"/>
                <a:gd name="T45" fmla="*/ 2147483647 h 189"/>
                <a:gd name="T46" fmla="*/ 2147483647 w 91"/>
                <a:gd name="T47" fmla="*/ 2147483647 h 189"/>
                <a:gd name="T48" fmla="*/ 2147483647 w 91"/>
                <a:gd name="T49" fmla="*/ 2147483647 h 189"/>
                <a:gd name="T50" fmla="*/ 2147483647 w 91"/>
                <a:gd name="T51" fmla="*/ 2147483647 h 189"/>
                <a:gd name="T52" fmla="*/ 2147483647 w 91"/>
                <a:gd name="T53" fmla="*/ 2147483647 h 189"/>
                <a:gd name="T54" fmla="*/ 2147483647 w 91"/>
                <a:gd name="T55" fmla="*/ 2147483647 h 189"/>
                <a:gd name="T56" fmla="*/ 0 w 91"/>
                <a:gd name="T57" fmla="*/ 2147483647 h 189"/>
                <a:gd name="T58" fmla="*/ 2147483647 w 91"/>
                <a:gd name="T59" fmla="*/ 2147483647 h 189"/>
                <a:gd name="T60" fmla="*/ 2147483647 w 91"/>
                <a:gd name="T61" fmla="*/ 2147483647 h 189"/>
                <a:gd name="T62" fmla="*/ 2147483647 w 91"/>
                <a:gd name="T63" fmla="*/ 2147483647 h 189"/>
                <a:gd name="T64" fmla="*/ 2147483647 w 91"/>
                <a:gd name="T65" fmla="*/ 2147483647 h 189"/>
                <a:gd name="T66" fmla="*/ 2147483647 w 91"/>
                <a:gd name="T67" fmla="*/ 2147483647 h 189"/>
                <a:gd name="T68" fmla="*/ 2147483647 w 91"/>
                <a:gd name="T69" fmla="*/ 2147483647 h 189"/>
                <a:gd name="T70" fmla="*/ 2147483647 w 91"/>
                <a:gd name="T71" fmla="*/ 2147483647 h 189"/>
                <a:gd name="T72" fmla="*/ 2147483647 w 91"/>
                <a:gd name="T73" fmla="*/ 2147483647 h 189"/>
                <a:gd name="T74" fmla="*/ 2147483647 w 91"/>
                <a:gd name="T75" fmla="*/ 2147483647 h 189"/>
                <a:gd name="T76" fmla="*/ 2147483647 w 91"/>
                <a:gd name="T77" fmla="*/ 2147483647 h 189"/>
                <a:gd name="T78" fmla="*/ 2147483647 w 91"/>
                <a:gd name="T79" fmla="*/ 2147483647 h 189"/>
                <a:gd name="T80" fmla="*/ 2147483647 w 91"/>
                <a:gd name="T81" fmla="*/ 2147483647 h 189"/>
                <a:gd name="T82" fmla="*/ 2147483647 w 91"/>
                <a:gd name="T83" fmla="*/ 2147483647 h 189"/>
                <a:gd name="T84" fmla="*/ 2147483647 w 91"/>
                <a:gd name="T85" fmla="*/ 2147483647 h 189"/>
                <a:gd name="T86" fmla="*/ 2147483647 w 91"/>
                <a:gd name="T87" fmla="*/ 2147483647 h 189"/>
                <a:gd name="T88" fmla="*/ 2147483647 w 91"/>
                <a:gd name="T89" fmla="*/ 2147483647 h 189"/>
                <a:gd name="T90" fmla="*/ 2147483647 w 91"/>
                <a:gd name="T91" fmla="*/ 2147483647 h 189"/>
                <a:gd name="T92" fmla="*/ 2147483647 w 91"/>
                <a:gd name="T93" fmla="*/ 2147483647 h 189"/>
                <a:gd name="T94" fmla="*/ 2147483647 w 91"/>
                <a:gd name="T95" fmla="*/ 2147483647 h 189"/>
                <a:gd name="T96" fmla="*/ 2147483647 w 91"/>
                <a:gd name="T97" fmla="*/ 2147483647 h 189"/>
                <a:gd name="T98" fmla="*/ 2147483647 w 91"/>
                <a:gd name="T99" fmla="*/ 2147483647 h 189"/>
                <a:gd name="T100" fmla="*/ 2147483647 w 91"/>
                <a:gd name="T101" fmla="*/ 2147483647 h 189"/>
                <a:gd name="T102" fmla="*/ 2147483647 w 91"/>
                <a:gd name="T103" fmla="*/ 2147483647 h 189"/>
                <a:gd name="T104" fmla="*/ 2147483647 w 91"/>
                <a:gd name="T105" fmla="*/ 2147483647 h 189"/>
                <a:gd name="T106" fmla="*/ 2147483647 w 91"/>
                <a:gd name="T107" fmla="*/ 2147483647 h 189"/>
                <a:gd name="T108" fmla="*/ 2147483647 w 91"/>
                <a:gd name="T109" fmla="*/ 2147483647 h 189"/>
                <a:gd name="T110" fmla="*/ 2147483647 w 91"/>
                <a:gd name="T111" fmla="*/ 2147483647 h 189"/>
                <a:gd name="T112" fmla="*/ 2147483647 w 91"/>
                <a:gd name="T113" fmla="*/ 2147483647 h 189"/>
                <a:gd name="T114" fmla="*/ 2147483647 w 91"/>
                <a:gd name="T115" fmla="*/ 2147483647 h 189"/>
                <a:gd name="T116" fmla="*/ 2147483647 w 91"/>
                <a:gd name="T117" fmla="*/ 2147483647 h 189"/>
                <a:gd name="T118" fmla="*/ 2147483647 w 91"/>
                <a:gd name="T119" fmla="*/ 0 h 18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1" h="189">
                  <a:moveTo>
                    <a:pt x="72" y="0"/>
                  </a:moveTo>
                  <a:lnTo>
                    <a:pt x="72" y="2"/>
                  </a:lnTo>
                  <a:lnTo>
                    <a:pt x="70" y="6"/>
                  </a:lnTo>
                  <a:lnTo>
                    <a:pt x="69" y="13"/>
                  </a:lnTo>
                  <a:lnTo>
                    <a:pt x="68" y="22"/>
                  </a:lnTo>
                  <a:lnTo>
                    <a:pt x="68" y="27"/>
                  </a:lnTo>
                  <a:lnTo>
                    <a:pt x="66" y="31"/>
                  </a:lnTo>
                  <a:lnTo>
                    <a:pt x="65" y="37"/>
                  </a:lnTo>
                  <a:lnTo>
                    <a:pt x="64" y="44"/>
                  </a:lnTo>
                  <a:lnTo>
                    <a:pt x="62" y="50"/>
                  </a:lnTo>
                  <a:lnTo>
                    <a:pt x="60" y="57"/>
                  </a:lnTo>
                  <a:lnTo>
                    <a:pt x="58" y="64"/>
                  </a:lnTo>
                  <a:lnTo>
                    <a:pt x="57" y="71"/>
                  </a:lnTo>
                  <a:lnTo>
                    <a:pt x="54" y="79"/>
                  </a:lnTo>
                  <a:lnTo>
                    <a:pt x="52" y="87"/>
                  </a:lnTo>
                  <a:lnTo>
                    <a:pt x="49" y="95"/>
                  </a:lnTo>
                  <a:lnTo>
                    <a:pt x="46" y="102"/>
                  </a:lnTo>
                  <a:lnTo>
                    <a:pt x="43" y="110"/>
                  </a:lnTo>
                  <a:lnTo>
                    <a:pt x="41" y="118"/>
                  </a:lnTo>
                  <a:lnTo>
                    <a:pt x="38" y="125"/>
                  </a:lnTo>
                  <a:lnTo>
                    <a:pt x="34" y="133"/>
                  </a:lnTo>
                  <a:lnTo>
                    <a:pt x="31" y="141"/>
                  </a:lnTo>
                  <a:lnTo>
                    <a:pt x="27" y="149"/>
                  </a:lnTo>
                  <a:lnTo>
                    <a:pt x="23" y="156"/>
                  </a:lnTo>
                  <a:lnTo>
                    <a:pt x="19" y="163"/>
                  </a:lnTo>
                  <a:lnTo>
                    <a:pt x="15" y="170"/>
                  </a:lnTo>
                  <a:lnTo>
                    <a:pt x="10" y="176"/>
                  </a:lnTo>
                  <a:lnTo>
                    <a:pt x="6" y="183"/>
                  </a:lnTo>
                  <a:lnTo>
                    <a:pt x="0" y="189"/>
                  </a:lnTo>
                  <a:lnTo>
                    <a:pt x="2" y="189"/>
                  </a:lnTo>
                  <a:lnTo>
                    <a:pt x="3" y="186"/>
                  </a:lnTo>
                  <a:lnTo>
                    <a:pt x="6" y="184"/>
                  </a:lnTo>
                  <a:lnTo>
                    <a:pt x="7" y="181"/>
                  </a:lnTo>
                  <a:lnTo>
                    <a:pt x="10" y="180"/>
                  </a:lnTo>
                  <a:lnTo>
                    <a:pt x="12" y="176"/>
                  </a:lnTo>
                  <a:lnTo>
                    <a:pt x="15" y="173"/>
                  </a:lnTo>
                  <a:lnTo>
                    <a:pt x="18" y="170"/>
                  </a:lnTo>
                  <a:lnTo>
                    <a:pt x="20" y="166"/>
                  </a:lnTo>
                  <a:lnTo>
                    <a:pt x="25" y="161"/>
                  </a:lnTo>
                  <a:lnTo>
                    <a:pt x="27" y="156"/>
                  </a:lnTo>
                  <a:lnTo>
                    <a:pt x="31" y="152"/>
                  </a:lnTo>
                  <a:lnTo>
                    <a:pt x="35" y="146"/>
                  </a:lnTo>
                  <a:lnTo>
                    <a:pt x="39" y="139"/>
                  </a:lnTo>
                  <a:lnTo>
                    <a:pt x="43" y="133"/>
                  </a:lnTo>
                  <a:lnTo>
                    <a:pt x="46" y="127"/>
                  </a:lnTo>
                  <a:lnTo>
                    <a:pt x="50" y="121"/>
                  </a:lnTo>
                  <a:lnTo>
                    <a:pt x="54" y="113"/>
                  </a:lnTo>
                  <a:lnTo>
                    <a:pt x="58" y="105"/>
                  </a:lnTo>
                  <a:lnTo>
                    <a:pt x="62" y="98"/>
                  </a:lnTo>
                  <a:lnTo>
                    <a:pt x="65" y="90"/>
                  </a:lnTo>
                  <a:lnTo>
                    <a:pt x="69" y="82"/>
                  </a:lnTo>
                  <a:lnTo>
                    <a:pt x="73" y="73"/>
                  </a:lnTo>
                  <a:lnTo>
                    <a:pt x="76" y="64"/>
                  </a:lnTo>
                  <a:lnTo>
                    <a:pt x="78" y="54"/>
                  </a:lnTo>
                  <a:lnTo>
                    <a:pt x="81" y="45"/>
                  </a:lnTo>
                  <a:lnTo>
                    <a:pt x="84" y="34"/>
                  </a:lnTo>
                  <a:lnTo>
                    <a:pt x="87" y="25"/>
                  </a:lnTo>
                  <a:lnTo>
                    <a:pt x="88" y="14"/>
                  </a:lnTo>
                  <a:lnTo>
                    <a:pt x="91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2" name="Freeform 54"/>
            <p:cNvSpPr>
              <a:spLocks/>
            </p:cNvSpPr>
            <p:nvPr/>
          </p:nvSpPr>
          <p:spPr bwMode="auto">
            <a:xfrm>
              <a:off x="5443538" y="4794250"/>
              <a:ext cx="314325" cy="269875"/>
            </a:xfrm>
            <a:custGeom>
              <a:avLst/>
              <a:gdLst>
                <a:gd name="T0" fmla="*/ 2147483647 w 396"/>
                <a:gd name="T1" fmla="*/ 2147483647 h 341"/>
                <a:gd name="T2" fmla="*/ 2147483647 w 396"/>
                <a:gd name="T3" fmla="*/ 2147483647 h 341"/>
                <a:gd name="T4" fmla="*/ 2147483647 w 396"/>
                <a:gd name="T5" fmla="*/ 2147483647 h 341"/>
                <a:gd name="T6" fmla="*/ 2147483647 w 396"/>
                <a:gd name="T7" fmla="*/ 2147483647 h 341"/>
                <a:gd name="T8" fmla="*/ 2147483647 w 396"/>
                <a:gd name="T9" fmla="*/ 2147483647 h 341"/>
                <a:gd name="T10" fmla="*/ 2147483647 w 396"/>
                <a:gd name="T11" fmla="*/ 2147483647 h 341"/>
                <a:gd name="T12" fmla="*/ 2147483647 w 396"/>
                <a:gd name="T13" fmla="*/ 2147483647 h 341"/>
                <a:gd name="T14" fmla="*/ 2147483647 w 396"/>
                <a:gd name="T15" fmla="*/ 2147483647 h 341"/>
                <a:gd name="T16" fmla="*/ 2147483647 w 396"/>
                <a:gd name="T17" fmla="*/ 2147483647 h 341"/>
                <a:gd name="T18" fmla="*/ 2147483647 w 396"/>
                <a:gd name="T19" fmla="*/ 0 h 341"/>
                <a:gd name="T20" fmla="*/ 2147483647 w 396"/>
                <a:gd name="T21" fmla="*/ 2147483647 h 341"/>
                <a:gd name="T22" fmla="*/ 2147483647 w 396"/>
                <a:gd name="T23" fmla="*/ 2147483647 h 341"/>
                <a:gd name="T24" fmla="*/ 2147483647 w 396"/>
                <a:gd name="T25" fmla="*/ 2147483647 h 341"/>
                <a:gd name="T26" fmla="*/ 2147483647 w 396"/>
                <a:gd name="T27" fmla="*/ 2147483647 h 341"/>
                <a:gd name="T28" fmla="*/ 2147483647 w 396"/>
                <a:gd name="T29" fmla="*/ 2147483647 h 341"/>
                <a:gd name="T30" fmla="*/ 2147483647 w 396"/>
                <a:gd name="T31" fmla="*/ 2147483647 h 341"/>
                <a:gd name="T32" fmla="*/ 2147483647 w 396"/>
                <a:gd name="T33" fmla="*/ 2147483647 h 341"/>
                <a:gd name="T34" fmla="*/ 2147483647 w 396"/>
                <a:gd name="T35" fmla="*/ 2147483647 h 341"/>
                <a:gd name="T36" fmla="*/ 2147483647 w 396"/>
                <a:gd name="T37" fmla="*/ 2147483647 h 341"/>
                <a:gd name="T38" fmla="*/ 2147483647 w 396"/>
                <a:gd name="T39" fmla="*/ 2147483647 h 341"/>
                <a:gd name="T40" fmla="*/ 2147483647 w 396"/>
                <a:gd name="T41" fmla="*/ 2147483647 h 341"/>
                <a:gd name="T42" fmla="*/ 2147483647 w 396"/>
                <a:gd name="T43" fmla="*/ 2147483647 h 341"/>
                <a:gd name="T44" fmla="*/ 2147483647 w 396"/>
                <a:gd name="T45" fmla="*/ 2147483647 h 341"/>
                <a:gd name="T46" fmla="*/ 2147483647 w 396"/>
                <a:gd name="T47" fmla="*/ 2147483647 h 341"/>
                <a:gd name="T48" fmla="*/ 2147483647 w 396"/>
                <a:gd name="T49" fmla="*/ 2147483647 h 341"/>
                <a:gd name="T50" fmla="*/ 2147483647 w 396"/>
                <a:gd name="T51" fmla="*/ 2147483647 h 341"/>
                <a:gd name="T52" fmla="*/ 2147483647 w 396"/>
                <a:gd name="T53" fmla="*/ 2147483647 h 341"/>
                <a:gd name="T54" fmla="*/ 2147483647 w 396"/>
                <a:gd name="T55" fmla="*/ 2147483647 h 341"/>
                <a:gd name="T56" fmla="*/ 2147483647 w 396"/>
                <a:gd name="T57" fmla="*/ 2147483647 h 341"/>
                <a:gd name="T58" fmla="*/ 2147483647 w 396"/>
                <a:gd name="T59" fmla="*/ 2147483647 h 341"/>
                <a:gd name="T60" fmla="*/ 2147483647 w 396"/>
                <a:gd name="T61" fmla="*/ 2147483647 h 341"/>
                <a:gd name="T62" fmla="*/ 2147483647 w 396"/>
                <a:gd name="T63" fmla="*/ 2147483647 h 341"/>
                <a:gd name="T64" fmla="*/ 2147483647 w 396"/>
                <a:gd name="T65" fmla="*/ 2147483647 h 341"/>
                <a:gd name="T66" fmla="*/ 2147483647 w 396"/>
                <a:gd name="T67" fmla="*/ 2147483647 h 341"/>
                <a:gd name="T68" fmla="*/ 2147483647 w 396"/>
                <a:gd name="T69" fmla="*/ 2147483647 h 341"/>
                <a:gd name="T70" fmla="*/ 2147483647 w 396"/>
                <a:gd name="T71" fmla="*/ 2147483647 h 341"/>
                <a:gd name="T72" fmla="*/ 2147483647 w 396"/>
                <a:gd name="T73" fmla="*/ 2147483647 h 341"/>
                <a:gd name="T74" fmla="*/ 2147483647 w 396"/>
                <a:gd name="T75" fmla="*/ 2147483647 h 341"/>
                <a:gd name="T76" fmla="*/ 2147483647 w 396"/>
                <a:gd name="T77" fmla="*/ 2147483647 h 341"/>
                <a:gd name="T78" fmla="*/ 2147483647 w 396"/>
                <a:gd name="T79" fmla="*/ 2147483647 h 341"/>
                <a:gd name="T80" fmla="*/ 2147483647 w 396"/>
                <a:gd name="T81" fmla="*/ 2147483647 h 341"/>
                <a:gd name="T82" fmla="*/ 2147483647 w 396"/>
                <a:gd name="T83" fmla="*/ 2147483647 h 341"/>
                <a:gd name="T84" fmla="*/ 2147483647 w 396"/>
                <a:gd name="T85" fmla="*/ 2147483647 h 341"/>
                <a:gd name="T86" fmla="*/ 2147483647 w 396"/>
                <a:gd name="T87" fmla="*/ 2147483647 h 341"/>
                <a:gd name="T88" fmla="*/ 2147483647 w 396"/>
                <a:gd name="T89" fmla="*/ 2147483647 h 341"/>
                <a:gd name="T90" fmla="*/ 2147483647 w 396"/>
                <a:gd name="T91" fmla="*/ 2147483647 h 341"/>
                <a:gd name="T92" fmla="*/ 2147483647 w 396"/>
                <a:gd name="T93" fmla="*/ 2147483647 h 341"/>
                <a:gd name="T94" fmla="*/ 2147483647 w 396"/>
                <a:gd name="T95" fmla="*/ 2147483647 h 341"/>
                <a:gd name="T96" fmla="*/ 2147483647 w 396"/>
                <a:gd name="T97" fmla="*/ 2147483647 h 341"/>
                <a:gd name="T98" fmla="*/ 2147483647 w 396"/>
                <a:gd name="T99" fmla="*/ 2147483647 h 341"/>
                <a:gd name="T100" fmla="*/ 2147483647 w 396"/>
                <a:gd name="T101" fmla="*/ 2147483647 h 341"/>
                <a:gd name="T102" fmla="*/ 2147483647 w 396"/>
                <a:gd name="T103" fmla="*/ 2147483647 h 341"/>
                <a:gd name="T104" fmla="*/ 2147483647 w 396"/>
                <a:gd name="T105" fmla="*/ 2147483647 h 341"/>
                <a:gd name="T106" fmla="*/ 2147483647 w 396"/>
                <a:gd name="T107" fmla="*/ 2147483647 h 341"/>
                <a:gd name="T108" fmla="*/ 2147483647 w 396"/>
                <a:gd name="T109" fmla="*/ 2147483647 h 341"/>
                <a:gd name="T110" fmla="*/ 2147483647 w 396"/>
                <a:gd name="T111" fmla="*/ 2147483647 h 3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96" h="341">
                  <a:moveTo>
                    <a:pt x="384" y="320"/>
                  </a:moveTo>
                  <a:lnTo>
                    <a:pt x="386" y="317"/>
                  </a:lnTo>
                  <a:lnTo>
                    <a:pt x="386" y="313"/>
                  </a:lnTo>
                  <a:lnTo>
                    <a:pt x="387" y="308"/>
                  </a:lnTo>
                  <a:lnTo>
                    <a:pt x="387" y="305"/>
                  </a:lnTo>
                  <a:lnTo>
                    <a:pt x="388" y="300"/>
                  </a:lnTo>
                  <a:lnTo>
                    <a:pt x="390" y="297"/>
                  </a:lnTo>
                  <a:lnTo>
                    <a:pt x="390" y="293"/>
                  </a:lnTo>
                  <a:lnTo>
                    <a:pt x="390" y="290"/>
                  </a:lnTo>
                  <a:lnTo>
                    <a:pt x="391" y="280"/>
                  </a:lnTo>
                  <a:lnTo>
                    <a:pt x="392" y="271"/>
                  </a:lnTo>
                  <a:lnTo>
                    <a:pt x="394" y="260"/>
                  </a:lnTo>
                  <a:lnTo>
                    <a:pt x="395" y="249"/>
                  </a:lnTo>
                  <a:lnTo>
                    <a:pt x="396" y="239"/>
                  </a:lnTo>
                  <a:lnTo>
                    <a:pt x="396" y="226"/>
                  </a:lnTo>
                  <a:lnTo>
                    <a:pt x="396" y="215"/>
                  </a:lnTo>
                  <a:lnTo>
                    <a:pt x="396" y="203"/>
                  </a:lnTo>
                  <a:lnTo>
                    <a:pt x="396" y="191"/>
                  </a:lnTo>
                  <a:lnTo>
                    <a:pt x="395" y="178"/>
                  </a:lnTo>
                  <a:lnTo>
                    <a:pt x="394" y="166"/>
                  </a:lnTo>
                  <a:lnTo>
                    <a:pt x="392" y="154"/>
                  </a:lnTo>
                  <a:lnTo>
                    <a:pt x="390" y="143"/>
                  </a:lnTo>
                  <a:lnTo>
                    <a:pt x="387" y="130"/>
                  </a:lnTo>
                  <a:lnTo>
                    <a:pt x="384" y="118"/>
                  </a:lnTo>
                  <a:lnTo>
                    <a:pt x="380" y="107"/>
                  </a:lnTo>
                  <a:lnTo>
                    <a:pt x="375" y="95"/>
                  </a:lnTo>
                  <a:lnTo>
                    <a:pt x="369" y="84"/>
                  </a:lnTo>
                  <a:lnTo>
                    <a:pt x="364" y="75"/>
                  </a:lnTo>
                  <a:lnTo>
                    <a:pt x="357" y="64"/>
                  </a:lnTo>
                  <a:lnTo>
                    <a:pt x="349" y="55"/>
                  </a:lnTo>
                  <a:lnTo>
                    <a:pt x="341" y="45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09" y="22"/>
                  </a:lnTo>
                  <a:lnTo>
                    <a:pt x="297" y="16"/>
                  </a:lnTo>
                  <a:lnTo>
                    <a:pt x="283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6" y="2"/>
                  </a:lnTo>
                  <a:lnTo>
                    <a:pt x="218" y="0"/>
                  </a:lnTo>
                  <a:lnTo>
                    <a:pt x="198" y="0"/>
                  </a:lnTo>
                  <a:lnTo>
                    <a:pt x="181" y="0"/>
                  </a:lnTo>
                  <a:lnTo>
                    <a:pt x="163" y="2"/>
                  </a:lnTo>
                  <a:lnTo>
                    <a:pt x="147" y="4"/>
                  </a:lnTo>
                  <a:lnTo>
                    <a:pt x="132" y="7"/>
                  </a:lnTo>
                  <a:lnTo>
                    <a:pt x="119" y="10"/>
                  </a:lnTo>
                  <a:lnTo>
                    <a:pt x="105" y="14"/>
                  </a:lnTo>
                  <a:lnTo>
                    <a:pt x="93" y="19"/>
                  </a:lnTo>
                  <a:lnTo>
                    <a:pt x="82" y="25"/>
                  </a:lnTo>
                  <a:lnTo>
                    <a:pt x="71" y="33"/>
                  </a:lnTo>
                  <a:lnTo>
                    <a:pt x="62" y="41"/>
                  </a:lnTo>
                  <a:lnTo>
                    <a:pt x="54" y="48"/>
                  </a:lnTo>
                  <a:lnTo>
                    <a:pt x="46" y="56"/>
                  </a:lnTo>
                  <a:lnTo>
                    <a:pt x="39" y="65"/>
                  </a:lnTo>
                  <a:lnTo>
                    <a:pt x="32" y="75"/>
                  </a:lnTo>
                  <a:lnTo>
                    <a:pt x="27" y="86"/>
                  </a:lnTo>
                  <a:lnTo>
                    <a:pt x="21" y="95"/>
                  </a:lnTo>
                  <a:lnTo>
                    <a:pt x="17" y="106"/>
                  </a:lnTo>
                  <a:lnTo>
                    <a:pt x="13" y="116"/>
                  </a:lnTo>
                  <a:lnTo>
                    <a:pt x="11" y="127"/>
                  </a:lnTo>
                  <a:lnTo>
                    <a:pt x="8" y="138"/>
                  </a:lnTo>
                  <a:lnTo>
                    <a:pt x="5" y="150"/>
                  </a:lnTo>
                  <a:lnTo>
                    <a:pt x="4" y="161"/>
                  </a:lnTo>
                  <a:lnTo>
                    <a:pt x="3" y="174"/>
                  </a:lnTo>
                  <a:lnTo>
                    <a:pt x="1" y="184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1" y="218"/>
                  </a:lnTo>
                  <a:lnTo>
                    <a:pt x="1" y="229"/>
                  </a:lnTo>
                  <a:lnTo>
                    <a:pt x="1" y="240"/>
                  </a:lnTo>
                  <a:lnTo>
                    <a:pt x="3" y="251"/>
                  </a:lnTo>
                  <a:lnTo>
                    <a:pt x="3" y="260"/>
                  </a:lnTo>
                  <a:lnTo>
                    <a:pt x="4" y="269"/>
                  </a:lnTo>
                  <a:lnTo>
                    <a:pt x="4" y="274"/>
                  </a:lnTo>
                  <a:lnTo>
                    <a:pt x="5" y="277"/>
                  </a:lnTo>
                  <a:lnTo>
                    <a:pt x="5" y="282"/>
                  </a:lnTo>
                  <a:lnTo>
                    <a:pt x="5" y="285"/>
                  </a:lnTo>
                  <a:lnTo>
                    <a:pt x="7" y="290"/>
                  </a:lnTo>
                  <a:lnTo>
                    <a:pt x="7" y="294"/>
                  </a:lnTo>
                  <a:lnTo>
                    <a:pt x="8" y="297"/>
                  </a:lnTo>
                  <a:lnTo>
                    <a:pt x="8" y="302"/>
                  </a:lnTo>
                  <a:lnTo>
                    <a:pt x="9" y="307"/>
                  </a:lnTo>
                  <a:lnTo>
                    <a:pt x="11" y="311"/>
                  </a:lnTo>
                  <a:lnTo>
                    <a:pt x="11" y="316"/>
                  </a:lnTo>
                  <a:lnTo>
                    <a:pt x="12" y="320"/>
                  </a:lnTo>
                  <a:lnTo>
                    <a:pt x="13" y="325"/>
                  </a:lnTo>
                  <a:lnTo>
                    <a:pt x="15" y="330"/>
                  </a:lnTo>
                  <a:lnTo>
                    <a:pt x="16" y="334"/>
                  </a:lnTo>
                  <a:lnTo>
                    <a:pt x="17" y="341"/>
                  </a:lnTo>
                  <a:lnTo>
                    <a:pt x="17" y="339"/>
                  </a:lnTo>
                  <a:lnTo>
                    <a:pt x="17" y="337"/>
                  </a:lnTo>
                  <a:lnTo>
                    <a:pt x="16" y="334"/>
                  </a:lnTo>
                  <a:lnTo>
                    <a:pt x="16" y="330"/>
                  </a:lnTo>
                  <a:lnTo>
                    <a:pt x="16" y="325"/>
                  </a:lnTo>
                  <a:lnTo>
                    <a:pt x="15" y="320"/>
                  </a:lnTo>
                  <a:lnTo>
                    <a:pt x="15" y="314"/>
                  </a:lnTo>
                  <a:lnTo>
                    <a:pt x="15" y="308"/>
                  </a:lnTo>
                  <a:lnTo>
                    <a:pt x="15" y="305"/>
                  </a:lnTo>
                  <a:lnTo>
                    <a:pt x="15" y="302"/>
                  </a:lnTo>
                  <a:lnTo>
                    <a:pt x="15" y="299"/>
                  </a:lnTo>
                  <a:lnTo>
                    <a:pt x="15" y="294"/>
                  </a:lnTo>
                  <a:lnTo>
                    <a:pt x="15" y="291"/>
                  </a:lnTo>
                  <a:lnTo>
                    <a:pt x="15" y="286"/>
                  </a:lnTo>
                  <a:lnTo>
                    <a:pt x="15" y="283"/>
                  </a:lnTo>
                  <a:lnTo>
                    <a:pt x="15" y="279"/>
                  </a:lnTo>
                  <a:lnTo>
                    <a:pt x="16" y="276"/>
                  </a:lnTo>
                  <a:lnTo>
                    <a:pt x="16" y="271"/>
                  </a:lnTo>
                  <a:lnTo>
                    <a:pt x="16" y="268"/>
                  </a:lnTo>
                  <a:lnTo>
                    <a:pt x="17" y="263"/>
                  </a:lnTo>
                  <a:lnTo>
                    <a:pt x="17" y="260"/>
                  </a:lnTo>
                  <a:lnTo>
                    <a:pt x="19" y="256"/>
                  </a:lnTo>
                  <a:lnTo>
                    <a:pt x="20" y="251"/>
                  </a:lnTo>
                  <a:lnTo>
                    <a:pt x="21" y="248"/>
                  </a:lnTo>
                  <a:lnTo>
                    <a:pt x="23" y="243"/>
                  </a:lnTo>
                  <a:lnTo>
                    <a:pt x="24" y="240"/>
                  </a:lnTo>
                  <a:lnTo>
                    <a:pt x="25" y="235"/>
                  </a:lnTo>
                  <a:lnTo>
                    <a:pt x="27" y="232"/>
                  </a:lnTo>
                  <a:lnTo>
                    <a:pt x="27" y="231"/>
                  </a:lnTo>
                  <a:lnTo>
                    <a:pt x="28" y="225"/>
                  </a:lnTo>
                  <a:lnTo>
                    <a:pt x="28" y="222"/>
                  </a:lnTo>
                  <a:lnTo>
                    <a:pt x="29" y="218"/>
                  </a:lnTo>
                  <a:lnTo>
                    <a:pt x="31" y="214"/>
                  </a:lnTo>
                  <a:lnTo>
                    <a:pt x="32" y="208"/>
                  </a:lnTo>
                  <a:lnTo>
                    <a:pt x="34" y="203"/>
                  </a:lnTo>
                  <a:lnTo>
                    <a:pt x="35" y="197"/>
                  </a:lnTo>
                  <a:lnTo>
                    <a:pt x="38" y="191"/>
                  </a:lnTo>
                  <a:lnTo>
                    <a:pt x="40" y="184"/>
                  </a:lnTo>
                  <a:lnTo>
                    <a:pt x="43" y="178"/>
                  </a:lnTo>
                  <a:lnTo>
                    <a:pt x="47" y="172"/>
                  </a:lnTo>
                  <a:lnTo>
                    <a:pt x="51" y="164"/>
                  </a:lnTo>
                  <a:lnTo>
                    <a:pt x="55" y="158"/>
                  </a:lnTo>
                  <a:lnTo>
                    <a:pt x="59" y="152"/>
                  </a:lnTo>
                  <a:lnTo>
                    <a:pt x="65" y="146"/>
                  </a:lnTo>
                  <a:lnTo>
                    <a:pt x="70" y="140"/>
                  </a:lnTo>
                  <a:lnTo>
                    <a:pt x="77" y="133"/>
                  </a:lnTo>
                  <a:lnTo>
                    <a:pt x="83" y="129"/>
                  </a:lnTo>
                  <a:lnTo>
                    <a:pt x="90" y="124"/>
                  </a:lnTo>
                  <a:lnTo>
                    <a:pt x="98" y="120"/>
                  </a:lnTo>
                  <a:lnTo>
                    <a:pt x="106" y="115"/>
                  </a:lnTo>
                  <a:lnTo>
                    <a:pt x="114" y="112"/>
                  </a:lnTo>
                  <a:lnTo>
                    <a:pt x="125" y="109"/>
                  </a:lnTo>
                  <a:lnTo>
                    <a:pt x="135" y="107"/>
                  </a:lnTo>
                  <a:lnTo>
                    <a:pt x="145" y="106"/>
                  </a:lnTo>
                  <a:lnTo>
                    <a:pt x="158" y="106"/>
                  </a:lnTo>
                  <a:lnTo>
                    <a:pt x="170" y="107"/>
                  </a:lnTo>
                  <a:lnTo>
                    <a:pt x="183" y="109"/>
                  </a:lnTo>
                  <a:lnTo>
                    <a:pt x="197" y="110"/>
                  </a:lnTo>
                  <a:lnTo>
                    <a:pt x="212" y="107"/>
                  </a:lnTo>
                  <a:lnTo>
                    <a:pt x="224" y="106"/>
                  </a:lnTo>
                  <a:lnTo>
                    <a:pt x="237" y="106"/>
                  </a:lnTo>
                  <a:lnTo>
                    <a:pt x="248" y="106"/>
                  </a:lnTo>
                  <a:lnTo>
                    <a:pt x="259" y="106"/>
                  </a:lnTo>
                  <a:lnTo>
                    <a:pt x="270" y="107"/>
                  </a:lnTo>
                  <a:lnTo>
                    <a:pt x="279" y="110"/>
                  </a:lnTo>
                  <a:lnTo>
                    <a:pt x="288" y="113"/>
                  </a:lnTo>
                  <a:lnTo>
                    <a:pt x="297" y="118"/>
                  </a:lnTo>
                  <a:lnTo>
                    <a:pt x="305" y="121"/>
                  </a:lnTo>
                  <a:lnTo>
                    <a:pt x="311" y="126"/>
                  </a:lnTo>
                  <a:lnTo>
                    <a:pt x="318" y="132"/>
                  </a:lnTo>
                  <a:lnTo>
                    <a:pt x="325" y="138"/>
                  </a:lnTo>
                  <a:lnTo>
                    <a:pt x="330" y="143"/>
                  </a:lnTo>
                  <a:lnTo>
                    <a:pt x="336" y="149"/>
                  </a:lnTo>
                  <a:lnTo>
                    <a:pt x="340" y="155"/>
                  </a:lnTo>
                  <a:lnTo>
                    <a:pt x="345" y="163"/>
                  </a:lnTo>
                  <a:lnTo>
                    <a:pt x="348" y="169"/>
                  </a:lnTo>
                  <a:lnTo>
                    <a:pt x="352" y="175"/>
                  </a:lnTo>
                  <a:lnTo>
                    <a:pt x="354" y="181"/>
                  </a:lnTo>
                  <a:lnTo>
                    <a:pt x="357" y="188"/>
                  </a:lnTo>
                  <a:lnTo>
                    <a:pt x="360" y="194"/>
                  </a:lnTo>
                  <a:lnTo>
                    <a:pt x="363" y="200"/>
                  </a:lnTo>
                  <a:lnTo>
                    <a:pt x="364" y="205"/>
                  </a:lnTo>
                  <a:lnTo>
                    <a:pt x="365" y="209"/>
                  </a:lnTo>
                  <a:lnTo>
                    <a:pt x="367" y="214"/>
                  </a:lnTo>
                  <a:lnTo>
                    <a:pt x="368" y="218"/>
                  </a:lnTo>
                  <a:lnTo>
                    <a:pt x="368" y="222"/>
                  </a:lnTo>
                  <a:lnTo>
                    <a:pt x="369" y="226"/>
                  </a:lnTo>
                  <a:lnTo>
                    <a:pt x="369" y="229"/>
                  </a:lnTo>
                  <a:lnTo>
                    <a:pt x="371" y="232"/>
                  </a:lnTo>
                  <a:lnTo>
                    <a:pt x="373" y="237"/>
                  </a:lnTo>
                  <a:lnTo>
                    <a:pt x="375" y="242"/>
                  </a:lnTo>
                  <a:lnTo>
                    <a:pt x="376" y="246"/>
                  </a:lnTo>
                  <a:lnTo>
                    <a:pt x="377" y="251"/>
                  </a:lnTo>
                  <a:lnTo>
                    <a:pt x="379" y="256"/>
                  </a:lnTo>
                  <a:lnTo>
                    <a:pt x="379" y="260"/>
                  </a:lnTo>
                  <a:lnTo>
                    <a:pt x="380" y="265"/>
                  </a:lnTo>
                  <a:lnTo>
                    <a:pt x="380" y="269"/>
                  </a:lnTo>
                  <a:lnTo>
                    <a:pt x="381" y="274"/>
                  </a:lnTo>
                  <a:lnTo>
                    <a:pt x="381" y="279"/>
                  </a:lnTo>
                  <a:lnTo>
                    <a:pt x="381" y="283"/>
                  </a:lnTo>
                  <a:lnTo>
                    <a:pt x="383" y="286"/>
                  </a:lnTo>
                  <a:lnTo>
                    <a:pt x="383" y="291"/>
                  </a:lnTo>
                  <a:lnTo>
                    <a:pt x="383" y="296"/>
                  </a:lnTo>
                  <a:lnTo>
                    <a:pt x="383" y="299"/>
                  </a:lnTo>
                  <a:lnTo>
                    <a:pt x="383" y="303"/>
                  </a:lnTo>
                  <a:lnTo>
                    <a:pt x="383" y="307"/>
                  </a:lnTo>
                  <a:lnTo>
                    <a:pt x="383" y="311"/>
                  </a:lnTo>
                  <a:lnTo>
                    <a:pt x="381" y="314"/>
                  </a:lnTo>
                  <a:lnTo>
                    <a:pt x="381" y="320"/>
                  </a:lnTo>
                  <a:lnTo>
                    <a:pt x="381" y="325"/>
                  </a:lnTo>
                  <a:lnTo>
                    <a:pt x="380" y="330"/>
                  </a:lnTo>
                  <a:lnTo>
                    <a:pt x="380" y="333"/>
                  </a:lnTo>
                  <a:lnTo>
                    <a:pt x="380" y="336"/>
                  </a:lnTo>
                  <a:lnTo>
                    <a:pt x="380" y="334"/>
                  </a:lnTo>
                  <a:lnTo>
                    <a:pt x="380" y="336"/>
                  </a:lnTo>
                  <a:lnTo>
                    <a:pt x="380" y="337"/>
                  </a:lnTo>
                  <a:lnTo>
                    <a:pt x="380" y="339"/>
                  </a:lnTo>
                  <a:lnTo>
                    <a:pt x="379" y="341"/>
                  </a:lnTo>
                  <a:lnTo>
                    <a:pt x="379" y="339"/>
                  </a:lnTo>
                  <a:lnTo>
                    <a:pt x="380" y="339"/>
                  </a:lnTo>
                  <a:lnTo>
                    <a:pt x="380" y="337"/>
                  </a:lnTo>
                  <a:lnTo>
                    <a:pt x="380" y="334"/>
                  </a:lnTo>
                  <a:lnTo>
                    <a:pt x="381" y="333"/>
                  </a:lnTo>
                  <a:lnTo>
                    <a:pt x="381" y="330"/>
                  </a:lnTo>
                  <a:lnTo>
                    <a:pt x="383" y="325"/>
                  </a:lnTo>
                  <a:lnTo>
                    <a:pt x="384" y="32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3" name="Freeform 55"/>
            <p:cNvSpPr>
              <a:spLocks/>
            </p:cNvSpPr>
            <p:nvPr/>
          </p:nvSpPr>
          <p:spPr bwMode="auto">
            <a:xfrm>
              <a:off x="5434013" y="4840288"/>
              <a:ext cx="204788" cy="193675"/>
            </a:xfrm>
            <a:custGeom>
              <a:avLst/>
              <a:gdLst>
                <a:gd name="T0" fmla="*/ 2147483647 w 259"/>
                <a:gd name="T1" fmla="*/ 2147483647 h 244"/>
                <a:gd name="T2" fmla="*/ 2147483647 w 259"/>
                <a:gd name="T3" fmla="*/ 2147483647 h 244"/>
                <a:gd name="T4" fmla="*/ 2147483647 w 259"/>
                <a:gd name="T5" fmla="*/ 2147483647 h 244"/>
                <a:gd name="T6" fmla="*/ 2147483647 w 259"/>
                <a:gd name="T7" fmla="*/ 2147483647 h 244"/>
                <a:gd name="T8" fmla="*/ 2147483647 w 259"/>
                <a:gd name="T9" fmla="*/ 2147483647 h 244"/>
                <a:gd name="T10" fmla="*/ 2147483647 w 259"/>
                <a:gd name="T11" fmla="*/ 2147483647 h 244"/>
                <a:gd name="T12" fmla="*/ 2147483647 w 259"/>
                <a:gd name="T13" fmla="*/ 2147483647 h 244"/>
                <a:gd name="T14" fmla="*/ 2147483647 w 259"/>
                <a:gd name="T15" fmla="*/ 2147483647 h 244"/>
                <a:gd name="T16" fmla="*/ 2147483647 w 259"/>
                <a:gd name="T17" fmla="*/ 2147483647 h 244"/>
                <a:gd name="T18" fmla="*/ 2147483647 w 259"/>
                <a:gd name="T19" fmla="*/ 2147483647 h 244"/>
                <a:gd name="T20" fmla="*/ 2147483647 w 259"/>
                <a:gd name="T21" fmla="*/ 2147483647 h 244"/>
                <a:gd name="T22" fmla="*/ 2147483647 w 259"/>
                <a:gd name="T23" fmla="*/ 2147483647 h 244"/>
                <a:gd name="T24" fmla="*/ 2147483647 w 259"/>
                <a:gd name="T25" fmla="*/ 2147483647 h 244"/>
                <a:gd name="T26" fmla="*/ 2147483647 w 259"/>
                <a:gd name="T27" fmla="*/ 2147483647 h 244"/>
                <a:gd name="T28" fmla="*/ 2147483647 w 259"/>
                <a:gd name="T29" fmla="*/ 2147483647 h 244"/>
                <a:gd name="T30" fmla="*/ 2147483647 w 259"/>
                <a:gd name="T31" fmla="*/ 2147483647 h 244"/>
                <a:gd name="T32" fmla="*/ 2147483647 w 259"/>
                <a:gd name="T33" fmla="*/ 2147483647 h 244"/>
                <a:gd name="T34" fmla="*/ 2147483647 w 259"/>
                <a:gd name="T35" fmla="*/ 2147483647 h 244"/>
                <a:gd name="T36" fmla="*/ 2147483647 w 259"/>
                <a:gd name="T37" fmla="*/ 2147483647 h 244"/>
                <a:gd name="T38" fmla="*/ 2147483647 w 259"/>
                <a:gd name="T39" fmla="*/ 2147483647 h 244"/>
                <a:gd name="T40" fmla="*/ 2147483647 w 259"/>
                <a:gd name="T41" fmla="*/ 2147483647 h 244"/>
                <a:gd name="T42" fmla="*/ 2147483647 w 259"/>
                <a:gd name="T43" fmla="*/ 2147483647 h 244"/>
                <a:gd name="T44" fmla="*/ 2147483647 w 259"/>
                <a:gd name="T45" fmla="*/ 2147483647 h 244"/>
                <a:gd name="T46" fmla="*/ 2147483647 w 259"/>
                <a:gd name="T47" fmla="*/ 2147483647 h 244"/>
                <a:gd name="T48" fmla="*/ 2147483647 w 259"/>
                <a:gd name="T49" fmla="*/ 2147483647 h 244"/>
                <a:gd name="T50" fmla="*/ 2147483647 w 259"/>
                <a:gd name="T51" fmla="*/ 2147483647 h 244"/>
                <a:gd name="T52" fmla="*/ 2147483647 w 259"/>
                <a:gd name="T53" fmla="*/ 2147483647 h 244"/>
                <a:gd name="T54" fmla="*/ 2147483647 w 259"/>
                <a:gd name="T55" fmla="*/ 2147483647 h 244"/>
                <a:gd name="T56" fmla="*/ 2147483647 w 259"/>
                <a:gd name="T57" fmla="*/ 2147483647 h 244"/>
                <a:gd name="T58" fmla="*/ 2147483647 w 259"/>
                <a:gd name="T59" fmla="*/ 2147483647 h 244"/>
                <a:gd name="T60" fmla="*/ 2147483647 w 259"/>
                <a:gd name="T61" fmla="*/ 2147483647 h 244"/>
                <a:gd name="T62" fmla="*/ 2147483647 w 259"/>
                <a:gd name="T63" fmla="*/ 2147483647 h 244"/>
                <a:gd name="T64" fmla="*/ 2147483647 w 259"/>
                <a:gd name="T65" fmla="*/ 2147483647 h 244"/>
                <a:gd name="T66" fmla="*/ 2147483647 w 259"/>
                <a:gd name="T67" fmla="*/ 2147483647 h 244"/>
                <a:gd name="T68" fmla="*/ 2147483647 w 259"/>
                <a:gd name="T69" fmla="*/ 2147483647 h 244"/>
                <a:gd name="T70" fmla="*/ 2147483647 w 259"/>
                <a:gd name="T71" fmla="*/ 2147483647 h 244"/>
                <a:gd name="T72" fmla="*/ 2147483647 w 259"/>
                <a:gd name="T73" fmla="*/ 2147483647 h 244"/>
                <a:gd name="T74" fmla="*/ 2147483647 w 259"/>
                <a:gd name="T75" fmla="*/ 2147483647 h 244"/>
                <a:gd name="T76" fmla="*/ 2147483647 w 259"/>
                <a:gd name="T77" fmla="*/ 2147483647 h 244"/>
                <a:gd name="T78" fmla="*/ 2147483647 w 259"/>
                <a:gd name="T79" fmla="*/ 2147483647 h 244"/>
                <a:gd name="T80" fmla="*/ 0 w 259"/>
                <a:gd name="T81" fmla="*/ 2147483647 h 244"/>
                <a:gd name="T82" fmla="*/ 0 w 259"/>
                <a:gd name="T83" fmla="*/ 2147483647 h 244"/>
                <a:gd name="T84" fmla="*/ 0 w 259"/>
                <a:gd name="T85" fmla="*/ 2147483647 h 244"/>
                <a:gd name="T86" fmla="*/ 2147483647 w 259"/>
                <a:gd name="T87" fmla="*/ 2147483647 h 244"/>
                <a:gd name="T88" fmla="*/ 2147483647 w 259"/>
                <a:gd name="T89" fmla="*/ 2147483647 h 244"/>
                <a:gd name="T90" fmla="*/ 2147483647 w 259"/>
                <a:gd name="T91" fmla="*/ 2147483647 h 244"/>
                <a:gd name="T92" fmla="*/ 2147483647 w 259"/>
                <a:gd name="T93" fmla="*/ 2147483647 h 244"/>
                <a:gd name="T94" fmla="*/ 2147483647 w 259"/>
                <a:gd name="T95" fmla="*/ 2147483647 h 244"/>
                <a:gd name="T96" fmla="*/ 2147483647 w 259"/>
                <a:gd name="T97" fmla="*/ 2147483647 h 244"/>
                <a:gd name="T98" fmla="*/ 2147483647 w 259"/>
                <a:gd name="T99" fmla="*/ 2147483647 h 244"/>
                <a:gd name="T100" fmla="*/ 2147483647 w 259"/>
                <a:gd name="T101" fmla="*/ 2147483647 h 244"/>
                <a:gd name="T102" fmla="*/ 2147483647 w 259"/>
                <a:gd name="T103" fmla="*/ 2147483647 h 244"/>
                <a:gd name="T104" fmla="*/ 2147483647 w 259"/>
                <a:gd name="T105" fmla="*/ 2147483647 h 244"/>
                <a:gd name="T106" fmla="*/ 2147483647 w 259"/>
                <a:gd name="T107" fmla="*/ 2147483647 h 244"/>
                <a:gd name="T108" fmla="*/ 2147483647 w 259"/>
                <a:gd name="T109" fmla="*/ 2147483647 h 244"/>
                <a:gd name="T110" fmla="*/ 2147483647 w 259"/>
                <a:gd name="T111" fmla="*/ 2147483647 h 244"/>
                <a:gd name="T112" fmla="*/ 2147483647 w 259"/>
                <a:gd name="T113" fmla="*/ 2147483647 h 244"/>
                <a:gd name="T114" fmla="*/ 2147483647 w 259"/>
                <a:gd name="T115" fmla="*/ 2147483647 h 244"/>
                <a:gd name="T116" fmla="*/ 2147483647 w 259"/>
                <a:gd name="T117" fmla="*/ 0 h 244"/>
                <a:gd name="T118" fmla="*/ 2147483647 w 259"/>
                <a:gd name="T119" fmla="*/ 2147483647 h 244"/>
                <a:gd name="T120" fmla="*/ 2147483647 w 259"/>
                <a:gd name="T121" fmla="*/ 2147483647 h 244"/>
                <a:gd name="T122" fmla="*/ 2147483647 w 259"/>
                <a:gd name="T123" fmla="*/ 2147483647 h 244"/>
                <a:gd name="T124" fmla="*/ 2147483647 w 259"/>
                <a:gd name="T125" fmla="*/ 2147483647 h 24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59" h="244">
                  <a:moveTo>
                    <a:pt x="259" y="17"/>
                  </a:moveTo>
                  <a:lnTo>
                    <a:pt x="257" y="18"/>
                  </a:lnTo>
                  <a:lnTo>
                    <a:pt x="255" y="24"/>
                  </a:lnTo>
                  <a:lnTo>
                    <a:pt x="252" y="29"/>
                  </a:lnTo>
                  <a:lnTo>
                    <a:pt x="249" y="34"/>
                  </a:lnTo>
                  <a:lnTo>
                    <a:pt x="246" y="40"/>
                  </a:lnTo>
                  <a:lnTo>
                    <a:pt x="242" y="46"/>
                  </a:lnTo>
                  <a:lnTo>
                    <a:pt x="238" y="52"/>
                  </a:lnTo>
                  <a:lnTo>
                    <a:pt x="234" y="60"/>
                  </a:lnTo>
                  <a:lnTo>
                    <a:pt x="229" y="68"/>
                  </a:lnTo>
                  <a:lnTo>
                    <a:pt x="224" y="75"/>
                  </a:lnTo>
                  <a:lnTo>
                    <a:pt x="217" y="85"/>
                  </a:lnTo>
                  <a:lnTo>
                    <a:pt x="210" y="94"/>
                  </a:lnTo>
                  <a:lnTo>
                    <a:pt x="203" y="103"/>
                  </a:lnTo>
                  <a:lnTo>
                    <a:pt x="197" y="113"/>
                  </a:lnTo>
                  <a:lnTo>
                    <a:pt x="188" y="122"/>
                  </a:lnTo>
                  <a:lnTo>
                    <a:pt x="179" y="131"/>
                  </a:lnTo>
                  <a:lnTo>
                    <a:pt x="171" y="140"/>
                  </a:lnTo>
                  <a:lnTo>
                    <a:pt x="162" y="151"/>
                  </a:lnTo>
                  <a:lnTo>
                    <a:pt x="151" y="160"/>
                  </a:lnTo>
                  <a:lnTo>
                    <a:pt x="141" y="170"/>
                  </a:lnTo>
                  <a:lnTo>
                    <a:pt x="131" y="179"/>
                  </a:lnTo>
                  <a:lnTo>
                    <a:pt x="118" y="188"/>
                  </a:lnTo>
                  <a:lnTo>
                    <a:pt x="106" y="196"/>
                  </a:lnTo>
                  <a:lnTo>
                    <a:pt x="94" y="205"/>
                  </a:lnTo>
                  <a:lnTo>
                    <a:pt x="82" y="213"/>
                  </a:lnTo>
                  <a:lnTo>
                    <a:pt x="68" y="219"/>
                  </a:lnTo>
                  <a:lnTo>
                    <a:pt x="54" y="227"/>
                  </a:lnTo>
                  <a:lnTo>
                    <a:pt x="40" y="233"/>
                  </a:lnTo>
                  <a:lnTo>
                    <a:pt x="25" y="238"/>
                  </a:lnTo>
                  <a:lnTo>
                    <a:pt x="10" y="244"/>
                  </a:lnTo>
                  <a:lnTo>
                    <a:pt x="9" y="242"/>
                  </a:lnTo>
                  <a:lnTo>
                    <a:pt x="9" y="239"/>
                  </a:lnTo>
                  <a:lnTo>
                    <a:pt x="8" y="236"/>
                  </a:lnTo>
                  <a:lnTo>
                    <a:pt x="6" y="230"/>
                  </a:lnTo>
                  <a:lnTo>
                    <a:pt x="5" y="222"/>
                  </a:lnTo>
                  <a:lnTo>
                    <a:pt x="4" y="215"/>
                  </a:lnTo>
                  <a:lnTo>
                    <a:pt x="2" y="205"/>
                  </a:lnTo>
                  <a:lnTo>
                    <a:pt x="1" y="194"/>
                  </a:lnTo>
                  <a:lnTo>
                    <a:pt x="1" y="184"/>
                  </a:lnTo>
                  <a:lnTo>
                    <a:pt x="0" y="173"/>
                  </a:lnTo>
                  <a:lnTo>
                    <a:pt x="0" y="160"/>
                  </a:lnTo>
                  <a:lnTo>
                    <a:pt x="0" y="148"/>
                  </a:lnTo>
                  <a:lnTo>
                    <a:pt x="1" y="134"/>
                  </a:lnTo>
                  <a:lnTo>
                    <a:pt x="2" y="122"/>
                  </a:lnTo>
                  <a:lnTo>
                    <a:pt x="5" y="108"/>
                  </a:lnTo>
                  <a:lnTo>
                    <a:pt x="8" y="96"/>
                  </a:lnTo>
                  <a:lnTo>
                    <a:pt x="13" y="83"/>
                  </a:lnTo>
                  <a:lnTo>
                    <a:pt x="19" y="71"/>
                  </a:lnTo>
                  <a:lnTo>
                    <a:pt x="24" y="60"/>
                  </a:lnTo>
                  <a:lnTo>
                    <a:pt x="32" y="48"/>
                  </a:lnTo>
                  <a:lnTo>
                    <a:pt x="41" y="38"/>
                  </a:lnTo>
                  <a:lnTo>
                    <a:pt x="52" y="29"/>
                  </a:lnTo>
                  <a:lnTo>
                    <a:pt x="64" y="21"/>
                  </a:lnTo>
                  <a:lnTo>
                    <a:pt x="78" y="14"/>
                  </a:lnTo>
                  <a:lnTo>
                    <a:pt x="94" y="7"/>
                  </a:lnTo>
                  <a:lnTo>
                    <a:pt x="110" y="4"/>
                  </a:lnTo>
                  <a:lnTo>
                    <a:pt x="131" y="1"/>
                  </a:lnTo>
                  <a:lnTo>
                    <a:pt x="151" y="0"/>
                  </a:lnTo>
                  <a:lnTo>
                    <a:pt x="175" y="1"/>
                  </a:lnTo>
                  <a:lnTo>
                    <a:pt x="201" y="4"/>
                  </a:lnTo>
                  <a:lnTo>
                    <a:pt x="228" y="9"/>
                  </a:lnTo>
                  <a:lnTo>
                    <a:pt x="259" y="17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4" name="Freeform 56"/>
            <p:cNvSpPr>
              <a:spLocks/>
            </p:cNvSpPr>
            <p:nvPr/>
          </p:nvSpPr>
          <p:spPr bwMode="auto">
            <a:xfrm>
              <a:off x="5438776" y="4848225"/>
              <a:ext cx="188913" cy="177800"/>
            </a:xfrm>
            <a:custGeom>
              <a:avLst/>
              <a:gdLst>
                <a:gd name="T0" fmla="*/ 2147483647 w 239"/>
                <a:gd name="T1" fmla="*/ 2147483647 h 224"/>
                <a:gd name="T2" fmla="*/ 2147483647 w 239"/>
                <a:gd name="T3" fmla="*/ 2147483647 h 224"/>
                <a:gd name="T4" fmla="*/ 2147483647 w 239"/>
                <a:gd name="T5" fmla="*/ 2147483647 h 224"/>
                <a:gd name="T6" fmla="*/ 2147483647 w 239"/>
                <a:gd name="T7" fmla="*/ 2147483647 h 224"/>
                <a:gd name="T8" fmla="*/ 2147483647 w 239"/>
                <a:gd name="T9" fmla="*/ 0 h 224"/>
                <a:gd name="T10" fmla="*/ 2147483647 w 239"/>
                <a:gd name="T11" fmla="*/ 0 h 224"/>
                <a:gd name="T12" fmla="*/ 2147483647 w 239"/>
                <a:gd name="T13" fmla="*/ 2147483647 h 224"/>
                <a:gd name="T14" fmla="*/ 2147483647 w 239"/>
                <a:gd name="T15" fmla="*/ 2147483647 h 224"/>
                <a:gd name="T16" fmla="*/ 2147483647 w 239"/>
                <a:gd name="T17" fmla="*/ 2147483647 h 224"/>
                <a:gd name="T18" fmla="*/ 2147483647 w 239"/>
                <a:gd name="T19" fmla="*/ 2147483647 h 224"/>
                <a:gd name="T20" fmla="*/ 2147483647 w 239"/>
                <a:gd name="T21" fmla="*/ 2147483647 h 224"/>
                <a:gd name="T22" fmla="*/ 2147483647 w 239"/>
                <a:gd name="T23" fmla="*/ 2147483647 h 224"/>
                <a:gd name="T24" fmla="*/ 2147483647 w 239"/>
                <a:gd name="T25" fmla="*/ 2147483647 h 224"/>
                <a:gd name="T26" fmla="*/ 0 w 239"/>
                <a:gd name="T27" fmla="*/ 2147483647 h 224"/>
                <a:gd name="T28" fmla="*/ 2147483647 w 239"/>
                <a:gd name="T29" fmla="*/ 2147483647 h 224"/>
                <a:gd name="T30" fmla="*/ 2147483647 w 239"/>
                <a:gd name="T31" fmla="*/ 2147483647 h 224"/>
                <a:gd name="T32" fmla="*/ 2147483647 w 239"/>
                <a:gd name="T33" fmla="*/ 2147483647 h 224"/>
                <a:gd name="T34" fmla="*/ 2147483647 w 239"/>
                <a:gd name="T35" fmla="*/ 2147483647 h 224"/>
                <a:gd name="T36" fmla="*/ 2147483647 w 239"/>
                <a:gd name="T37" fmla="*/ 2147483647 h 224"/>
                <a:gd name="T38" fmla="*/ 2147483647 w 239"/>
                <a:gd name="T39" fmla="*/ 2147483647 h 224"/>
                <a:gd name="T40" fmla="*/ 2147483647 w 239"/>
                <a:gd name="T41" fmla="*/ 2147483647 h 224"/>
                <a:gd name="T42" fmla="*/ 2147483647 w 239"/>
                <a:gd name="T43" fmla="*/ 2147483647 h 224"/>
                <a:gd name="T44" fmla="*/ 2147483647 w 239"/>
                <a:gd name="T45" fmla="*/ 2147483647 h 224"/>
                <a:gd name="T46" fmla="*/ 2147483647 w 239"/>
                <a:gd name="T47" fmla="*/ 2147483647 h 224"/>
                <a:gd name="T48" fmla="*/ 2147483647 w 239"/>
                <a:gd name="T49" fmla="*/ 2147483647 h 224"/>
                <a:gd name="T50" fmla="*/ 2147483647 w 239"/>
                <a:gd name="T51" fmla="*/ 2147483647 h 224"/>
                <a:gd name="T52" fmla="*/ 2147483647 w 239"/>
                <a:gd name="T53" fmla="*/ 2147483647 h 224"/>
                <a:gd name="T54" fmla="*/ 2147483647 w 239"/>
                <a:gd name="T55" fmla="*/ 2147483647 h 224"/>
                <a:gd name="T56" fmla="*/ 2147483647 w 239"/>
                <a:gd name="T57" fmla="*/ 2147483647 h 224"/>
                <a:gd name="T58" fmla="*/ 2147483647 w 239"/>
                <a:gd name="T59" fmla="*/ 2147483647 h 224"/>
                <a:gd name="T60" fmla="*/ 2147483647 w 239"/>
                <a:gd name="T61" fmla="*/ 2147483647 h 224"/>
                <a:gd name="T62" fmla="*/ 2147483647 w 239"/>
                <a:gd name="T63" fmla="*/ 2147483647 h 224"/>
                <a:gd name="T64" fmla="*/ 2147483647 w 239"/>
                <a:gd name="T65" fmla="*/ 2147483647 h 224"/>
                <a:gd name="T66" fmla="*/ 2147483647 w 239"/>
                <a:gd name="T67" fmla="*/ 2147483647 h 224"/>
                <a:gd name="T68" fmla="*/ 2147483647 w 239"/>
                <a:gd name="T69" fmla="*/ 2147483647 h 224"/>
                <a:gd name="T70" fmla="*/ 2147483647 w 239"/>
                <a:gd name="T71" fmla="*/ 2147483647 h 224"/>
                <a:gd name="T72" fmla="*/ 2147483647 w 239"/>
                <a:gd name="T73" fmla="*/ 2147483647 h 224"/>
                <a:gd name="T74" fmla="*/ 2147483647 w 239"/>
                <a:gd name="T75" fmla="*/ 2147483647 h 224"/>
                <a:gd name="T76" fmla="*/ 2147483647 w 239"/>
                <a:gd name="T77" fmla="*/ 2147483647 h 224"/>
                <a:gd name="T78" fmla="*/ 2147483647 w 239"/>
                <a:gd name="T79" fmla="*/ 2147483647 h 224"/>
                <a:gd name="T80" fmla="*/ 2147483647 w 239"/>
                <a:gd name="T81" fmla="*/ 2147483647 h 224"/>
                <a:gd name="T82" fmla="*/ 2147483647 w 239"/>
                <a:gd name="T83" fmla="*/ 2147483647 h 224"/>
                <a:gd name="T84" fmla="*/ 2147483647 w 239"/>
                <a:gd name="T85" fmla="*/ 2147483647 h 224"/>
                <a:gd name="T86" fmla="*/ 2147483647 w 239"/>
                <a:gd name="T87" fmla="*/ 2147483647 h 224"/>
                <a:gd name="T88" fmla="*/ 2147483647 w 239"/>
                <a:gd name="T89" fmla="*/ 2147483647 h 224"/>
                <a:gd name="T90" fmla="*/ 2147483647 w 239"/>
                <a:gd name="T91" fmla="*/ 2147483647 h 224"/>
                <a:gd name="T92" fmla="*/ 2147483647 w 239"/>
                <a:gd name="T93" fmla="*/ 2147483647 h 224"/>
                <a:gd name="T94" fmla="*/ 2147483647 w 239"/>
                <a:gd name="T95" fmla="*/ 2147483647 h 224"/>
                <a:gd name="T96" fmla="*/ 2147483647 w 239"/>
                <a:gd name="T97" fmla="*/ 2147483647 h 224"/>
                <a:gd name="T98" fmla="*/ 2147483647 w 239"/>
                <a:gd name="T99" fmla="*/ 2147483647 h 224"/>
                <a:gd name="T100" fmla="*/ 2147483647 w 239"/>
                <a:gd name="T101" fmla="*/ 2147483647 h 224"/>
                <a:gd name="T102" fmla="*/ 2147483647 w 239"/>
                <a:gd name="T103" fmla="*/ 2147483647 h 224"/>
                <a:gd name="T104" fmla="*/ 2147483647 w 239"/>
                <a:gd name="T105" fmla="*/ 2147483647 h 224"/>
                <a:gd name="T106" fmla="*/ 2147483647 w 239"/>
                <a:gd name="T107" fmla="*/ 2147483647 h 224"/>
                <a:gd name="T108" fmla="*/ 2147483647 w 239"/>
                <a:gd name="T109" fmla="*/ 2147483647 h 224"/>
                <a:gd name="T110" fmla="*/ 2147483647 w 239"/>
                <a:gd name="T111" fmla="*/ 2147483647 h 224"/>
                <a:gd name="T112" fmla="*/ 2147483647 w 239"/>
                <a:gd name="T113" fmla="*/ 2147483647 h 224"/>
                <a:gd name="T114" fmla="*/ 2147483647 w 239"/>
                <a:gd name="T115" fmla="*/ 2147483647 h 224"/>
                <a:gd name="T116" fmla="*/ 2147483647 w 239"/>
                <a:gd name="T117" fmla="*/ 2147483647 h 224"/>
                <a:gd name="T118" fmla="*/ 2147483647 w 239"/>
                <a:gd name="T119" fmla="*/ 2147483647 h 2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39" h="224">
                  <a:moveTo>
                    <a:pt x="239" y="13"/>
                  </a:moveTo>
                  <a:lnTo>
                    <a:pt x="236" y="12"/>
                  </a:lnTo>
                  <a:lnTo>
                    <a:pt x="227" y="10"/>
                  </a:lnTo>
                  <a:lnTo>
                    <a:pt x="220" y="9"/>
                  </a:lnTo>
                  <a:lnTo>
                    <a:pt x="213" y="7"/>
                  </a:lnTo>
                  <a:lnTo>
                    <a:pt x="204" y="4"/>
                  </a:lnTo>
                  <a:lnTo>
                    <a:pt x="194" y="3"/>
                  </a:lnTo>
                  <a:lnTo>
                    <a:pt x="183" y="1"/>
                  </a:lnTo>
                  <a:lnTo>
                    <a:pt x="173" y="1"/>
                  </a:lnTo>
                  <a:lnTo>
                    <a:pt x="162" y="0"/>
                  </a:lnTo>
                  <a:lnTo>
                    <a:pt x="150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12" y="1"/>
                  </a:lnTo>
                  <a:lnTo>
                    <a:pt x="100" y="3"/>
                  </a:lnTo>
                  <a:lnTo>
                    <a:pt x="88" y="6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3"/>
                  </a:lnTo>
                  <a:lnTo>
                    <a:pt x="43" y="29"/>
                  </a:lnTo>
                  <a:lnTo>
                    <a:pt x="34" y="38"/>
                  </a:lnTo>
                  <a:lnTo>
                    <a:pt x="26" y="49"/>
                  </a:lnTo>
                  <a:lnTo>
                    <a:pt x="18" y="61"/>
                  </a:lnTo>
                  <a:lnTo>
                    <a:pt x="12" y="75"/>
                  </a:lnTo>
                  <a:lnTo>
                    <a:pt x="7" y="91"/>
                  </a:lnTo>
                  <a:lnTo>
                    <a:pt x="3" y="108"/>
                  </a:lnTo>
                  <a:lnTo>
                    <a:pt x="1" y="126"/>
                  </a:lnTo>
                  <a:lnTo>
                    <a:pt x="0" y="148"/>
                  </a:lnTo>
                  <a:lnTo>
                    <a:pt x="1" y="171"/>
                  </a:lnTo>
                  <a:lnTo>
                    <a:pt x="4" y="196"/>
                  </a:lnTo>
                  <a:lnTo>
                    <a:pt x="10" y="224"/>
                  </a:lnTo>
                  <a:lnTo>
                    <a:pt x="11" y="224"/>
                  </a:lnTo>
                  <a:lnTo>
                    <a:pt x="15" y="224"/>
                  </a:lnTo>
                  <a:lnTo>
                    <a:pt x="18" y="222"/>
                  </a:lnTo>
                  <a:lnTo>
                    <a:pt x="22" y="221"/>
                  </a:lnTo>
                  <a:lnTo>
                    <a:pt x="24" y="221"/>
                  </a:lnTo>
                  <a:lnTo>
                    <a:pt x="30" y="217"/>
                  </a:lnTo>
                  <a:lnTo>
                    <a:pt x="34" y="216"/>
                  </a:lnTo>
                  <a:lnTo>
                    <a:pt x="39" y="214"/>
                  </a:lnTo>
                  <a:lnTo>
                    <a:pt x="46" y="211"/>
                  </a:lnTo>
                  <a:lnTo>
                    <a:pt x="51" y="208"/>
                  </a:lnTo>
                  <a:lnTo>
                    <a:pt x="58" y="205"/>
                  </a:lnTo>
                  <a:lnTo>
                    <a:pt x="65" y="202"/>
                  </a:lnTo>
                  <a:lnTo>
                    <a:pt x="73" y="197"/>
                  </a:lnTo>
                  <a:lnTo>
                    <a:pt x="80" y="193"/>
                  </a:lnTo>
                  <a:lnTo>
                    <a:pt x="88" y="188"/>
                  </a:lnTo>
                  <a:lnTo>
                    <a:pt x="96" y="182"/>
                  </a:lnTo>
                  <a:lnTo>
                    <a:pt x="105" y="176"/>
                  </a:lnTo>
                  <a:lnTo>
                    <a:pt x="113" y="170"/>
                  </a:lnTo>
                  <a:lnTo>
                    <a:pt x="121" y="162"/>
                  </a:lnTo>
                  <a:lnTo>
                    <a:pt x="131" y="154"/>
                  </a:lnTo>
                  <a:lnTo>
                    <a:pt x="140" y="146"/>
                  </a:lnTo>
                  <a:lnTo>
                    <a:pt x="150" y="137"/>
                  </a:lnTo>
                  <a:lnTo>
                    <a:pt x="159" y="126"/>
                  </a:lnTo>
                  <a:lnTo>
                    <a:pt x="169" y="117"/>
                  </a:lnTo>
                  <a:lnTo>
                    <a:pt x="178" y="106"/>
                  </a:lnTo>
                  <a:lnTo>
                    <a:pt x="188" y="94"/>
                  </a:lnTo>
                  <a:lnTo>
                    <a:pt x="197" y="81"/>
                  </a:lnTo>
                  <a:lnTo>
                    <a:pt x="206" y="68"/>
                  </a:lnTo>
                  <a:lnTo>
                    <a:pt x="216" y="54"/>
                  </a:lnTo>
                  <a:lnTo>
                    <a:pt x="224" y="40"/>
                  </a:lnTo>
                  <a:lnTo>
                    <a:pt x="221" y="44"/>
                  </a:lnTo>
                  <a:lnTo>
                    <a:pt x="220" y="47"/>
                  </a:lnTo>
                  <a:lnTo>
                    <a:pt x="217" y="51"/>
                  </a:lnTo>
                  <a:lnTo>
                    <a:pt x="215" y="54"/>
                  </a:lnTo>
                  <a:lnTo>
                    <a:pt x="212" y="58"/>
                  </a:lnTo>
                  <a:lnTo>
                    <a:pt x="208" y="63"/>
                  </a:lnTo>
                  <a:lnTo>
                    <a:pt x="204" y="68"/>
                  </a:lnTo>
                  <a:lnTo>
                    <a:pt x="200" y="72"/>
                  </a:lnTo>
                  <a:lnTo>
                    <a:pt x="196" y="78"/>
                  </a:lnTo>
                  <a:lnTo>
                    <a:pt x="190" y="85"/>
                  </a:lnTo>
                  <a:lnTo>
                    <a:pt x="185" y="89"/>
                  </a:lnTo>
                  <a:lnTo>
                    <a:pt x="179" y="95"/>
                  </a:lnTo>
                  <a:lnTo>
                    <a:pt x="173" y="103"/>
                  </a:lnTo>
                  <a:lnTo>
                    <a:pt x="167" y="109"/>
                  </a:lnTo>
                  <a:lnTo>
                    <a:pt x="161" y="115"/>
                  </a:lnTo>
                  <a:lnTo>
                    <a:pt x="154" y="122"/>
                  </a:lnTo>
                  <a:lnTo>
                    <a:pt x="146" y="129"/>
                  </a:lnTo>
                  <a:lnTo>
                    <a:pt x="138" y="136"/>
                  </a:lnTo>
                  <a:lnTo>
                    <a:pt x="131" y="142"/>
                  </a:lnTo>
                  <a:lnTo>
                    <a:pt x="121" y="148"/>
                  </a:lnTo>
                  <a:lnTo>
                    <a:pt x="113" y="154"/>
                  </a:lnTo>
                  <a:lnTo>
                    <a:pt x="104" y="162"/>
                  </a:lnTo>
                  <a:lnTo>
                    <a:pt x="96" y="166"/>
                  </a:lnTo>
                  <a:lnTo>
                    <a:pt x="86" y="173"/>
                  </a:lnTo>
                  <a:lnTo>
                    <a:pt x="76" y="179"/>
                  </a:lnTo>
                  <a:lnTo>
                    <a:pt x="66" y="183"/>
                  </a:lnTo>
                  <a:lnTo>
                    <a:pt x="55" y="188"/>
                  </a:lnTo>
                  <a:lnTo>
                    <a:pt x="45" y="193"/>
                  </a:lnTo>
                  <a:lnTo>
                    <a:pt x="34" y="197"/>
                  </a:lnTo>
                  <a:lnTo>
                    <a:pt x="34" y="194"/>
                  </a:lnTo>
                  <a:lnTo>
                    <a:pt x="32" y="187"/>
                  </a:lnTo>
                  <a:lnTo>
                    <a:pt x="31" y="182"/>
                  </a:lnTo>
                  <a:lnTo>
                    <a:pt x="30" y="176"/>
                  </a:lnTo>
                  <a:lnTo>
                    <a:pt x="28" y="168"/>
                  </a:lnTo>
                  <a:lnTo>
                    <a:pt x="28" y="160"/>
                  </a:lnTo>
                  <a:lnTo>
                    <a:pt x="27" y="153"/>
                  </a:lnTo>
                  <a:lnTo>
                    <a:pt x="27" y="143"/>
                  </a:lnTo>
                  <a:lnTo>
                    <a:pt x="27" y="134"/>
                  </a:lnTo>
                  <a:lnTo>
                    <a:pt x="27" y="123"/>
                  </a:lnTo>
                  <a:lnTo>
                    <a:pt x="27" y="114"/>
                  </a:lnTo>
                  <a:lnTo>
                    <a:pt x="30" y="103"/>
                  </a:lnTo>
                  <a:lnTo>
                    <a:pt x="31" y="94"/>
                  </a:lnTo>
                  <a:lnTo>
                    <a:pt x="34" y="83"/>
                  </a:lnTo>
                  <a:lnTo>
                    <a:pt x="38" y="74"/>
                  </a:lnTo>
                  <a:lnTo>
                    <a:pt x="42" y="63"/>
                  </a:lnTo>
                  <a:lnTo>
                    <a:pt x="47" y="54"/>
                  </a:lnTo>
                  <a:lnTo>
                    <a:pt x="54" y="46"/>
                  </a:lnTo>
                  <a:lnTo>
                    <a:pt x="61" y="37"/>
                  </a:lnTo>
                  <a:lnTo>
                    <a:pt x="70" y="29"/>
                  </a:lnTo>
                  <a:lnTo>
                    <a:pt x="80" y="23"/>
                  </a:lnTo>
                  <a:lnTo>
                    <a:pt x="92" y="17"/>
                  </a:lnTo>
                  <a:lnTo>
                    <a:pt x="104" y="12"/>
                  </a:lnTo>
                  <a:lnTo>
                    <a:pt x="119" y="9"/>
                  </a:lnTo>
                  <a:lnTo>
                    <a:pt x="135" y="6"/>
                  </a:lnTo>
                  <a:lnTo>
                    <a:pt x="151" y="4"/>
                  </a:lnTo>
                  <a:lnTo>
                    <a:pt x="171" y="4"/>
                  </a:lnTo>
                  <a:lnTo>
                    <a:pt x="192" y="6"/>
                  </a:lnTo>
                  <a:lnTo>
                    <a:pt x="215" y="9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5" name="Freeform 57"/>
            <p:cNvSpPr>
              <a:spLocks/>
            </p:cNvSpPr>
            <p:nvPr/>
          </p:nvSpPr>
          <p:spPr bwMode="auto">
            <a:xfrm>
              <a:off x="5467351" y="4859338"/>
              <a:ext cx="144463" cy="133350"/>
            </a:xfrm>
            <a:custGeom>
              <a:avLst/>
              <a:gdLst>
                <a:gd name="T0" fmla="*/ 2147483647 w 181"/>
                <a:gd name="T1" fmla="*/ 2147483647 h 169"/>
                <a:gd name="T2" fmla="*/ 2147483647 w 181"/>
                <a:gd name="T3" fmla="*/ 2147483647 h 169"/>
                <a:gd name="T4" fmla="*/ 2147483647 w 181"/>
                <a:gd name="T5" fmla="*/ 2147483647 h 169"/>
                <a:gd name="T6" fmla="*/ 2147483647 w 181"/>
                <a:gd name="T7" fmla="*/ 2147483647 h 169"/>
                <a:gd name="T8" fmla="*/ 2147483647 w 181"/>
                <a:gd name="T9" fmla="*/ 2147483647 h 169"/>
                <a:gd name="T10" fmla="*/ 2147483647 w 181"/>
                <a:gd name="T11" fmla="*/ 2147483647 h 169"/>
                <a:gd name="T12" fmla="*/ 0 w 181"/>
                <a:gd name="T13" fmla="*/ 2147483647 h 169"/>
                <a:gd name="T14" fmla="*/ 0 w 181"/>
                <a:gd name="T15" fmla="*/ 2147483647 h 169"/>
                <a:gd name="T16" fmla="*/ 0 w 181"/>
                <a:gd name="T17" fmla="*/ 2147483647 h 169"/>
                <a:gd name="T18" fmla="*/ 2147483647 w 181"/>
                <a:gd name="T19" fmla="*/ 2147483647 h 169"/>
                <a:gd name="T20" fmla="*/ 2147483647 w 181"/>
                <a:gd name="T21" fmla="*/ 2147483647 h 169"/>
                <a:gd name="T22" fmla="*/ 2147483647 w 181"/>
                <a:gd name="T23" fmla="*/ 2147483647 h 169"/>
                <a:gd name="T24" fmla="*/ 2147483647 w 181"/>
                <a:gd name="T25" fmla="*/ 2147483647 h 169"/>
                <a:gd name="T26" fmla="*/ 2147483647 w 181"/>
                <a:gd name="T27" fmla="*/ 2147483647 h 169"/>
                <a:gd name="T28" fmla="*/ 2147483647 w 181"/>
                <a:gd name="T29" fmla="*/ 2147483647 h 169"/>
                <a:gd name="T30" fmla="*/ 2147483647 w 181"/>
                <a:gd name="T31" fmla="*/ 2147483647 h 169"/>
                <a:gd name="T32" fmla="*/ 2147483647 w 181"/>
                <a:gd name="T33" fmla="*/ 2147483647 h 169"/>
                <a:gd name="T34" fmla="*/ 2147483647 w 181"/>
                <a:gd name="T35" fmla="*/ 2147483647 h 169"/>
                <a:gd name="T36" fmla="*/ 2147483647 w 181"/>
                <a:gd name="T37" fmla="*/ 2147483647 h 169"/>
                <a:gd name="T38" fmla="*/ 2147483647 w 181"/>
                <a:gd name="T39" fmla="*/ 2147483647 h 169"/>
                <a:gd name="T40" fmla="*/ 2147483647 w 181"/>
                <a:gd name="T41" fmla="*/ 2147483647 h 169"/>
                <a:gd name="T42" fmla="*/ 2147483647 w 181"/>
                <a:gd name="T43" fmla="*/ 2147483647 h 169"/>
                <a:gd name="T44" fmla="*/ 2147483647 w 181"/>
                <a:gd name="T45" fmla="*/ 2147483647 h 169"/>
                <a:gd name="T46" fmla="*/ 2147483647 w 181"/>
                <a:gd name="T47" fmla="*/ 2147483647 h 169"/>
                <a:gd name="T48" fmla="*/ 2147483647 w 181"/>
                <a:gd name="T49" fmla="*/ 2147483647 h 169"/>
                <a:gd name="T50" fmla="*/ 2147483647 w 181"/>
                <a:gd name="T51" fmla="*/ 2147483647 h 169"/>
                <a:gd name="T52" fmla="*/ 2147483647 w 181"/>
                <a:gd name="T53" fmla="*/ 0 h 169"/>
                <a:gd name="T54" fmla="*/ 2147483647 w 181"/>
                <a:gd name="T55" fmla="*/ 0 h 169"/>
                <a:gd name="T56" fmla="*/ 2147483647 w 181"/>
                <a:gd name="T57" fmla="*/ 0 h 169"/>
                <a:gd name="T58" fmla="*/ 2147483647 w 181"/>
                <a:gd name="T59" fmla="*/ 2147483647 h 169"/>
                <a:gd name="T60" fmla="*/ 2147483647 w 181"/>
                <a:gd name="T61" fmla="*/ 2147483647 h 169"/>
                <a:gd name="T62" fmla="*/ 2147483647 w 181"/>
                <a:gd name="T63" fmla="*/ 2147483647 h 169"/>
                <a:gd name="T64" fmla="*/ 2147483647 w 181"/>
                <a:gd name="T65" fmla="*/ 2147483647 h 169"/>
                <a:gd name="T66" fmla="*/ 2147483647 w 181"/>
                <a:gd name="T67" fmla="*/ 2147483647 h 169"/>
                <a:gd name="T68" fmla="*/ 2147483647 w 181"/>
                <a:gd name="T69" fmla="*/ 2147483647 h 169"/>
                <a:gd name="T70" fmla="*/ 2147483647 w 181"/>
                <a:gd name="T71" fmla="*/ 2147483647 h 169"/>
                <a:gd name="T72" fmla="*/ 2147483647 w 181"/>
                <a:gd name="T73" fmla="*/ 2147483647 h 169"/>
                <a:gd name="T74" fmla="*/ 2147483647 w 181"/>
                <a:gd name="T75" fmla="*/ 2147483647 h 169"/>
                <a:gd name="T76" fmla="*/ 2147483647 w 181"/>
                <a:gd name="T77" fmla="*/ 2147483647 h 169"/>
                <a:gd name="T78" fmla="*/ 2147483647 w 181"/>
                <a:gd name="T79" fmla="*/ 2147483647 h 169"/>
                <a:gd name="T80" fmla="*/ 2147483647 w 181"/>
                <a:gd name="T81" fmla="*/ 2147483647 h 169"/>
                <a:gd name="T82" fmla="*/ 2147483647 w 181"/>
                <a:gd name="T83" fmla="*/ 2147483647 h 169"/>
                <a:gd name="T84" fmla="*/ 2147483647 w 181"/>
                <a:gd name="T85" fmla="*/ 2147483647 h 169"/>
                <a:gd name="T86" fmla="*/ 2147483647 w 181"/>
                <a:gd name="T87" fmla="*/ 2147483647 h 169"/>
                <a:gd name="T88" fmla="*/ 2147483647 w 181"/>
                <a:gd name="T89" fmla="*/ 2147483647 h 169"/>
                <a:gd name="T90" fmla="*/ 2147483647 w 181"/>
                <a:gd name="T91" fmla="*/ 2147483647 h 169"/>
                <a:gd name="T92" fmla="*/ 2147483647 w 181"/>
                <a:gd name="T93" fmla="*/ 2147483647 h 169"/>
                <a:gd name="T94" fmla="*/ 2147483647 w 181"/>
                <a:gd name="T95" fmla="*/ 2147483647 h 169"/>
                <a:gd name="T96" fmla="*/ 2147483647 w 181"/>
                <a:gd name="T97" fmla="*/ 2147483647 h 169"/>
                <a:gd name="T98" fmla="*/ 2147483647 w 181"/>
                <a:gd name="T99" fmla="*/ 2147483647 h 169"/>
                <a:gd name="T100" fmla="*/ 2147483647 w 181"/>
                <a:gd name="T101" fmla="*/ 2147483647 h 169"/>
                <a:gd name="T102" fmla="*/ 2147483647 w 181"/>
                <a:gd name="T103" fmla="*/ 2147483647 h 169"/>
                <a:gd name="T104" fmla="*/ 2147483647 w 181"/>
                <a:gd name="T105" fmla="*/ 2147483647 h 169"/>
                <a:gd name="T106" fmla="*/ 2147483647 w 181"/>
                <a:gd name="T107" fmla="*/ 2147483647 h 169"/>
                <a:gd name="T108" fmla="*/ 2147483647 w 181"/>
                <a:gd name="T109" fmla="*/ 2147483647 h 169"/>
                <a:gd name="T110" fmla="*/ 2147483647 w 181"/>
                <a:gd name="T111" fmla="*/ 2147483647 h 169"/>
                <a:gd name="T112" fmla="*/ 2147483647 w 181"/>
                <a:gd name="T113" fmla="*/ 2147483647 h 169"/>
                <a:gd name="T114" fmla="*/ 2147483647 w 181"/>
                <a:gd name="T115" fmla="*/ 2147483647 h 169"/>
                <a:gd name="T116" fmla="*/ 2147483647 w 181"/>
                <a:gd name="T117" fmla="*/ 2147483647 h 169"/>
                <a:gd name="T118" fmla="*/ 2147483647 w 181"/>
                <a:gd name="T119" fmla="*/ 2147483647 h 169"/>
                <a:gd name="T120" fmla="*/ 2147483647 w 181"/>
                <a:gd name="T121" fmla="*/ 2147483647 h 16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1" h="169">
                  <a:moveTo>
                    <a:pt x="4" y="169"/>
                  </a:moveTo>
                  <a:lnTo>
                    <a:pt x="4" y="167"/>
                  </a:lnTo>
                  <a:lnTo>
                    <a:pt x="3" y="161"/>
                  </a:lnTo>
                  <a:lnTo>
                    <a:pt x="1" y="157"/>
                  </a:lnTo>
                  <a:lnTo>
                    <a:pt x="1" y="150"/>
                  </a:lnTo>
                  <a:lnTo>
                    <a:pt x="1" y="144"/>
                  </a:lnTo>
                  <a:lnTo>
                    <a:pt x="0" y="138"/>
                  </a:lnTo>
                  <a:lnTo>
                    <a:pt x="0" y="130"/>
                  </a:lnTo>
                  <a:lnTo>
                    <a:pt x="0" y="123"/>
                  </a:lnTo>
                  <a:lnTo>
                    <a:pt x="1" y="115"/>
                  </a:lnTo>
                  <a:lnTo>
                    <a:pt x="1" y="106"/>
                  </a:lnTo>
                  <a:lnTo>
                    <a:pt x="3" y="98"/>
                  </a:lnTo>
                  <a:lnTo>
                    <a:pt x="4" y="89"/>
                  </a:lnTo>
                  <a:lnTo>
                    <a:pt x="7" y="79"/>
                  </a:lnTo>
                  <a:lnTo>
                    <a:pt x="9" y="72"/>
                  </a:lnTo>
                  <a:lnTo>
                    <a:pt x="13" y="62"/>
                  </a:lnTo>
                  <a:lnTo>
                    <a:pt x="17" y="55"/>
                  </a:lnTo>
                  <a:lnTo>
                    <a:pt x="21" y="47"/>
                  </a:lnTo>
                  <a:lnTo>
                    <a:pt x="28" y="39"/>
                  </a:lnTo>
                  <a:lnTo>
                    <a:pt x="35" y="31"/>
                  </a:lnTo>
                  <a:lnTo>
                    <a:pt x="42" y="25"/>
                  </a:lnTo>
                  <a:lnTo>
                    <a:pt x="50" y="19"/>
                  </a:lnTo>
                  <a:lnTo>
                    <a:pt x="59" y="13"/>
                  </a:lnTo>
                  <a:lnTo>
                    <a:pt x="70" y="8"/>
                  </a:lnTo>
                  <a:lnTo>
                    <a:pt x="82" y="5"/>
                  </a:lnTo>
                  <a:lnTo>
                    <a:pt x="96" y="2"/>
                  </a:lnTo>
                  <a:lnTo>
                    <a:pt x="109" y="0"/>
                  </a:lnTo>
                  <a:lnTo>
                    <a:pt x="125" y="0"/>
                  </a:lnTo>
                  <a:lnTo>
                    <a:pt x="141" y="0"/>
                  </a:lnTo>
                  <a:lnTo>
                    <a:pt x="160" y="4"/>
                  </a:lnTo>
                  <a:lnTo>
                    <a:pt x="181" y="7"/>
                  </a:lnTo>
                  <a:lnTo>
                    <a:pt x="178" y="7"/>
                  </a:lnTo>
                  <a:lnTo>
                    <a:pt x="172" y="5"/>
                  </a:lnTo>
                  <a:lnTo>
                    <a:pt x="167" y="5"/>
                  </a:lnTo>
                  <a:lnTo>
                    <a:pt x="163" y="4"/>
                  </a:lnTo>
                  <a:lnTo>
                    <a:pt x="156" y="4"/>
                  </a:lnTo>
                  <a:lnTo>
                    <a:pt x="151" y="4"/>
                  </a:lnTo>
                  <a:lnTo>
                    <a:pt x="144" y="2"/>
                  </a:lnTo>
                  <a:lnTo>
                    <a:pt x="136" y="2"/>
                  </a:lnTo>
                  <a:lnTo>
                    <a:pt x="128" y="2"/>
                  </a:lnTo>
                  <a:lnTo>
                    <a:pt x="120" y="4"/>
                  </a:lnTo>
                  <a:lnTo>
                    <a:pt x="112" y="4"/>
                  </a:lnTo>
                  <a:lnTo>
                    <a:pt x="104" y="5"/>
                  </a:lnTo>
                  <a:lnTo>
                    <a:pt x="94" y="8"/>
                  </a:lnTo>
                  <a:lnTo>
                    <a:pt x="86" y="10"/>
                  </a:lnTo>
                  <a:lnTo>
                    <a:pt x="78" y="13"/>
                  </a:lnTo>
                  <a:lnTo>
                    <a:pt x="69" y="17"/>
                  </a:lnTo>
                  <a:lnTo>
                    <a:pt x="61" y="21"/>
                  </a:lnTo>
                  <a:lnTo>
                    <a:pt x="52" y="27"/>
                  </a:lnTo>
                  <a:lnTo>
                    <a:pt x="44" y="33"/>
                  </a:lnTo>
                  <a:lnTo>
                    <a:pt x="38" y="39"/>
                  </a:lnTo>
                  <a:lnTo>
                    <a:pt x="31" y="47"/>
                  </a:lnTo>
                  <a:lnTo>
                    <a:pt x="24" y="56"/>
                  </a:lnTo>
                  <a:lnTo>
                    <a:pt x="19" y="65"/>
                  </a:lnTo>
                  <a:lnTo>
                    <a:pt x="15" y="78"/>
                  </a:lnTo>
                  <a:lnTo>
                    <a:pt x="11" y="89"/>
                  </a:lnTo>
                  <a:lnTo>
                    <a:pt x="7" y="102"/>
                  </a:lnTo>
                  <a:lnTo>
                    <a:pt x="4" y="118"/>
                  </a:lnTo>
                  <a:lnTo>
                    <a:pt x="3" y="133"/>
                  </a:lnTo>
                  <a:lnTo>
                    <a:pt x="3" y="150"/>
                  </a:lnTo>
                  <a:lnTo>
                    <a:pt x="4" y="169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6" name="Freeform 58"/>
            <p:cNvSpPr>
              <a:spLocks/>
            </p:cNvSpPr>
            <p:nvPr/>
          </p:nvSpPr>
          <p:spPr bwMode="auto">
            <a:xfrm>
              <a:off x="5638801" y="4962525"/>
              <a:ext cx="58738" cy="25400"/>
            </a:xfrm>
            <a:custGeom>
              <a:avLst/>
              <a:gdLst>
                <a:gd name="T0" fmla="*/ 0 w 74"/>
                <a:gd name="T1" fmla="*/ 2147483647 h 31"/>
                <a:gd name="T2" fmla="*/ 0 w 74"/>
                <a:gd name="T3" fmla="*/ 2147483647 h 31"/>
                <a:gd name="T4" fmla="*/ 2147483647 w 74"/>
                <a:gd name="T5" fmla="*/ 2147483647 h 31"/>
                <a:gd name="T6" fmla="*/ 2147483647 w 74"/>
                <a:gd name="T7" fmla="*/ 2147483647 h 31"/>
                <a:gd name="T8" fmla="*/ 2147483647 w 74"/>
                <a:gd name="T9" fmla="*/ 2147483647 h 31"/>
                <a:gd name="T10" fmla="*/ 2147483647 w 74"/>
                <a:gd name="T11" fmla="*/ 2147483647 h 31"/>
                <a:gd name="T12" fmla="*/ 2147483647 w 74"/>
                <a:gd name="T13" fmla="*/ 2147483647 h 31"/>
                <a:gd name="T14" fmla="*/ 2147483647 w 74"/>
                <a:gd name="T15" fmla="*/ 2147483647 h 31"/>
                <a:gd name="T16" fmla="*/ 2147483647 w 74"/>
                <a:gd name="T17" fmla="*/ 2147483647 h 31"/>
                <a:gd name="T18" fmla="*/ 2147483647 w 74"/>
                <a:gd name="T19" fmla="*/ 2147483647 h 31"/>
                <a:gd name="T20" fmla="*/ 2147483647 w 74"/>
                <a:gd name="T21" fmla="*/ 2147483647 h 31"/>
                <a:gd name="T22" fmla="*/ 2147483647 w 74"/>
                <a:gd name="T23" fmla="*/ 2147483647 h 31"/>
                <a:gd name="T24" fmla="*/ 2147483647 w 74"/>
                <a:gd name="T25" fmla="*/ 2147483647 h 31"/>
                <a:gd name="T26" fmla="*/ 2147483647 w 74"/>
                <a:gd name="T27" fmla="*/ 2147483647 h 31"/>
                <a:gd name="T28" fmla="*/ 2147483647 w 74"/>
                <a:gd name="T29" fmla="*/ 2147483647 h 31"/>
                <a:gd name="T30" fmla="*/ 2147483647 w 74"/>
                <a:gd name="T31" fmla="*/ 2147483647 h 31"/>
                <a:gd name="T32" fmla="*/ 2147483647 w 74"/>
                <a:gd name="T33" fmla="*/ 2147483647 h 31"/>
                <a:gd name="T34" fmla="*/ 2147483647 w 74"/>
                <a:gd name="T35" fmla="*/ 2147483647 h 31"/>
                <a:gd name="T36" fmla="*/ 2147483647 w 74"/>
                <a:gd name="T37" fmla="*/ 0 h 31"/>
                <a:gd name="T38" fmla="*/ 2147483647 w 74"/>
                <a:gd name="T39" fmla="*/ 0 h 31"/>
                <a:gd name="T40" fmla="*/ 2147483647 w 74"/>
                <a:gd name="T41" fmla="*/ 2147483647 h 31"/>
                <a:gd name="T42" fmla="*/ 2147483647 w 74"/>
                <a:gd name="T43" fmla="*/ 2147483647 h 31"/>
                <a:gd name="T44" fmla="*/ 2147483647 w 74"/>
                <a:gd name="T45" fmla="*/ 2147483647 h 31"/>
                <a:gd name="T46" fmla="*/ 2147483647 w 74"/>
                <a:gd name="T47" fmla="*/ 2147483647 h 31"/>
                <a:gd name="T48" fmla="*/ 2147483647 w 74"/>
                <a:gd name="T49" fmla="*/ 2147483647 h 31"/>
                <a:gd name="T50" fmla="*/ 2147483647 w 74"/>
                <a:gd name="T51" fmla="*/ 2147483647 h 31"/>
                <a:gd name="T52" fmla="*/ 2147483647 w 74"/>
                <a:gd name="T53" fmla="*/ 2147483647 h 31"/>
                <a:gd name="T54" fmla="*/ 2147483647 w 74"/>
                <a:gd name="T55" fmla="*/ 2147483647 h 31"/>
                <a:gd name="T56" fmla="*/ 2147483647 w 74"/>
                <a:gd name="T57" fmla="*/ 2147483647 h 31"/>
                <a:gd name="T58" fmla="*/ 2147483647 w 74"/>
                <a:gd name="T59" fmla="*/ 2147483647 h 31"/>
                <a:gd name="T60" fmla="*/ 2147483647 w 74"/>
                <a:gd name="T61" fmla="*/ 2147483647 h 31"/>
                <a:gd name="T62" fmla="*/ 2147483647 w 74"/>
                <a:gd name="T63" fmla="*/ 2147483647 h 31"/>
                <a:gd name="T64" fmla="*/ 2147483647 w 74"/>
                <a:gd name="T65" fmla="*/ 2147483647 h 31"/>
                <a:gd name="T66" fmla="*/ 2147483647 w 74"/>
                <a:gd name="T67" fmla="*/ 2147483647 h 31"/>
                <a:gd name="T68" fmla="*/ 2147483647 w 74"/>
                <a:gd name="T69" fmla="*/ 2147483647 h 31"/>
                <a:gd name="T70" fmla="*/ 2147483647 w 74"/>
                <a:gd name="T71" fmla="*/ 2147483647 h 31"/>
                <a:gd name="T72" fmla="*/ 2147483647 w 74"/>
                <a:gd name="T73" fmla="*/ 2147483647 h 31"/>
                <a:gd name="T74" fmla="*/ 2147483647 w 74"/>
                <a:gd name="T75" fmla="*/ 2147483647 h 31"/>
                <a:gd name="T76" fmla="*/ 2147483647 w 74"/>
                <a:gd name="T77" fmla="*/ 2147483647 h 31"/>
                <a:gd name="T78" fmla="*/ 2147483647 w 74"/>
                <a:gd name="T79" fmla="*/ 2147483647 h 31"/>
                <a:gd name="T80" fmla="*/ 2147483647 w 74"/>
                <a:gd name="T81" fmla="*/ 2147483647 h 31"/>
                <a:gd name="T82" fmla="*/ 2147483647 w 74"/>
                <a:gd name="T83" fmla="*/ 2147483647 h 31"/>
                <a:gd name="T84" fmla="*/ 2147483647 w 74"/>
                <a:gd name="T85" fmla="*/ 2147483647 h 31"/>
                <a:gd name="T86" fmla="*/ 2147483647 w 74"/>
                <a:gd name="T87" fmla="*/ 2147483647 h 31"/>
                <a:gd name="T88" fmla="*/ 2147483647 w 74"/>
                <a:gd name="T89" fmla="*/ 2147483647 h 31"/>
                <a:gd name="T90" fmla="*/ 2147483647 w 74"/>
                <a:gd name="T91" fmla="*/ 2147483647 h 31"/>
                <a:gd name="T92" fmla="*/ 2147483647 w 74"/>
                <a:gd name="T93" fmla="*/ 2147483647 h 31"/>
                <a:gd name="T94" fmla="*/ 2147483647 w 74"/>
                <a:gd name="T95" fmla="*/ 2147483647 h 31"/>
                <a:gd name="T96" fmla="*/ 2147483647 w 74"/>
                <a:gd name="T97" fmla="*/ 2147483647 h 31"/>
                <a:gd name="T98" fmla="*/ 2147483647 w 74"/>
                <a:gd name="T99" fmla="*/ 2147483647 h 31"/>
                <a:gd name="T100" fmla="*/ 2147483647 w 74"/>
                <a:gd name="T101" fmla="*/ 2147483647 h 31"/>
                <a:gd name="T102" fmla="*/ 2147483647 w 74"/>
                <a:gd name="T103" fmla="*/ 2147483647 h 31"/>
                <a:gd name="T104" fmla="*/ 2147483647 w 74"/>
                <a:gd name="T105" fmla="*/ 2147483647 h 31"/>
                <a:gd name="T106" fmla="*/ 2147483647 w 74"/>
                <a:gd name="T107" fmla="*/ 2147483647 h 31"/>
                <a:gd name="T108" fmla="*/ 2147483647 w 74"/>
                <a:gd name="T109" fmla="*/ 2147483647 h 31"/>
                <a:gd name="T110" fmla="*/ 2147483647 w 74"/>
                <a:gd name="T111" fmla="*/ 2147483647 h 31"/>
                <a:gd name="T112" fmla="*/ 2147483647 w 74"/>
                <a:gd name="T113" fmla="*/ 2147483647 h 31"/>
                <a:gd name="T114" fmla="*/ 2147483647 w 74"/>
                <a:gd name="T115" fmla="*/ 2147483647 h 31"/>
                <a:gd name="T116" fmla="*/ 0 w 74"/>
                <a:gd name="T117" fmla="*/ 2147483647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4" h="31">
                  <a:moveTo>
                    <a:pt x="0" y="23"/>
                  </a:moveTo>
                  <a:lnTo>
                    <a:pt x="0" y="23"/>
                  </a:lnTo>
                  <a:lnTo>
                    <a:pt x="1" y="22"/>
                  </a:lnTo>
                  <a:lnTo>
                    <a:pt x="2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6"/>
                  </a:lnTo>
                  <a:lnTo>
                    <a:pt x="8" y="14"/>
                  </a:lnTo>
                  <a:lnTo>
                    <a:pt x="9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1" y="5"/>
                  </a:lnTo>
                  <a:lnTo>
                    <a:pt x="24" y="3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2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41" y="2"/>
                  </a:lnTo>
                  <a:lnTo>
                    <a:pt x="44" y="2"/>
                  </a:lnTo>
                  <a:lnTo>
                    <a:pt x="47" y="3"/>
                  </a:lnTo>
                  <a:lnTo>
                    <a:pt x="51" y="5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0" y="13"/>
                  </a:lnTo>
                  <a:lnTo>
                    <a:pt x="64" y="16"/>
                  </a:lnTo>
                  <a:lnTo>
                    <a:pt x="67" y="20"/>
                  </a:lnTo>
                  <a:lnTo>
                    <a:pt x="71" y="27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1" y="28"/>
                  </a:lnTo>
                  <a:lnTo>
                    <a:pt x="68" y="25"/>
                  </a:lnTo>
                  <a:lnTo>
                    <a:pt x="67" y="23"/>
                  </a:lnTo>
                  <a:lnTo>
                    <a:pt x="66" y="23"/>
                  </a:lnTo>
                  <a:lnTo>
                    <a:pt x="64" y="22"/>
                  </a:lnTo>
                  <a:lnTo>
                    <a:pt x="63" y="20"/>
                  </a:lnTo>
                  <a:lnTo>
                    <a:pt x="60" y="19"/>
                  </a:lnTo>
                  <a:lnTo>
                    <a:pt x="59" y="17"/>
                  </a:lnTo>
                  <a:lnTo>
                    <a:pt x="56" y="16"/>
                  </a:lnTo>
                  <a:lnTo>
                    <a:pt x="55" y="14"/>
                  </a:lnTo>
                  <a:lnTo>
                    <a:pt x="52" y="14"/>
                  </a:lnTo>
                  <a:lnTo>
                    <a:pt x="50" y="13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7" y="11"/>
                  </a:lnTo>
                  <a:lnTo>
                    <a:pt x="35" y="11"/>
                  </a:lnTo>
                  <a:lnTo>
                    <a:pt x="31" y="11"/>
                  </a:lnTo>
                  <a:lnTo>
                    <a:pt x="28" y="11"/>
                  </a:lnTo>
                  <a:lnTo>
                    <a:pt x="24" y="11"/>
                  </a:lnTo>
                  <a:lnTo>
                    <a:pt x="20" y="13"/>
                  </a:lnTo>
                  <a:lnTo>
                    <a:pt x="16" y="14"/>
                  </a:lnTo>
                  <a:lnTo>
                    <a:pt x="12" y="16"/>
                  </a:lnTo>
                  <a:lnTo>
                    <a:pt x="8" y="19"/>
                  </a:lnTo>
                  <a:lnTo>
                    <a:pt x="4" y="2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7" name="Freeform 59"/>
            <p:cNvSpPr>
              <a:spLocks/>
            </p:cNvSpPr>
            <p:nvPr/>
          </p:nvSpPr>
          <p:spPr bwMode="auto">
            <a:xfrm>
              <a:off x="5503863" y="4962525"/>
              <a:ext cx="58738" cy="25400"/>
            </a:xfrm>
            <a:custGeom>
              <a:avLst/>
              <a:gdLst>
                <a:gd name="T0" fmla="*/ 2147483647 w 73"/>
                <a:gd name="T1" fmla="*/ 2147483647 h 31"/>
                <a:gd name="T2" fmla="*/ 2147483647 w 73"/>
                <a:gd name="T3" fmla="*/ 2147483647 h 31"/>
                <a:gd name="T4" fmla="*/ 2147483647 w 73"/>
                <a:gd name="T5" fmla="*/ 2147483647 h 31"/>
                <a:gd name="T6" fmla="*/ 2147483647 w 73"/>
                <a:gd name="T7" fmla="*/ 2147483647 h 31"/>
                <a:gd name="T8" fmla="*/ 2147483647 w 73"/>
                <a:gd name="T9" fmla="*/ 2147483647 h 31"/>
                <a:gd name="T10" fmla="*/ 2147483647 w 73"/>
                <a:gd name="T11" fmla="*/ 2147483647 h 31"/>
                <a:gd name="T12" fmla="*/ 2147483647 w 73"/>
                <a:gd name="T13" fmla="*/ 2147483647 h 31"/>
                <a:gd name="T14" fmla="*/ 2147483647 w 73"/>
                <a:gd name="T15" fmla="*/ 2147483647 h 31"/>
                <a:gd name="T16" fmla="*/ 2147483647 w 73"/>
                <a:gd name="T17" fmla="*/ 2147483647 h 31"/>
                <a:gd name="T18" fmla="*/ 2147483647 w 73"/>
                <a:gd name="T19" fmla="*/ 2147483647 h 31"/>
                <a:gd name="T20" fmla="*/ 2147483647 w 73"/>
                <a:gd name="T21" fmla="*/ 2147483647 h 31"/>
                <a:gd name="T22" fmla="*/ 2147483647 w 73"/>
                <a:gd name="T23" fmla="*/ 2147483647 h 31"/>
                <a:gd name="T24" fmla="*/ 2147483647 w 73"/>
                <a:gd name="T25" fmla="*/ 2147483647 h 31"/>
                <a:gd name="T26" fmla="*/ 2147483647 w 73"/>
                <a:gd name="T27" fmla="*/ 2147483647 h 31"/>
                <a:gd name="T28" fmla="*/ 2147483647 w 73"/>
                <a:gd name="T29" fmla="*/ 2147483647 h 31"/>
                <a:gd name="T30" fmla="*/ 2147483647 w 73"/>
                <a:gd name="T31" fmla="*/ 2147483647 h 31"/>
                <a:gd name="T32" fmla="*/ 2147483647 w 73"/>
                <a:gd name="T33" fmla="*/ 2147483647 h 31"/>
                <a:gd name="T34" fmla="*/ 2147483647 w 73"/>
                <a:gd name="T35" fmla="*/ 2147483647 h 31"/>
                <a:gd name="T36" fmla="*/ 2147483647 w 73"/>
                <a:gd name="T37" fmla="*/ 0 h 31"/>
                <a:gd name="T38" fmla="*/ 2147483647 w 73"/>
                <a:gd name="T39" fmla="*/ 0 h 31"/>
                <a:gd name="T40" fmla="*/ 2147483647 w 73"/>
                <a:gd name="T41" fmla="*/ 2147483647 h 31"/>
                <a:gd name="T42" fmla="*/ 2147483647 w 73"/>
                <a:gd name="T43" fmla="*/ 2147483647 h 31"/>
                <a:gd name="T44" fmla="*/ 2147483647 w 73"/>
                <a:gd name="T45" fmla="*/ 2147483647 h 31"/>
                <a:gd name="T46" fmla="*/ 2147483647 w 73"/>
                <a:gd name="T47" fmla="*/ 2147483647 h 31"/>
                <a:gd name="T48" fmla="*/ 2147483647 w 73"/>
                <a:gd name="T49" fmla="*/ 2147483647 h 31"/>
                <a:gd name="T50" fmla="*/ 2147483647 w 73"/>
                <a:gd name="T51" fmla="*/ 2147483647 h 31"/>
                <a:gd name="T52" fmla="*/ 2147483647 w 73"/>
                <a:gd name="T53" fmla="*/ 2147483647 h 31"/>
                <a:gd name="T54" fmla="*/ 2147483647 w 73"/>
                <a:gd name="T55" fmla="*/ 2147483647 h 31"/>
                <a:gd name="T56" fmla="*/ 2147483647 w 73"/>
                <a:gd name="T57" fmla="*/ 2147483647 h 31"/>
                <a:gd name="T58" fmla="*/ 2147483647 w 73"/>
                <a:gd name="T59" fmla="*/ 2147483647 h 31"/>
                <a:gd name="T60" fmla="*/ 0 w 73"/>
                <a:gd name="T61" fmla="*/ 2147483647 h 31"/>
                <a:gd name="T62" fmla="*/ 0 w 73"/>
                <a:gd name="T63" fmla="*/ 2147483647 h 31"/>
                <a:gd name="T64" fmla="*/ 2147483647 w 73"/>
                <a:gd name="T65" fmla="*/ 2147483647 h 31"/>
                <a:gd name="T66" fmla="*/ 2147483647 w 73"/>
                <a:gd name="T67" fmla="*/ 2147483647 h 31"/>
                <a:gd name="T68" fmla="*/ 2147483647 w 73"/>
                <a:gd name="T69" fmla="*/ 2147483647 h 31"/>
                <a:gd name="T70" fmla="*/ 2147483647 w 73"/>
                <a:gd name="T71" fmla="*/ 2147483647 h 31"/>
                <a:gd name="T72" fmla="*/ 2147483647 w 73"/>
                <a:gd name="T73" fmla="*/ 2147483647 h 31"/>
                <a:gd name="T74" fmla="*/ 2147483647 w 73"/>
                <a:gd name="T75" fmla="*/ 2147483647 h 31"/>
                <a:gd name="T76" fmla="*/ 2147483647 w 73"/>
                <a:gd name="T77" fmla="*/ 2147483647 h 31"/>
                <a:gd name="T78" fmla="*/ 2147483647 w 73"/>
                <a:gd name="T79" fmla="*/ 2147483647 h 31"/>
                <a:gd name="T80" fmla="*/ 2147483647 w 73"/>
                <a:gd name="T81" fmla="*/ 2147483647 h 31"/>
                <a:gd name="T82" fmla="*/ 2147483647 w 73"/>
                <a:gd name="T83" fmla="*/ 2147483647 h 31"/>
                <a:gd name="T84" fmla="*/ 2147483647 w 73"/>
                <a:gd name="T85" fmla="*/ 2147483647 h 31"/>
                <a:gd name="T86" fmla="*/ 2147483647 w 73"/>
                <a:gd name="T87" fmla="*/ 2147483647 h 31"/>
                <a:gd name="T88" fmla="*/ 2147483647 w 73"/>
                <a:gd name="T89" fmla="*/ 2147483647 h 31"/>
                <a:gd name="T90" fmla="*/ 2147483647 w 73"/>
                <a:gd name="T91" fmla="*/ 2147483647 h 31"/>
                <a:gd name="T92" fmla="*/ 2147483647 w 73"/>
                <a:gd name="T93" fmla="*/ 2147483647 h 31"/>
                <a:gd name="T94" fmla="*/ 2147483647 w 73"/>
                <a:gd name="T95" fmla="*/ 2147483647 h 31"/>
                <a:gd name="T96" fmla="*/ 2147483647 w 73"/>
                <a:gd name="T97" fmla="*/ 2147483647 h 31"/>
                <a:gd name="T98" fmla="*/ 2147483647 w 73"/>
                <a:gd name="T99" fmla="*/ 2147483647 h 31"/>
                <a:gd name="T100" fmla="*/ 2147483647 w 73"/>
                <a:gd name="T101" fmla="*/ 2147483647 h 31"/>
                <a:gd name="T102" fmla="*/ 2147483647 w 73"/>
                <a:gd name="T103" fmla="*/ 2147483647 h 31"/>
                <a:gd name="T104" fmla="*/ 2147483647 w 73"/>
                <a:gd name="T105" fmla="*/ 2147483647 h 31"/>
                <a:gd name="T106" fmla="*/ 2147483647 w 73"/>
                <a:gd name="T107" fmla="*/ 2147483647 h 31"/>
                <a:gd name="T108" fmla="*/ 2147483647 w 73"/>
                <a:gd name="T109" fmla="*/ 2147483647 h 31"/>
                <a:gd name="T110" fmla="*/ 2147483647 w 73"/>
                <a:gd name="T111" fmla="*/ 2147483647 h 31"/>
                <a:gd name="T112" fmla="*/ 2147483647 w 73"/>
                <a:gd name="T113" fmla="*/ 2147483647 h 31"/>
                <a:gd name="T114" fmla="*/ 2147483647 w 73"/>
                <a:gd name="T115" fmla="*/ 2147483647 h 31"/>
                <a:gd name="T116" fmla="*/ 2147483647 w 73"/>
                <a:gd name="T117" fmla="*/ 2147483647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3" h="31">
                  <a:moveTo>
                    <a:pt x="73" y="23"/>
                  </a:moveTo>
                  <a:lnTo>
                    <a:pt x="73" y="23"/>
                  </a:lnTo>
                  <a:lnTo>
                    <a:pt x="71" y="22"/>
                  </a:lnTo>
                  <a:lnTo>
                    <a:pt x="70" y="20"/>
                  </a:lnTo>
                  <a:lnTo>
                    <a:pt x="68" y="19"/>
                  </a:lnTo>
                  <a:lnTo>
                    <a:pt x="67" y="17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3"/>
                  </a:lnTo>
                  <a:lnTo>
                    <a:pt x="60" y="11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1" y="5"/>
                  </a:lnTo>
                  <a:lnTo>
                    <a:pt x="48" y="3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5" y="3"/>
                  </a:lnTo>
                  <a:lnTo>
                    <a:pt x="21" y="5"/>
                  </a:lnTo>
                  <a:lnTo>
                    <a:pt x="19" y="6"/>
                  </a:lnTo>
                  <a:lnTo>
                    <a:pt x="16" y="10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2" y="28"/>
                  </a:lnTo>
                  <a:lnTo>
                    <a:pt x="4" y="25"/>
                  </a:lnTo>
                  <a:lnTo>
                    <a:pt x="5" y="23"/>
                  </a:lnTo>
                  <a:lnTo>
                    <a:pt x="6" y="23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3" y="17"/>
                  </a:lnTo>
                  <a:lnTo>
                    <a:pt x="16" y="16"/>
                  </a:lnTo>
                  <a:lnTo>
                    <a:pt x="19" y="14"/>
                  </a:lnTo>
                  <a:lnTo>
                    <a:pt x="20" y="14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8" y="11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7" y="11"/>
                  </a:lnTo>
                  <a:lnTo>
                    <a:pt x="42" y="11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52" y="13"/>
                  </a:lnTo>
                  <a:lnTo>
                    <a:pt x="56" y="14"/>
                  </a:lnTo>
                  <a:lnTo>
                    <a:pt x="59" y="16"/>
                  </a:lnTo>
                  <a:lnTo>
                    <a:pt x="64" y="19"/>
                  </a:lnTo>
                  <a:lnTo>
                    <a:pt x="68" y="20"/>
                  </a:lnTo>
                  <a:lnTo>
                    <a:pt x="73" y="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8" name="Freeform 60"/>
            <p:cNvSpPr>
              <a:spLocks/>
            </p:cNvSpPr>
            <p:nvPr/>
          </p:nvSpPr>
          <p:spPr bwMode="auto">
            <a:xfrm>
              <a:off x="5643563" y="4762500"/>
              <a:ext cx="47625" cy="53975"/>
            </a:xfrm>
            <a:custGeom>
              <a:avLst/>
              <a:gdLst>
                <a:gd name="T0" fmla="*/ 2147483647 w 59"/>
                <a:gd name="T1" fmla="*/ 2147483647 h 68"/>
                <a:gd name="T2" fmla="*/ 2147483647 w 59"/>
                <a:gd name="T3" fmla="*/ 2147483647 h 68"/>
                <a:gd name="T4" fmla="*/ 2147483647 w 59"/>
                <a:gd name="T5" fmla="*/ 2147483647 h 68"/>
                <a:gd name="T6" fmla="*/ 2147483647 w 59"/>
                <a:gd name="T7" fmla="*/ 2147483647 h 68"/>
                <a:gd name="T8" fmla="*/ 2147483647 w 59"/>
                <a:gd name="T9" fmla="*/ 2147483647 h 68"/>
                <a:gd name="T10" fmla="*/ 2147483647 w 59"/>
                <a:gd name="T11" fmla="*/ 2147483647 h 68"/>
                <a:gd name="T12" fmla="*/ 2147483647 w 59"/>
                <a:gd name="T13" fmla="*/ 2147483647 h 68"/>
                <a:gd name="T14" fmla="*/ 2147483647 w 59"/>
                <a:gd name="T15" fmla="*/ 2147483647 h 68"/>
                <a:gd name="T16" fmla="*/ 2147483647 w 59"/>
                <a:gd name="T17" fmla="*/ 2147483647 h 68"/>
                <a:gd name="T18" fmla="*/ 2147483647 w 59"/>
                <a:gd name="T19" fmla="*/ 2147483647 h 68"/>
                <a:gd name="T20" fmla="*/ 2147483647 w 59"/>
                <a:gd name="T21" fmla="*/ 2147483647 h 68"/>
                <a:gd name="T22" fmla="*/ 2147483647 w 59"/>
                <a:gd name="T23" fmla="*/ 2147483647 h 68"/>
                <a:gd name="T24" fmla="*/ 2147483647 w 59"/>
                <a:gd name="T25" fmla="*/ 2147483647 h 68"/>
                <a:gd name="T26" fmla="*/ 2147483647 w 59"/>
                <a:gd name="T27" fmla="*/ 2147483647 h 68"/>
                <a:gd name="T28" fmla="*/ 2147483647 w 59"/>
                <a:gd name="T29" fmla="*/ 2147483647 h 68"/>
                <a:gd name="T30" fmla="*/ 2147483647 w 59"/>
                <a:gd name="T31" fmla="*/ 2147483647 h 68"/>
                <a:gd name="T32" fmla="*/ 0 w 59"/>
                <a:gd name="T33" fmla="*/ 2147483647 h 68"/>
                <a:gd name="T34" fmla="*/ 0 w 59"/>
                <a:gd name="T35" fmla="*/ 2147483647 h 68"/>
                <a:gd name="T36" fmla="*/ 0 w 59"/>
                <a:gd name="T37" fmla="*/ 2147483647 h 68"/>
                <a:gd name="T38" fmla="*/ 0 w 59"/>
                <a:gd name="T39" fmla="*/ 2147483647 h 68"/>
                <a:gd name="T40" fmla="*/ 2147483647 w 59"/>
                <a:gd name="T41" fmla="*/ 2147483647 h 68"/>
                <a:gd name="T42" fmla="*/ 2147483647 w 59"/>
                <a:gd name="T43" fmla="*/ 2147483647 h 68"/>
                <a:gd name="T44" fmla="*/ 2147483647 w 59"/>
                <a:gd name="T45" fmla="*/ 2147483647 h 68"/>
                <a:gd name="T46" fmla="*/ 2147483647 w 59"/>
                <a:gd name="T47" fmla="*/ 2147483647 h 68"/>
                <a:gd name="T48" fmla="*/ 2147483647 w 59"/>
                <a:gd name="T49" fmla="*/ 2147483647 h 68"/>
                <a:gd name="T50" fmla="*/ 2147483647 w 59"/>
                <a:gd name="T51" fmla="*/ 2147483647 h 68"/>
                <a:gd name="T52" fmla="*/ 2147483647 w 59"/>
                <a:gd name="T53" fmla="*/ 2147483647 h 68"/>
                <a:gd name="T54" fmla="*/ 2147483647 w 59"/>
                <a:gd name="T55" fmla="*/ 0 h 68"/>
                <a:gd name="T56" fmla="*/ 2147483647 w 59"/>
                <a:gd name="T57" fmla="*/ 0 h 68"/>
                <a:gd name="T58" fmla="*/ 2147483647 w 59"/>
                <a:gd name="T59" fmla="*/ 0 h 68"/>
                <a:gd name="T60" fmla="*/ 2147483647 w 59"/>
                <a:gd name="T61" fmla="*/ 2147483647 h 68"/>
                <a:gd name="T62" fmla="*/ 2147483647 w 59"/>
                <a:gd name="T63" fmla="*/ 2147483647 h 68"/>
                <a:gd name="T64" fmla="*/ 2147483647 w 59"/>
                <a:gd name="T65" fmla="*/ 2147483647 h 68"/>
                <a:gd name="T66" fmla="*/ 2147483647 w 59"/>
                <a:gd name="T67" fmla="*/ 2147483647 h 68"/>
                <a:gd name="T68" fmla="*/ 2147483647 w 59"/>
                <a:gd name="T69" fmla="*/ 2147483647 h 68"/>
                <a:gd name="T70" fmla="*/ 2147483647 w 59"/>
                <a:gd name="T71" fmla="*/ 2147483647 h 68"/>
                <a:gd name="T72" fmla="*/ 2147483647 w 59"/>
                <a:gd name="T73" fmla="*/ 2147483647 h 68"/>
                <a:gd name="T74" fmla="*/ 2147483647 w 59"/>
                <a:gd name="T75" fmla="*/ 2147483647 h 68"/>
                <a:gd name="T76" fmla="*/ 2147483647 w 59"/>
                <a:gd name="T77" fmla="*/ 2147483647 h 68"/>
                <a:gd name="T78" fmla="*/ 2147483647 w 59"/>
                <a:gd name="T79" fmla="*/ 2147483647 h 68"/>
                <a:gd name="T80" fmla="*/ 2147483647 w 59"/>
                <a:gd name="T81" fmla="*/ 2147483647 h 68"/>
                <a:gd name="T82" fmla="*/ 2147483647 w 59"/>
                <a:gd name="T83" fmla="*/ 2147483647 h 68"/>
                <a:gd name="T84" fmla="*/ 2147483647 w 59"/>
                <a:gd name="T85" fmla="*/ 2147483647 h 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9" h="68">
                  <a:moveTo>
                    <a:pt x="55" y="48"/>
                  </a:moveTo>
                  <a:lnTo>
                    <a:pt x="55" y="50"/>
                  </a:lnTo>
                  <a:lnTo>
                    <a:pt x="54" y="51"/>
                  </a:lnTo>
                  <a:lnTo>
                    <a:pt x="54" y="53"/>
                  </a:lnTo>
                  <a:lnTo>
                    <a:pt x="53" y="54"/>
                  </a:lnTo>
                  <a:lnTo>
                    <a:pt x="51" y="56"/>
                  </a:lnTo>
                  <a:lnTo>
                    <a:pt x="51" y="57"/>
                  </a:lnTo>
                  <a:lnTo>
                    <a:pt x="50" y="59"/>
                  </a:lnTo>
                  <a:lnTo>
                    <a:pt x="49" y="59"/>
                  </a:lnTo>
                  <a:lnTo>
                    <a:pt x="47" y="61"/>
                  </a:lnTo>
                  <a:lnTo>
                    <a:pt x="46" y="62"/>
                  </a:lnTo>
                  <a:lnTo>
                    <a:pt x="45" y="62"/>
                  </a:lnTo>
                  <a:lnTo>
                    <a:pt x="45" y="64"/>
                  </a:lnTo>
                  <a:lnTo>
                    <a:pt x="43" y="64"/>
                  </a:lnTo>
                  <a:lnTo>
                    <a:pt x="42" y="65"/>
                  </a:lnTo>
                  <a:lnTo>
                    <a:pt x="40" y="65"/>
                  </a:lnTo>
                  <a:lnTo>
                    <a:pt x="39" y="65"/>
                  </a:lnTo>
                  <a:lnTo>
                    <a:pt x="38" y="67"/>
                  </a:lnTo>
                  <a:lnTo>
                    <a:pt x="36" y="67"/>
                  </a:lnTo>
                  <a:lnTo>
                    <a:pt x="35" y="67"/>
                  </a:lnTo>
                  <a:lnTo>
                    <a:pt x="34" y="67"/>
                  </a:lnTo>
                  <a:lnTo>
                    <a:pt x="32" y="67"/>
                  </a:lnTo>
                  <a:lnTo>
                    <a:pt x="31" y="68"/>
                  </a:lnTo>
                  <a:lnTo>
                    <a:pt x="28" y="68"/>
                  </a:lnTo>
                  <a:lnTo>
                    <a:pt x="27" y="68"/>
                  </a:lnTo>
                  <a:lnTo>
                    <a:pt x="26" y="67"/>
                  </a:lnTo>
                  <a:lnTo>
                    <a:pt x="24" y="67"/>
                  </a:lnTo>
                  <a:lnTo>
                    <a:pt x="23" y="67"/>
                  </a:lnTo>
                  <a:lnTo>
                    <a:pt x="22" y="67"/>
                  </a:lnTo>
                  <a:lnTo>
                    <a:pt x="20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6" y="64"/>
                  </a:lnTo>
                  <a:lnTo>
                    <a:pt x="15" y="64"/>
                  </a:lnTo>
                  <a:lnTo>
                    <a:pt x="13" y="62"/>
                  </a:lnTo>
                  <a:lnTo>
                    <a:pt x="12" y="62"/>
                  </a:lnTo>
                  <a:lnTo>
                    <a:pt x="11" y="61"/>
                  </a:lnTo>
                  <a:lnTo>
                    <a:pt x="9" y="59"/>
                  </a:lnTo>
                  <a:lnTo>
                    <a:pt x="9" y="57"/>
                  </a:lnTo>
                  <a:lnTo>
                    <a:pt x="8" y="57"/>
                  </a:lnTo>
                  <a:lnTo>
                    <a:pt x="7" y="56"/>
                  </a:lnTo>
                  <a:lnTo>
                    <a:pt x="7" y="54"/>
                  </a:lnTo>
                  <a:lnTo>
                    <a:pt x="5" y="53"/>
                  </a:lnTo>
                  <a:lnTo>
                    <a:pt x="4" y="51"/>
                  </a:lnTo>
                  <a:lnTo>
                    <a:pt x="4" y="50"/>
                  </a:lnTo>
                  <a:lnTo>
                    <a:pt x="3" y="50"/>
                  </a:lnTo>
                  <a:lnTo>
                    <a:pt x="3" y="48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3" y="20"/>
                  </a:lnTo>
                  <a:lnTo>
                    <a:pt x="3" y="19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9" y="10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18" y="3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2" y="3"/>
                  </a:lnTo>
                  <a:lnTo>
                    <a:pt x="43" y="3"/>
                  </a:lnTo>
                  <a:lnTo>
                    <a:pt x="45" y="5"/>
                  </a:lnTo>
                  <a:lnTo>
                    <a:pt x="46" y="6"/>
                  </a:lnTo>
                  <a:lnTo>
                    <a:pt x="47" y="6"/>
                  </a:lnTo>
                  <a:lnTo>
                    <a:pt x="49" y="8"/>
                  </a:lnTo>
                  <a:lnTo>
                    <a:pt x="50" y="10"/>
                  </a:lnTo>
                  <a:lnTo>
                    <a:pt x="51" y="11"/>
                  </a:lnTo>
                  <a:lnTo>
                    <a:pt x="53" y="13"/>
                  </a:lnTo>
                  <a:lnTo>
                    <a:pt x="54" y="14"/>
                  </a:lnTo>
                  <a:lnTo>
                    <a:pt x="54" y="16"/>
                  </a:lnTo>
                  <a:lnTo>
                    <a:pt x="55" y="17"/>
                  </a:lnTo>
                  <a:lnTo>
                    <a:pt x="55" y="19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8" y="23"/>
                  </a:lnTo>
                  <a:lnTo>
                    <a:pt x="58" y="25"/>
                  </a:lnTo>
                  <a:lnTo>
                    <a:pt x="58" y="27"/>
                  </a:lnTo>
                  <a:lnTo>
                    <a:pt x="58" y="28"/>
                  </a:lnTo>
                  <a:lnTo>
                    <a:pt x="58" y="30"/>
                  </a:lnTo>
                  <a:lnTo>
                    <a:pt x="59" y="31"/>
                  </a:lnTo>
                  <a:lnTo>
                    <a:pt x="59" y="33"/>
                  </a:lnTo>
                  <a:lnTo>
                    <a:pt x="59" y="34"/>
                  </a:lnTo>
                  <a:lnTo>
                    <a:pt x="59" y="36"/>
                  </a:lnTo>
                  <a:lnTo>
                    <a:pt x="59" y="37"/>
                  </a:lnTo>
                  <a:lnTo>
                    <a:pt x="58" y="39"/>
                  </a:lnTo>
                  <a:lnTo>
                    <a:pt x="58" y="40"/>
                  </a:lnTo>
                  <a:lnTo>
                    <a:pt x="58" y="42"/>
                  </a:lnTo>
                  <a:lnTo>
                    <a:pt x="58" y="44"/>
                  </a:lnTo>
                  <a:lnTo>
                    <a:pt x="57" y="45"/>
                  </a:lnTo>
                  <a:lnTo>
                    <a:pt x="57" y="47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9" name="Freeform 61"/>
            <p:cNvSpPr>
              <a:spLocks/>
            </p:cNvSpPr>
            <p:nvPr/>
          </p:nvSpPr>
          <p:spPr bwMode="auto">
            <a:xfrm>
              <a:off x="5676901" y="4783138"/>
              <a:ext cx="30163" cy="36513"/>
            </a:xfrm>
            <a:custGeom>
              <a:avLst/>
              <a:gdLst>
                <a:gd name="T0" fmla="*/ 2147483647 w 38"/>
                <a:gd name="T1" fmla="*/ 2147483647 h 46"/>
                <a:gd name="T2" fmla="*/ 2147483647 w 38"/>
                <a:gd name="T3" fmla="*/ 2147483647 h 46"/>
                <a:gd name="T4" fmla="*/ 2147483647 w 38"/>
                <a:gd name="T5" fmla="*/ 2147483647 h 46"/>
                <a:gd name="T6" fmla="*/ 2147483647 w 38"/>
                <a:gd name="T7" fmla="*/ 2147483647 h 46"/>
                <a:gd name="T8" fmla="*/ 2147483647 w 38"/>
                <a:gd name="T9" fmla="*/ 2147483647 h 46"/>
                <a:gd name="T10" fmla="*/ 2147483647 w 38"/>
                <a:gd name="T11" fmla="*/ 2147483647 h 46"/>
                <a:gd name="T12" fmla="*/ 2147483647 w 38"/>
                <a:gd name="T13" fmla="*/ 2147483647 h 46"/>
                <a:gd name="T14" fmla="*/ 2147483647 w 38"/>
                <a:gd name="T15" fmla="*/ 2147483647 h 46"/>
                <a:gd name="T16" fmla="*/ 2147483647 w 38"/>
                <a:gd name="T17" fmla="*/ 2147483647 h 46"/>
                <a:gd name="T18" fmla="*/ 2147483647 w 38"/>
                <a:gd name="T19" fmla="*/ 2147483647 h 46"/>
                <a:gd name="T20" fmla="*/ 2147483647 w 38"/>
                <a:gd name="T21" fmla="*/ 2147483647 h 46"/>
                <a:gd name="T22" fmla="*/ 2147483647 w 38"/>
                <a:gd name="T23" fmla="*/ 2147483647 h 46"/>
                <a:gd name="T24" fmla="*/ 2147483647 w 38"/>
                <a:gd name="T25" fmla="*/ 2147483647 h 46"/>
                <a:gd name="T26" fmla="*/ 2147483647 w 38"/>
                <a:gd name="T27" fmla="*/ 2147483647 h 46"/>
                <a:gd name="T28" fmla="*/ 2147483647 w 38"/>
                <a:gd name="T29" fmla="*/ 2147483647 h 46"/>
                <a:gd name="T30" fmla="*/ 2147483647 w 38"/>
                <a:gd name="T31" fmla="*/ 2147483647 h 46"/>
                <a:gd name="T32" fmla="*/ 0 w 38"/>
                <a:gd name="T33" fmla="*/ 2147483647 h 46"/>
                <a:gd name="T34" fmla="*/ 0 w 38"/>
                <a:gd name="T35" fmla="*/ 2147483647 h 46"/>
                <a:gd name="T36" fmla="*/ 0 w 38"/>
                <a:gd name="T37" fmla="*/ 2147483647 h 46"/>
                <a:gd name="T38" fmla="*/ 0 w 38"/>
                <a:gd name="T39" fmla="*/ 2147483647 h 46"/>
                <a:gd name="T40" fmla="*/ 2147483647 w 38"/>
                <a:gd name="T41" fmla="*/ 2147483647 h 46"/>
                <a:gd name="T42" fmla="*/ 2147483647 w 38"/>
                <a:gd name="T43" fmla="*/ 2147483647 h 46"/>
                <a:gd name="T44" fmla="*/ 2147483647 w 38"/>
                <a:gd name="T45" fmla="*/ 2147483647 h 46"/>
                <a:gd name="T46" fmla="*/ 2147483647 w 38"/>
                <a:gd name="T47" fmla="*/ 2147483647 h 46"/>
                <a:gd name="T48" fmla="*/ 2147483647 w 38"/>
                <a:gd name="T49" fmla="*/ 2147483647 h 46"/>
                <a:gd name="T50" fmla="*/ 2147483647 w 38"/>
                <a:gd name="T51" fmla="*/ 2147483647 h 46"/>
                <a:gd name="T52" fmla="*/ 2147483647 w 38"/>
                <a:gd name="T53" fmla="*/ 2147483647 h 46"/>
                <a:gd name="T54" fmla="*/ 2147483647 w 38"/>
                <a:gd name="T55" fmla="*/ 2147483647 h 46"/>
                <a:gd name="T56" fmla="*/ 2147483647 w 38"/>
                <a:gd name="T57" fmla="*/ 0 h 46"/>
                <a:gd name="T58" fmla="*/ 2147483647 w 38"/>
                <a:gd name="T59" fmla="*/ 2147483647 h 46"/>
                <a:gd name="T60" fmla="*/ 2147483647 w 38"/>
                <a:gd name="T61" fmla="*/ 2147483647 h 46"/>
                <a:gd name="T62" fmla="*/ 2147483647 w 38"/>
                <a:gd name="T63" fmla="*/ 2147483647 h 46"/>
                <a:gd name="T64" fmla="*/ 2147483647 w 38"/>
                <a:gd name="T65" fmla="*/ 2147483647 h 46"/>
                <a:gd name="T66" fmla="*/ 2147483647 w 38"/>
                <a:gd name="T67" fmla="*/ 2147483647 h 46"/>
                <a:gd name="T68" fmla="*/ 2147483647 w 38"/>
                <a:gd name="T69" fmla="*/ 2147483647 h 46"/>
                <a:gd name="T70" fmla="*/ 2147483647 w 38"/>
                <a:gd name="T71" fmla="*/ 2147483647 h 46"/>
                <a:gd name="T72" fmla="*/ 2147483647 w 38"/>
                <a:gd name="T73" fmla="*/ 2147483647 h 46"/>
                <a:gd name="T74" fmla="*/ 2147483647 w 38"/>
                <a:gd name="T75" fmla="*/ 2147483647 h 46"/>
                <a:gd name="T76" fmla="*/ 2147483647 w 38"/>
                <a:gd name="T77" fmla="*/ 2147483647 h 46"/>
                <a:gd name="T78" fmla="*/ 2147483647 w 38"/>
                <a:gd name="T79" fmla="*/ 2147483647 h 46"/>
                <a:gd name="T80" fmla="*/ 2147483647 w 38"/>
                <a:gd name="T81" fmla="*/ 2147483647 h 46"/>
                <a:gd name="T82" fmla="*/ 2147483647 w 38"/>
                <a:gd name="T83" fmla="*/ 2147483647 h 46"/>
                <a:gd name="T84" fmla="*/ 2147483647 w 38"/>
                <a:gd name="T85" fmla="*/ 2147483647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8" h="46">
                  <a:moveTo>
                    <a:pt x="36" y="32"/>
                  </a:moveTo>
                  <a:lnTo>
                    <a:pt x="35" y="34"/>
                  </a:lnTo>
                  <a:lnTo>
                    <a:pt x="35" y="36"/>
                  </a:lnTo>
                  <a:lnTo>
                    <a:pt x="34" y="37"/>
                  </a:lnTo>
                  <a:lnTo>
                    <a:pt x="34" y="39"/>
                  </a:lnTo>
                  <a:lnTo>
                    <a:pt x="32" y="39"/>
                  </a:lnTo>
                  <a:lnTo>
                    <a:pt x="32" y="40"/>
                  </a:lnTo>
                  <a:lnTo>
                    <a:pt x="31" y="40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28" y="43"/>
                  </a:lnTo>
                  <a:lnTo>
                    <a:pt x="27" y="43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6" y="45"/>
                  </a:lnTo>
                  <a:lnTo>
                    <a:pt x="15" y="45"/>
                  </a:lnTo>
                  <a:lnTo>
                    <a:pt x="13" y="45"/>
                  </a:lnTo>
                  <a:lnTo>
                    <a:pt x="12" y="45"/>
                  </a:lnTo>
                  <a:lnTo>
                    <a:pt x="12" y="43"/>
                  </a:lnTo>
                  <a:lnTo>
                    <a:pt x="11" y="43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7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9" y="0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7" y="3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1" y="6"/>
                  </a:lnTo>
                  <a:lnTo>
                    <a:pt x="32" y="8"/>
                  </a:lnTo>
                  <a:lnTo>
                    <a:pt x="34" y="9"/>
                  </a:lnTo>
                  <a:lnTo>
                    <a:pt x="35" y="11"/>
                  </a:lnTo>
                  <a:lnTo>
                    <a:pt x="35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5"/>
                  </a:lnTo>
                  <a:lnTo>
                    <a:pt x="38" y="15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38" y="20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38" y="25"/>
                  </a:lnTo>
                  <a:lnTo>
                    <a:pt x="38" y="26"/>
                  </a:lnTo>
                  <a:lnTo>
                    <a:pt x="38" y="28"/>
                  </a:lnTo>
                  <a:lnTo>
                    <a:pt x="38" y="29"/>
                  </a:lnTo>
                  <a:lnTo>
                    <a:pt x="36" y="31"/>
                  </a:lnTo>
                  <a:lnTo>
                    <a:pt x="36" y="32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0" name="Freeform 62"/>
            <p:cNvSpPr>
              <a:spLocks/>
            </p:cNvSpPr>
            <p:nvPr/>
          </p:nvSpPr>
          <p:spPr bwMode="auto">
            <a:xfrm>
              <a:off x="5616576" y="5199063"/>
              <a:ext cx="84138" cy="395288"/>
            </a:xfrm>
            <a:custGeom>
              <a:avLst/>
              <a:gdLst>
                <a:gd name="T0" fmla="*/ 2147483647 w 105"/>
                <a:gd name="T1" fmla="*/ 0 h 499"/>
                <a:gd name="T2" fmla="*/ 0 w 105"/>
                <a:gd name="T3" fmla="*/ 2147483647 h 499"/>
                <a:gd name="T4" fmla="*/ 0 w 105"/>
                <a:gd name="T5" fmla="*/ 2147483647 h 499"/>
                <a:gd name="T6" fmla="*/ 2147483647 w 105"/>
                <a:gd name="T7" fmla="*/ 2147483647 h 499"/>
                <a:gd name="T8" fmla="*/ 2147483647 w 105"/>
                <a:gd name="T9" fmla="*/ 2147483647 h 499"/>
                <a:gd name="T10" fmla="*/ 2147483647 w 105"/>
                <a:gd name="T11" fmla="*/ 2147483647 h 499"/>
                <a:gd name="T12" fmla="*/ 2147483647 w 105"/>
                <a:gd name="T13" fmla="*/ 2147483647 h 499"/>
                <a:gd name="T14" fmla="*/ 2147483647 w 105"/>
                <a:gd name="T15" fmla="*/ 2147483647 h 499"/>
                <a:gd name="T16" fmla="*/ 2147483647 w 105"/>
                <a:gd name="T17" fmla="*/ 2147483647 h 499"/>
                <a:gd name="T18" fmla="*/ 2147483647 w 105"/>
                <a:gd name="T19" fmla="*/ 2147483647 h 499"/>
                <a:gd name="T20" fmla="*/ 2147483647 w 105"/>
                <a:gd name="T21" fmla="*/ 2147483647 h 499"/>
                <a:gd name="T22" fmla="*/ 2147483647 w 105"/>
                <a:gd name="T23" fmla="*/ 2147483647 h 499"/>
                <a:gd name="T24" fmla="*/ 2147483647 w 105"/>
                <a:gd name="T25" fmla="*/ 2147483647 h 499"/>
                <a:gd name="T26" fmla="*/ 2147483647 w 105"/>
                <a:gd name="T27" fmla="*/ 2147483647 h 499"/>
                <a:gd name="T28" fmla="*/ 2147483647 w 105"/>
                <a:gd name="T29" fmla="*/ 2147483647 h 499"/>
                <a:gd name="T30" fmla="*/ 2147483647 w 105"/>
                <a:gd name="T31" fmla="*/ 2147483647 h 499"/>
                <a:gd name="T32" fmla="*/ 2147483647 w 105"/>
                <a:gd name="T33" fmla="*/ 2147483647 h 499"/>
                <a:gd name="T34" fmla="*/ 2147483647 w 105"/>
                <a:gd name="T35" fmla="*/ 2147483647 h 499"/>
                <a:gd name="T36" fmla="*/ 2147483647 w 105"/>
                <a:gd name="T37" fmla="*/ 2147483647 h 499"/>
                <a:gd name="T38" fmla="*/ 2147483647 w 105"/>
                <a:gd name="T39" fmla="*/ 2147483647 h 499"/>
                <a:gd name="T40" fmla="*/ 2147483647 w 105"/>
                <a:gd name="T41" fmla="*/ 2147483647 h 499"/>
                <a:gd name="T42" fmla="*/ 2147483647 w 105"/>
                <a:gd name="T43" fmla="*/ 2147483647 h 499"/>
                <a:gd name="T44" fmla="*/ 2147483647 w 105"/>
                <a:gd name="T45" fmla="*/ 2147483647 h 499"/>
                <a:gd name="T46" fmla="*/ 2147483647 w 105"/>
                <a:gd name="T47" fmla="*/ 2147483647 h 499"/>
                <a:gd name="T48" fmla="*/ 2147483647 w 105"/>
                <a:gd name="T49" fmla="*/ 2147483647 h 499"/>
                <a:gd name="T50" fmla="*/ 2147483647 w 105"/>
                <a:gd name="T51" fmla="*/ 2147483647 h 499"/>
                <a:gd name="T52" fmla="*/ 2147483647 w 105"/>
                <a:gd name="T53" fmla="*/ 2147483647 h 499"/>
                <a:gd name="T54" fmla="*/ 2147483647 w 105"/>
                <a:gd name="T55" fmla="*/ 2147483647 h 499"/>
                <a:gd name="T56" fmla="*/ 2147483647 w 105"/>
                <a:gd name="T57" fmla="*/ 2147483647 h 499"/>
                <a:gd name="T58" fmla="*/ 2147483647 w 105"/>
                <a:gd name="T59" fmla="*/ 2147483647 h 499"/>
                <a:gd name="T60" fmla="*/ 2147483647 w 105"/>
                <a:gd name="T61" fmla="*/ 2147483647 h 499"/>
                <a:gd name="T62" fmla="*/ 2147483647 w 105"/>
                <a:gd name="T63" fmla="*/ 2147483647 h 499"/>
                <a:gd name="T64" fmla="*/ 2147483647 w 105"/>
                <a:gd name="T65" fmla="*/ 2147483647 h 499"/>
                <a:gd name="T66" fmla="*/ 2147483647 w 105"/>
                <a:gd name="T67" fmla="*/ 2147483647 h 499"/>
                <a:gd name="T68" fmla="*/ 2147483647 w 105"/>
                <a:gd name="T69" fmla="*/ 2147483647 h 499"/>
                <a:gd name="T70" fmla="*/ 2147483647 w 105"/>
                <a:gd name="T71" fmla="*/ 2147483647 h 499"/>
                <a:gd name="T72" fmla="*/ 2147483647 w 105"/>
                <a:gd name="T73" fmla="*/ 2147483647 h 499"/>
                <a:gd name="T74" fmla="*/ 2147483647 w 105"/>
                <a:gd name="T75" fmla="*/ 2147483647 h 499"/>
                <a:gd name="T76" fmla="*/ 2147483647 w 105"/>
                <a:gd name="T77" fmla="*/ 2147483647 h 499"/>
                <a:gd name="T78" fmla="*/ 2147483647 w 105"/>
                <a:gd name="T79" fmla="*/ 2147483647 h 499"/>
                <a:gd name="T80" fmla="*/ 2147483647 w 105"/>
                <a:gd name="T81" fmla="*/ 2147483647 h 499"/>
                <a:gd name="T82" fmla="*/ 2147483647 w 105"/>
                <a:gd name="T83" fmla="*/ 2147483647 h 499"/>
                <a:gd name="T84" fmla="*/ 2147483647 w 105"/>
                <a:gd name="T85" fmla="*/ 2147483647 h 499"/>
                <a:gd name="T86" fmla="*/ 2147483647 w 105"/>
                <a:gd name="T87" fmla="*/ 2147483647 h 499"/>
                <a:gd name="T88" fmla="*/ 2147483647 w 105"/>
                <a:gd name="T89" fmla="*/ 2147483647 h 499"/>
                <a:gd name="T90" fmla="*/ 2147483647 w 105"/>
                <a:gd name="T91" fmla="*/ 2147483647 h 499"/>
                <a:gd name="T92" fmla="*/ 2147483647 w 105"/>
                <a:gd name="T93" fmla="*/ 2147483647 h 499"/>
                <a:gd name="T94" fmla="*/ 2147483647 w 105"/>
                <a:gd name="T95" fmla="*/ 2147483647 h 499"/>
                <a:gd name="T96" fmla="*/ 2147483647 w 105"/>
                <a:gd name="T97" fmla="*/ 2147483647 h 499"/>
                <a:gd name="T98" fmla="*/ 2147483647 w 105"/>
                <a:gd name="T99" fmla="*/ 0 h 499"/>
                <a:gd name="T100" fmla="*/ 2147483647 w 105"/>
                <a:gd name="T101" fmla="*/ 0 h 499"/>
                <a:gd name="T102" fmla="*/ 2147483647 w 105"/>
                <a:gd name="T103" fmla="*/ 0 h 499"/>
                <a:gd name="T104" fmla="*/ 2147483647 w 105"/>
                <a:gd name="T105" fmla="*/ 0 h 4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5" h="499">
                  <a:moveTo>
                    <a:pt x="30" y="0"/>
                  </a:moveTo>
                  <a:lnTo>
                    <a:pt x="0" y="498"/>
                  </a:lnTo>
                  <a:lnTo>
                    <a:pt x="3" y="498"/>
                  </a:lnTo>
                  <a:lnTo>
                    <a:pt x="7" y="499"/>
                  </a:lnTo>
                  <a:lnTo>
                    <a:pt x="12" y="499"/>
                  </a:lnTo>
                  <a:lnTo>
                    <a:pt x="15" y="499"/>
                  </a:lnTo>
                  <a:lnTo>
                    <a:pt x="18" y="499"/>
                  </a:lnTo>
                  <a:lnTo>
                    <a:pt x="22" y="499"/>
                  </a:lnTo>
                  <a:lnTo>
                    <a:pt x="25" y="499"/>
                  </a:lnTo>
                  <a:lnTo>
                    <a:pt x="29" y="499"/>
                  </a:lnTo>
                  <a:lnTo>
                    <a:pt x="33" y="499"/>
                  </a:lnTo>
                  <a:lnTo>
                    <a:pt x="37" y="498"/>
                  </a:lnTo>
                  <a:lnTo>
                    <a:pt x="41" y="498"/>
                  </a:lnTo>
                  <a:lnTo>
                    <a:pt x="45" y="498"/>
                  </a:lnTo>
                  <a:lnTo>
                    <a:pt x="49" y="496"/>
                  </a:lnTo>
                  <a:lnTo>
                    <a:pt x="53" y="496"/>
                  </a:lnTo>
                  <a:lnTo>
                    <a:pt x="57" y="495"/>
                  </a:lnTo>
                  <a:lnTo>
                    <a:pt x="62" y="493"/>
                  </a:lnTo>
                  <a:lnTo>
                    <a:pt x="66" y="492"/>
                  </a:lnTo>
                  <a:lnTo>
                    <a:pt x="70" y="490"/>
                  </a:lnTo>
                  <a:lnTo>
                    <a:pt x="74" y="489"/>
                  </a:lnTo>
                  <a:lnTo>
                    <a:pt x="80" y="485"/>
                  </a:lnTo>
                  <a:lnTo>
                    <a:pt x="84" y="482"/>
                  </a:lnTo>
                  <a:lnTo>
                    <a:pt x="88" y="481"/>
                  </a:lnTo>
                  <a:lnTo>
                    <a:pt x="92" y="478"/>
                  </a:lnTo>
                  <a:lnTo>
                    <a:pt x="95" y="473"/>
                  </a:lnTo>
                  <a:lnTo>
                    <a:pt x="99" y="470"/>
                  </a:lnTo>
                  <a:lnTo>
                    <a:pt x="103" y="465"/>
                  </a:lnTo>
                  <a:lnTo>
                    <a:pt x="105" y="461"/>
                  </a:lnTo>
                  <a:lnTo>
                    <a:pt x="50" y="23"/>
                  </a:lnTo>
                  <a:lnTo>
                    <a:pt x="49" y="20"/>
                  </a:lnTo>
                  <a:lnTo>
                    <a:pt x="49" y="19"/>
                  </a:lnTo>
                  <a:lnTo>
                    <a:pt x="47" y="16"/>
                  </a:lnTo>
                  <a:lnTo>
                    <a:pt x="46" y="14"/>
                  </a:lnTo>
                  <a:lnTo>
                    <a:pt x="45" y="12"/>
                  </a:lnTo>
                  <a:lnTo>
                    <a:pt x="45" y="11"/>
                  </a:lnTo>
                  <a:lnTo>
                    <a:pt x="45" y="9"/>
                  </a:lnTo>
                  <a:lnTo>
                    <a:pt x="43" y="8"/>
                  </a:lnTo>
                  <a:lnTo>
                    <a:pt x="42" y="8"/>
                  </a:lnTo>
                  <a:lnTo>
                    <a:pt x="42" y="6"/>
                  </a:lnTo>
                  <a:lnTo>
                    <a:pt x="41" y="6"/>
                  </a:lnTo>
                  <a:lnTo>
                    <a:pt x="41" y="5"/>
                  </a:lnTo>
                  <a:lnTo>
                    <a:pt x="39" y="3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1" name="Freeform 63"/>
            <p:cNvSpPr>
              <a:spLocks/>
            </p:cNvSpPr>
            <p:nvPr/>
          </p:nvSpPr>
          <p:spPr bwMode="auto">
            <a:xfrm>
              <a:off x="5616576" y="5226050"/>
              <a:ext cx="84138" cy="369888"/>
            </a:xfrm>
            <a:custGeom>
              <a:avLst/>
              <a:gdLst>
                <a:gd name="T0" fmla="*/ 2147483647 w 105"/>
                <a:gd name="T1" fmla="*/ 0 h 465"/>
                <a:gd name="T2" fmla="*/ 2147483647 w 105"/>
                <a:gd name="T3" fmla="*/ 2147483647 h 465"/>
                <a:gd name="T4" fmla="*/ 2147483647 w 105"/>
                <a:gd name="T5" fmla="*/ 2147483647 h 465"/>
                <a:gd name="T6" fmla="*/ 2147483647 w 105"/>
                <a:gd name="T7" fmla="*/ 2147483647 h 465"/>
                <a:gd name="T8" fmla="*/ 2147483647 w 105"/>
                <a:gd name="T9" fmla="*/ 2147483647 h 465"/>
                <a:gd name="T10" fmla="*/ 2147483647 w 105"/>
                <a:gd name="T11" fmla="*/ 2147483647 h 465"/>
                <a:gd name="T12" fmla="*/ 2147483647 w 105"/>
                <a:gd name="T13" fmla="*/ 2147483647 h 465"/>
                <a:gd name="T14" fmla="*/ 2147483647 w 105"/>
                <a:gd name="T15" fmla="*/ 2147483647 h 465"/>
                <a:gd name="T16" fmla="*/ 2147483647 w 105"/>
                <a:gd name="T17" fmla="*/ 2147483647 h 465"/>
                <a:gd name="T18" fmla="*/ 2147483647 w 105"/>
                <a:gd name="T19" fmla="*/ 2147483647 h 465"/>
                <a:gd name="T20" fmla="*/ 2147483647 w 105"/>
                <a:gd name="T21" fmla="*/ 2147483647 h 465"/>
                <a:gd name="T22" fmla="*/ 2147483647 w 105"/>
                <a:gd name="T23" fmla="*/ 2147483647 h 465"/>
                <a:gd name="T24" fmla="*/ 2147483647 w 105"/>
                <a:gd name="T25" fmla="*/ 2147483647 h 465"/>
                <a:gd name="T26" fmla="*/ 2147483647 w 105"/>
                <a:gd name="T27" fmla="*/ 2147483647 h 465"/>
                <a:gd name="T28" fmla="*/ 2147483647 w 105"/>
                <a:gd name="T29" fmla="*/ 2147483647 h 465"/>
                <a:gd name="T30" fmla="*/ 2147483647 w 105"/>
                <a:gd name="T31" fmla="*/ 2147483647 h 465"/>
                <a:gd name="T32" fmla="*/ 2147483647 w 105"/>
                <a:gd name="T33" fmla="*/ 2147483647 h 465"/>
                <a:gd name="T34" fmla="*/ 2147483647 w 105"/>
                <a:gd name="T35" fmla="*/ 2147483647 h 465"/>
                <a:gd name="T36" fmla="*/ 2147483647 w 105"/>
                <a:gd name="T37" fmla="*/ 2147483647 h 465"/>
                <a:gd name="T38" fmla="*/ 2147483647 w 105"/>
                <a:gd name="T39" fmla="*/ 2147483647 h 465"/>
                <a:gd name="T40" fmla="*/ 2147483647 w 105"/>
                <a:gd name="T41" fmla="*/ 2147483647 h 465"/>
                <a:gd name="T42" fmla="*/ 2147483647 w 105"/>
                <a:gd name="T43" fmla="*/ 2147483647 h 465"/>
                <a:gd name="T44" fmla="*/ 2147483647 w 105"/>
                <a:gd name="T45" fmla="*/ 2147483647 h 465"/>
                <a:gd name="T46" fmla="*/ 2147483647 w 105"/>
                <a:gd name="T47" fmla="*/ 2147483647 h 465"/>
                <a:gd name="T48" fmla="*/ 2147483647 w 105"/>
                <a:gd name="T49" fmla="*/ 2147483647 h 465"/>
                <a:gd name="T50" fmla="*/ 2147483647 w 105"/>
                <a:gd name="T51" fmla="*/ 2147483647 h 465"/>
                <a:gd name="T52" fmla="*/ 2147483647 w 105"/>
                <a:gd name="T53" fmla="*/ 2147483647 h 465"/>
                <a:gd name="T54" fmla="*/ 2147483647 w 105"/>
                <a:gd name="T55" fmla="*/ 2147483647 h 465"/>
                <a:gd name="T56" fmla="*/ 2147483647 w 105"/>
                <a:gd name="T57" fmla="*/ 2147483647 h 465"/>
                <a:gd name="T58" fmla="*/ 2147483647 w 105"/>
                <a:gd name="T59" fmla="*/ 2147483647 h 465"/>
                <a:gd name="T60" fmla="*/ 2147483647 w 105"/>
                <a:gd name="T61" fmla="*/ 2147483647 h 465"/>
                <a:gd name="T62" fmla="*/ 0 w 105"/>
                <a:gd name="T63" fmla="*/ 2147483647 h 465"/>
                <a:gd name="T64" fmla="*/ 0 w 105"/>
                <a:gd name="T65" fmla="*/ 2147483647 h 465"/>
                <a:gd name="T66" fmla="*/ 2147483647 w 105"/>
                <a:gd name="T67" fmla="*/ 2147483647 h 465"/>
                <a:gd name="T68" fmla="*/ 2147483647 w 105"/>
                <a:gd name="T69" fmla="*/ 2147483647 h 465"/>
                <a:gd name="T70" fmla="*/ 2147483647 w 105"/>
                <a:gd name="T71" fmla="*/ 2147483647 h 465"/>
                <a:gd name="T72" fmla="*/ 2147483647 w 105"/>
                <a:gd name="T73" fmla="*/ 2147483647 h 465"/>
                <a:gd name="T74" fmla="*/ 2147483647 w 105"/>
                <a:gd name="T75" fmla="*/ 2147483647 h 465"/>
                <a:gd name="T76" fmla="*/ 2147483647 w 105"/>
                <a:gd name="T77" fmla="*/ 2147483647 h 465"/>
                <a:gd name="T78" fmla="*/ 2147483647 w 105"/>
                <a:gd name="T79" fmla="*/ 2147483647 h 465"/>
                <a:gd name="T80" fmla="*/ 2147483647 w 105"/>
                <a:gd name="T81" fmla="*/ 2147483647 h 465"/>
                <a:gd name="T82" fmla="*/ 2147483647 w 105"/>
                <a:gd name="T83" fmla="*/ 2147483647 h 465"/>
                <a:gd name="T84" fmla="*/ 2147483647 w 105"/>
                <a:gd name="T85" fmla="*/ 2147483647 h 465"/>
                <a:gd name="T86" fmla="*/ 2147483647 w 105"/>
                <a:gd name="T87" fmla="*/ 2147483647 h 465"/>
                <a:gd name="T88" fmla="*/ 2147483647 w 105"/>
                <a:gd name="T89" fmla="*/ 2147483647 h 465"/>
                <a:gd name="T90" fmla="*/ 2147483647 w 105"/>
                <a:gd name="T91" fmla="*/ 2147483647 h 465"/>
                <a:gd name="T92" fmla="*/ 2147483647 w 105"/>
                <a:gd name="T93" fmla="*/ 2147483647 h 465"/>
                <a:gd name="T94" fmla="*/ 2147483647 w 105"/>
                <a:gd name="T95" fmla="*/ 2147483647 h 465"/>
                <a:gd name="T96" fmla="*/ 2147483647 w 105"/>
                <a:gd name="T97" fmla="*/ 2147483647 h 465"/>
                <a:gd name="T98" fmla="*/ 2147483647 w 105"/>
                <a:gd name="T99" fmla="*/ 2147483647 h 465"/>
                <a:gd name="T100" fmla="*/ 2147483647 w 105"/>
                <a:gd name="T101" fmla="*/ 2147483647 h 465"/>
                <a:gd name="T102" fmla="*/ 2147483647 w 105"/>
                <a:gd name="T103" fmla="*/ 2147483647 h 465"/>
                <a:gd name="T104" fmla="*/ 2147483647 w 105"/>
                <a:gd name="T105" fmla="*/ 2147483647 h 465"/>
                <a:gd name="T106" fmla="*/ 2147483647 w 105"/>
                <a:gd name="T107" fmla="*/ 2147483647 h 465"/>
                <a:gd name="T108" fmla="*/ 2147483647 w 105"/>
                <a:gd name="T109" fmla="*/ 2147483647 h 465"/>
                <a:gd name="T110" fmla="*/ 2147483647 w 105"/>
                <a:gd name="T111" fmla="*/ 2147483647 h 465"/>
                <a:gd name="T112" fmla="*/ 2147483647 w 105"/>
                <a:gd name="T113" fmla="*/ 2147483647 h 465"/>
                <a:gd name="T114" fmla="*/ 2147483647 w 105"/>
                <a:gd name="T115" fmla="*/ 2147483647 h 465"/>
                <a:gd name="T116" fmla="*/ 2147483647 w 105"/>
                <a:gd name="T117" fmla="*/ 2147483647 h 465"/>
                <a:gd name="T118" fmla="*/ 2147483647 w 105"/>
                <a:gd name="T119" fmla="*/ 2147483647 h 465"/>
                <a:gd name="T120" fmla="*/ 2147483647 w 105"/>
                <a:gd name="T121" fmla="*/ 0 h 46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5" h="465">
                  <a:moveTo>
                    <a:pt x="52" y="0"/>
                  </a:moveTo>
                  <a:lnTo>
                    <a:pt x="105" y="425"/>
                  </a:lnTo>
                  <a:lnTo>
                    <a:pt x="105" y="426"/>
                  </a:lnTo>
                  <a:lnTo>
                    <a:pt x="104" y="428"/>
                  </a:lnTo>
                  <a:lnTo>
                    <a:pt x="103" y="428"/>
                  </a:lnTo>
                  <a:lnTo>
                    <a:pt x="101" y="429"/>
                  </a:lnTo>
                  <a:lnTo>
                    <a:pt x="101" y="431"/>
                  </a:lnTo>
                  <a:lnTo>
                    <a:pt x="99" y="432"/>
                  </a:lnTo>
                  <a:lnTo>
                    <a:pt x="97" y="436"/>
                  </a:lnTo>
                  <a:lnTo>
                    <a:pt x="96" y="437"/>
                  </a:lnTo>
                  <a:lnTo>
                    <a:pt x="93" y="439"/>
                  </a:lnTo>
                  <a:lnTo>
                    <a:pt x="92" y="442"/>
                  </a:lnTo>
                  <a:lnTo>
                    <a:pt x="89" y="443"/>
                  </a:lnTo>
                  <a:lnTo>
                    <a:pt x="87" y="445"/>
                  </a:lnTo>
                  <a:lnTo>
                    <a:pt x="84" y="448"/>
                  </a:lnTo>
                  <a:lnTo>
                    <a:pt x="80" y="449"/>
                  </a:lnTo>
                  <a:lnTo>
                    <a:pt x="77" y="451"/>
                  </a:lnTo>
                  <a:lnTo>
                    <a:pt x="73" y="454"/>
                  </a:lnTo>
                  <a:lnTo>
                    <a:pt x="70" y="456"/>
                  </a:lnTo>
                  <a:lnTo>
                    <a:pt x="66" y="457"/>
                  </a:lnTo>
                  <a:lnTo>
                    <a:pt x="62" y="459"/>
                  </a:lnTo>
                  <a:lnTo>
                    <a:pt x="57" y="460"/>
                  </a:lnTo>
                  <a:lnTo>
                    <a:pt x="53" y="462"/>
                  </a:lnTo>
                  <a:lnTo>
                    <a:pt x="47" y="463"/>
                  </a:lnTo>
                  <a:lnTo>
                    <a:pt x="42" y="463"/>
                  </a:lnTo>
                  <a:lnTo>
                    <a:pt x="37" y="465"/>
                  </a:lnTo>
                  <a:lnTo>
                    <a:pt x="31" y="465"/>
                  </a:lnTo>
                  <a:lnTo>
                    <a:pt x="26" y="465"/>
                  </a:lnTo>
                  <a:lnTo>
                    <a:pt x="19" y="465"/>
                  </a:lnTo>
                  <a:lnTo>
                    <a:pt x="14" y="463"/>
                  </a:lnTo>
                  <a:lnTo>
                    <a:pt x="7" y="463"/>
                  </a:lnTo>
                  <a:lnTo>
                    <a:pt x="0" y="462"/>
                  </a:lnTo>
                  <a:lnTo>
                    <a:pt x="3" y="462"/>
                  </a:lnTo>
                  <a:lnTo>
                    <a:pt x="6" y="462"/>
                  </a:lnTo>
                  <a:lnTo>
                    <a:pt x="10" y="462"/>
                  </a:lnTo>
                  <a:lnTo>
                    <a:pt x="11" y="462"/>
                  </a:lnTo>
                  <a:lnTo>
                    <a:pt x="14" y="462"/>
                  </a:lnTo>
                  <a:lnTo>
                    <a:pt x="16" y="462"/>
                  </a:lnTo>
                  <a:lnTo>
                    <a:pt x="19" y="462"/>
                  </a:lnTo>
                  <a:lnTo>
                    <a:pt x="22" y="462"/>
                  </a:lnTo>
                  <a:lnTo>
                    <a:pt x="25" y="462"/>
                  </a:lnTo>
                  <a:lnTo>
                    <a:pt x="29" y="460"/>
                  </a:lnTo>
                  <a:lnTo>
                    <a:pt x="31" y="460"/>
                  </a:lnTo>
                  <a:lnTo>
                    <a:pt x="35" y="459"/>
                  </a:lnTo>
                  <a:lnTo>
                    <a:pt x="38" y="459"/>
                  </a:lnTo>
                  <a:lnTo>
                    <a:pt x="42" y="457"/>
                  </a:lnTo>
                  <a:lnTo>
                    <a:pt x="45" y="456"/>
                  </a:lnTo>
                  <a:lnTo>
                    <a:pt x="49" y="454"/>
                  </a:lnTo>
                  <a:lnTo>
                    <a:pt x="53" y="453"/>
                  </a:lnTo>
                  <a:lnTo>
                    <a:pt x="57" y="451"/>
                  </a:lnTo>
                  <a:lnTo>
                    <a:pt x="60" y="448"/>
                  </a:lnTo>
                  <a:lnTo>
                    <a:pt x="64" y="445"/>
                  </a:lnTo>
                  <a:lnTo>
                    <a:pt x="68" y="443"/>
                  </a:lnTo>
                  <a:lnTo>
                    <a:pt x="72" y="439"/>
                  </a:lnTo>
                  <a:lnTo>
                    <a:pt x="74" y="436"/>
                  </a:lnTo>
                  <a:lnTo>
                    <a:pt x="79" y="432"/>
                  </a:lnTo>
                  <a:lnTo>
                    <a:pt x="83" y="428"/>
                  </a:lnTo>
                  <a:lnTo>
                    <a:pt x="85" y="423"/>
                  </a:lnTo>
                  <a:lnTo>
                    <a:pt x="89" y="41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2" name="Freeform 64"/>
            <p:cNvSpPr>
              <a:spLocks/>
            </p:cNvSpPr>
            <p:nvPr/>
          </p:nvSpPr>
          <p:spPr bwMode="auto">
            <a:xfrm>
              <a:off x="5503863" y="5199063"/>
              <a:ext cx="82550" cy="395288"/>
            </a:xfrm>
            <a:custGeom>
              <a:avLst/>
              <a:gdLst>
                <a:gd name="T0" fmla="*/ 2147483647 w 106"/>
                <a:gd name="T1" fmla="*/ 0 h 499"/>
                <a:gd name="T2" fmla="*/ 2147483647 w 106"/>
                <a:gd name="T3" fmla="*/ 2147483647 h 499"/>
                <a:gd name="T4" fmla="*/ 2147483647 w 106"/>
                <a:gd name="T5" fmla="*/ 2147483647 h 499"/>
                <a:gd name="T6" fmla="*/ 2147483647 w 106"/>
                <a:gd name="T7" fmla="*/ 2147483647 h 499"/>
                <a:gd name="T8" fmla="*/ 2147483647 w 106"/>
                <a:gd name="T9" fmla="*/ 2147483647 h 499"/>
                <a:gd name="T10" fmla="*/ 2147483647 w 106"/>
                <a:gd name="T11" fmla="*/ 2147483647 h 499"/>
                <a:gd name="T12" fmla="*/ 2147483647 w 106"/>
                <a:gd name="T13" fmla="*/ 2147483647 h 499"/>
                <a:gd name="T14" fmla="*/ 2147483647 w 106"/>
                <a:gd name="T15" fmla="*/ 2147483647 h 499"/>
                <a:gd name="T16" fmla="*/ 2147483647 w 106"/>
                <a:gd name="T17" fmla="*/ 2147483647 h 499"/>
                <a:gd name="T18" fmla="*/ 2147483647 w 106"/>
                <a:gd name="T19" fmla="*/ 2147483647 h 499"/>
                <a:gd name="T20" fmla="*/ 2147483647 w 106"/>
                <a:gd name="T21" fmla="*/ 2147483647 h 499"/>
                <a:gd name="T22" fmla="*/ 2147483647 w 106"/>
                <a:gd name="T23" fmla="*/ 2147483647 h 499"/>
                <a:gd name="T24" fmla="*/ 2147483647 w 106"/>
                <a:gd name="T25" fmla="*/ 2147483647 h 499"/>
                <a:gd name="T26" fmla="*/ 2147483647 w 106"/>
                <a:gd name="T27" fmla="*/ 2147483647 h 499"/>
                <a:gd name="T28" fmla="*/ 2147483647 w 106"/>
                <a:gd name="T29" fmla="*/ 2147483647 h 499"/>
                <a:gd name="T30" fmla="*/ 2147483647 w 106"/>
                <a:gd name="T31" fmla="*/ 2147483647 h 499"/>
                <a:gd name="T32" fmla="*/ 2147483647 w 106"/>
                <a:gd name="T33" fmla="*/ 2147483647 h 499"/>
                <a:gd name="T34" fmla="*/ 2147483647 w 106"/>
                <a:gd name="T35" fmla="*/ 2147483647 h 499"/>
                <a:gd name="T36" fmla="*/ 2147483647 w 106"/>
                <a:gd name="T37" fmla="*/ 2147483647 h 499"/>
                <a:gd name="T38" fmla="*/ 2147483647 w 106"/>
                <a:gd name="T39" fmla="*/ 2147483647 h 499"/>
                <a:gd name="T40" fmla="*/ 2147483647 w 106"/>
                <a:gd name="T41" fmla="*/ 2147483647 h 499"/>
                <a:gd name="T42" fmla="*/ 2147483647 w 106"/>
                <a:gd name="T43" fmla="*/ 2147483647 h 499"/>
                <a:gd name="T44" fmla="*/ 2147483647 w 106"/>
                <a:gd name="T45" fmla="*/ 2147483647 h 499"/>
                <a:gd name="T46" fmla="*/ 2147483647 w 106"/>
                <a:gd name="T47" fmla="*/ 2147483647 h 499"/>
                <a:gd name="T48" fmla="*/ 2147483647 w 106"/>
                <a:gd name="T49" fmla="*/ 2147483647 h 499"/>
                <a:gd name="T50" fmla="*/ 2147483647 w 106"/>
                <a:gd name="T51" fmla="*/ 2147483647 h 499"/>
                <a:gd name="T52" fmla="*/ 2147483647 w 106"/>
                <a:gd name="T53" fmla="*/ 2147483647 h 499"/>
                <a:gd name="T54" fmla="*/ 2147483647 w 106"/>
                <a:gd name="T55" fmla="*/ 2147483647 h 499"/>
                <a:gd name="T56" fmla="*/ 2147483647 w 106"/>
                <a:gd name="T57" fmla="*/ 2147483647 h 499"/>
                <a:gd name="T58" fmla="*/ 0 w 106"/>
                <a:gd name="T59" fmla="*/ 2147483647 h 499"/>
                <a:gd name="T60" fmla="*/ 2147483647 w 106"/>
                <a:gd name="T61" fmla="*/ 2147483647 h 499"/>
                <a:gd name="T62" fmla="*/ 2147483647 w 106"/>
                <a:gd name="T63" fmla="*/ 2147483647 h 499"/>
                <a:gd name="T64" fmla="*/ 2147483647 w 106"/>
                <a:gd name="T65" fmla="*/ 2147483647 h 499"/>
                <a:gd name="T66" fmla="*/ 2147483647 w 106"/>
                <a:gd name="T67" fmla="*/ 2147483647 h 499"/>
                <a:gd name="T68" fmla="*/ 2147483647 w 106"/>
                <a:gd name="T69" fmla="*/ 2147483647 h 499"/>
                <a:gd name="T70" fmla="*/ 2147483647 w 106"/>
                <a:gd name="T71" fmla="*/ 2147483647 h 499"/>
                <a:gd name="T72" fmla="*/ 2147483647 w 106"/>
                <a:gd name="T73" fmla="*/ 2147483647 h 499"/>
                <a:gd name="T74" fmla="*/ 2147483647 w 106"/>
                <a:gd name="T75" fmla="*/ 2147483647 h 499"/>
                <a:gd name="T76" fmla="*/ 2147483647 w 106"/>
                <a:gd name="T77" fmla="*/ 2147483647 h 499"/>
                <a:gd name="T78" fmla="*/ 2147483647 w 106"/>
                <a:gd name="T79" fmla="*/ 2147483647 h 499"/>
                <a:gd name="T80" fmla="*/ 2147483647 w 106"/>
                <a:gd name="T81" fmla="*/ 2147483647 h 499"/>
                <a:gd name="T82" fmla="*/ 2147483647 w 106"/>
                <a:gd name="T83" fmla="*/ 2147483647 h 499"/>
                <a:gd name="T84" fmla="*/ 2147483647 w 106"/>
                <a:gd name="T85" fmla="*/ 2147483647 h 499"/>
                <a:gd name="T86" fmla="*/ 2147483647 w 106"/>
                <a:gd name="T87" fmla="*/ 2147483647 h 499"/>
                <a:gd name="T88" fmla="*/ 2147483647 w 106"/>
                <a:gd name="T89" fmla="*/ 2147483647 h 499"/>
                <a:gd name="T90" fmla="*/ 2147483647 w 106"/>
                <a:gd name="T91" fmla="*/ 2147483647 h 499"/>
                <a:gd name="T92" fmla="*/ 2147483647 w 106"/>
                <a:gd name="T93" fmla="*/ 2147483647 h 499"/>
                <a:gd name="T94" fmla="*/ 2147483647 w 106"/>
                <a:gd name="T95" fmla="*/ 2147483647 h 499"/>
                <a:gd name="T96" fmla="*/ 2147483647 w 106"/>
                <a:gd name="T97" fmla="*/ 2147483647 h 499"/>
                <a:gd name="T98" fmla="*/ 2147483647 w 106"/>
                <a:gd name="T99" fmla="*/ 0 h 499"/>
                <a:gd name="T100" fmla="*/ 2147483647 w 106"/>
                <a:gd name="T101" fmla="*/ 0 h 499"/>
                <a:gd name="T102" fmla="*/ 2147483647 w 106"/>
                <a:gd name="T103" fmla="*/ 0 h 499"/>
                <a:gd name="T104" fmla="*/ 2147483647 w 106"/>
                <a:gd name="T105" fmla="*/ 0 h 4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499">
                  <a:moveTo>
                    <a:pt x="76" y="0"/>
                  </a:moveTo>
                  <a:lnTo>
                    <a:pt x="106" y="498"/>
                  </a:lnTo>
                  <a:lnTo>
                    <a:pt x="104" y="498"/>
                  </a:lnTo>
                  <a:lnTo>
                    <a:pt x="101" y="498"/>
                  </a:lnTo>
                  <a:lnTo>
                    <a:pt x="99" y="499"/>
                  </a:lnTo>
                  <a:lnTo>
                    <a:pt x="93" y="499"/>
                  </a:lnTo>
                  <a:lnTo>
                    <a:pt x="91" y="499"/>
                  </a:lnTo>
                  <a:lnTo>
                    <a:pt x="88" y="499"/>
                  </a:lnTo>
                  <a:lnTo>
                    <a:pt x="84" y="499"/>
                  </a:lnTo>
                  <a:lnTo>
                    <a:pt x="81" y="499"/>
                  </a:lnTo>
                  <a:lnTo>
                    <a:pt x="77" y="499"/>
                  </a:lnTo>
                  <a:lnTo>
                    <a:pt x="73" y="499"/>
                  </a:lnTo>
                  <a:lnTo>
                    <a:pt x="69" y="498"/>
                  </a:lnTo>
                  <a:lnTo>
                    <a:pt x="65" y="498"/>
                  </a:lnTo>
                  <a:lnTo>
                    <a:pt x="61" y="498"/>
                  </a:lnTo>
                  <a:lnTo>
                    <a:pt x="57" y="496"/>
                  </a:lnTo>
                  <a:lnTo>
                    <a:pt x="52" y="496"/>
                  </a:lnTo>
                  <a:lnTo>
                    <a:pt x="48" y="495"/>
                  </a:lnTo>
                  <a:lnTo>
                    <a:pt x="44" y="493"/>
                  </a:lnTo>
                  <a:lnTo>
                    <a:pt x="39" y="492"/>
                  </a:lnTo>
                  <a:lnTo>
                    <a:pt x="35" y="490"/>
                  </a:lnTo>
                  <a:lnTo>
                    <a:pt x="30" y="489"/>
                  </a:lnTo>
                  <a:lnTo>
                    <a:pt x="26" y="485"/>
                  </a:lnTo>
                  <a:lnTo>
                    <a:pt x="22" y="482"/>
                  </a:lnTo>
                  <a:lnTo>
                    <a:pt x="18" y="481"/>
                  </a:lnTo>
                  <a:lnTo>
                    <a:pt x="14" y="478"/>
                  </a:lnTo>
                  <a:lnTo>
                    <a:pt x="10" y="473"/>
                  </a:lnTo>
                  <a:lnTo>
                    <a:pt x="7" y="470"/>
                  </a:lnTo>
                  <a:lnTo>
                    <a:pt x="3" y="465"/>
                  </a:lnTo>
                  <a:lnTo>
                    <a:pt x="0" y="461"/>
                  </a:lnTo>
                  <a:lnTo>
                    <a:pt x="56" y="23"/>
                  </a:lnTo>
                  <a:lnTo>
                    <a:pt x="57" y="20"/>
                  </a:lnTo>
                  <a:lnTo>
                    <a:pt x="57" y="19"/>
                  </a:lnTo>
                  <a:lnTo>
                    <a:pt x="58" y="16"/>
                  </a:lnTo>
                  <a:lnTo>
                    <a:pt x="58" y="14"/>
                  </a:lnTo>
                  <a:lnTo>
                    <a:pt x="60" y="12"/>
                  </a:lnTo>
                  <a:lnTo>
                    <a:pt x="61" y="11"/>
                  </a:lnTo>
                  <a:lnTo>
                    <a:pt x="61" y="9"/>
                  </a:lnTo>
                  <a:lnTo>
                    <a:pt x="62" y="8"/>
                  </a:lnTo>
                  <a:lnTo>
                    <a:pt x="64" y="6"/>
                  </a:lnTo>
                  <a:lnTo>
                    <a:pt x="65" y="6"/>
                  </a:lnTo>
                  <a:lnTo>
                    <a:pt x="65" y="5"/>
                  </a:lnTo>
                  <a:lnTo>
                    <a:pt x="66" y="3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9" y="2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3" name="Freeform 65"/>
            <p:cNvSpPr>
              <a:spLocks/>
            </p:cNvSpPr>
            <p:nvPr/>
          </p:nvSpPr>
          <p:spPr bwMode="auto">
            <a:xfrm>
              <a:off x="5503863" y="5203825"/>
              <a:ext cx="82550" cy="390525"/>
            </a:xfrm>
            <a:custGeom>
              <a:avLst/>
              <a:gdLst>
                <a:gd name="T0" fmla="*/ 2147483647 w 106"/>
                <a:gd name="T1" fmla="*/ 0 h 493"/>
                <a:gd name="T2" fmla="*/ 2147483647 w 106"/>
                <a:gd name="T3" fmla="*/ 2147483647 h 493"/>
                <a:gd name="T4" fmla="*/ 2147483647 w 106"/>
                <a:gd name="T5" fmla="*/ 2147483647 h 493"/>
                <a:gd name="T6" fmla="*/ 2147483647 w 106"/>
                <a:gd name="T7" fmla="*/ 2147483647 h 493"/>
                <a:gd name="T8" fmla="*/ 2147483647 w 106"/>
                <a:gd name="T9" fmla="*/ 2147483647 h 493"/>
                <a:gd name="T10" fmla="*/ 2147483647 w 106"/>
                <a:gd name="T11" fmla="*/ 2147483647 h 493"/>
                <a:gd name="T12" fmla="*/ 2147483647 w 106"/>
                <a:gd name="T13" fmla="*/ 2147483647 h 493"/>
                <a:gd name="T14" fmla="*/ 2147483647 w 106"/>
                <a:gd name="T15" fmla="*/ 2147483647 h 493"/>
                <a:gd name="T16" fmla="*/ 2147483647 w 106"/>
                <a:gd name="T17" fmla="*/ 2147483647 h 493"/>
                <a:gd name="T18" fmla="*/ 2147483647 w 106"/>
                <a:gd name="T19" fmla="*/ 2147483647 h 493"/>
                <a:gd name="T20" fmla="*/ 2147483647 w 106"/>
                <a:gd name="T21" fmla="*/ 2147483647 h 493"/>
                <a:gd name="T22" fmla="*/ 2147483647 w 106"/>
                <a:gd name="T23" fmla="*/ 2147483647 h 493"/>
                <a:gd name="T24" fmla="*/ 2147483647 w 106"/>
                <a:gd name="T25" fmla="*/ 2147483647 h 493"/>
                <a:gd name="T26" fmla="*/ 2147483647 w 106"/>
                <a:gd name="T27" fmla="*/ 2147483647 h 493"/>
                <a:gd name="T28" fmla="*/ 2147483647 w 106"/>
                <a:gd name="T29" fmla="*/ 2147483647 h 493"/>
                <a:gd name="T30" fmla="*/ 2147483647 w 106"/>
                <a:gd name="T31" fmla="*/ 2147483647 h 493"/>
                <a:gd name="T32" fmla="*/ 2147483647 w 106"/>
                <a:gd name="T33" fmla="*/ 2147483647 h 493"/>
                <a:gd name="T34" fmla="*/ 2147483647 w 106"/>
                <a:gd name="T35" fmla="*/ 2147483647 h 493"/>
                <a:gd name="T36" fmla="*/ 2147483647 w 106"/>
                <a:gd name="T37" fmla="*/ 2147483647 h 493"/>
                <a:gd name="T38" fmla="*/ 2147483647 w 106"/>
                <a:gd name="T39" fmla="*/ 2147483647 h 493"/>
                <a:gd name="T40" fmla="*/ 2147483647 w 106"/>
                <a:gd name="T41" fmla="*/ 2147483647 h 493"/>
                <a:gd name="T42" fmla="*/ 2147483647 w 106"/>
                <a:gd name="T43" fmla="*/ 2147483647 h 493"/>
                <a:gd name="T44" fmla="*/ 2147483647 w 106"/>
                <a:gd name="T45" fmla="*/ 2147483647 h 493"/>
                <a:gd name="T46" fmla="*/ 2147483647 w 106"/>
                <a:gd name="T47" fmla="*/ 2147483647 h 493"/>
                <a:gd name="T48" fmla="*/ 2147483647 w 106"/>
                <a:gd name="T49" fmla="*/ 2147483647 h 493"/>
                <a:gd name="T50" fmla="*/ 2147483647 w 106"/>
                <a:gd name="T51" fmla="*/ 2147483647 h 493"/>
                <a:gd name="T52" fmla="*/ 2147483647 w 106"/>
                <a:gd name="T53" fmla="*/ 2147483647 h 493"/>
                <a:gd name="T54" fmla="*/ 2147483647 w 106"/>
                <a:gd name="T55" fmla="*/ 2147483647 h 493"/>
                <a:gd name="T56" fmla="*/ 2147483647 w 106"/>
                <a:gd name="T57" fmla="*/ 2147483647 h 493"/>
                <a:gd name="T58" fmla="*/ 0 w 106"/>
                <a:gd name="T59" fmla="*/ 2147483647 h 493"/>
                <a:gd name="T60" fmla="*/ 0 w 106"/>
                <a:gd name="T61" fmla="*/ 2147483647 h 493"/>
                <a:gd name="T62" fmla="*/ 2147483647 w 106"/>
                <a:gd name="T63" fmla="*/ 2147483647 h 493"/>
                <a:gd name="T64" fmla="*/ 2147483647 w 106"/>
                <a:gd name="T65" fmla="*/ 2147483647 h 493"/>
                <a:gd name="T66" fmla="*/ 2147483647 w 106"/>
                <a:gd name="T67" fmla="*/ 2147483647 h 493"/>
                <a:gd name="T68" fmla="*/ 2147483647 w 106"/>
                <a:gd name="T69" fmla="*/ 2147483647 h 493"/>
                <a:gd name="T70" fmla="*/ 2147483647 w 106"/>
                <a:gd name="T71" fmla="*/ 2147483647 h 493"/>
                <a:gd name="T72" fmla="*/ 2147483647 w 106"/>
                <a:gd name="T73" fmla="*/ 2147483647 h 493"/>
                <a:gd name="T74" fmla="*/ 2147483647 w 106"/>
                <a:gd name="T75" fmla="*/ 2147483647 h 493"/>
                <a:gd name="T76" fmla="*/ 2147483647 w 106"/>
                <a:gd name="T77" fmla="*/ 2147483647 h 493"/>
                <a:gd name="T78" fmla="*/ 2147483647 w 106"/>
                <a:gd name="T79" fmla="*/ 2147483647 h 493"/>
                <a:gd name="T80" fmla="*/ 2147483647 w 106"/>
                <a:gd name="T81" fmla="*/ 2147483647 h 493"/>
                <a:gd name="T82" fmla="*/ 2147483647 w 106"/>
                <a:gd name="T83" fmla="*/ 2147483647 h 493"/>
                <a:gd name="T84" fmla="*/ 2147483647 w 106"/>
                <a:gd name="T85" fmla="*/ 2147483647 h 493"/>
                <a:gd name="T86" fmla="*/ 2147483647 w 106"/>
                <a:gd name="T87" fmla="*/ 2147483647 h 493"/>
                <a:gd name="T88" fmla="*/ 2147483647 w 106"/>
                <a:gd name="T89" fmla="*/ 2147483647 h 493"/>
                <a:gd name="T90" fmla="*/ 2147483647 w 106"/>
                <a:gd name="T91" fmla="*/ 2147483647 h 493"/>
                <a:gd name="T92" fmla="*/ 2147483647 w 106"/>
                <a:gd name="T93" fmla="*/ 2147483647 h 493"/>
                <a:gd name="T94" fmla="*/ 2147483647 w 106"/>
                <a:gd name="T95" fmla="*/ 2147483647 h 493"/>
                <a:gd name="T96" fmla="*/ 2147483647 w 106"/>
                <a:gd name="T97" fmla="*/ 2147483647 h 493"/>
                <a:gd name="T98" fmla="*/ 2147483647 w 106"/>
                <a:gd name="T99" fmla="*/ 2147483647 h 493"/>
                <a:gd name="T100" fmla="*/ 2147483647 w 106"/>
                <a:gd name="T101" fmla="*/ 2147483647 h 493"/>
                <a:gd name="T102" fmla="*/ 2147483647 w 106"/>
                <a:gd name="T103" fmla="*/ 2147483647 h 493"/>
                <a:gd name="T104" fmla="*/ 2147483647 w 106"/>
                <a:gd name="T105" fmla="*/ 2147483647 h 493"/>
                <a:gd name="T106" fmla="*/ 2147483647 w 106"/>
                <a:gd name="T107" fmla="*/ 2147483647 h 493"/>
                <a:gd name="T108" fmla="*/ 2147483647 w 106"/>
                <a:gd name="T109" fmla="*/ 2147483647 h 493"/>
                <a:gd name="T110" fmla="*/ 2147483647 w 106"/>
                <a:gd name="T111" fmla="*/ 2147483647 h 493"/>
                <a:gd name="T112" fmla="*/ 2147483647 w 106"/>
                <a:gd name="T113" fmla="*/ 2147483647 h 493"/>
                <a:gd name="T114" fmla="*/ 2147483647 w 106"/>
                <a:gd name="T115" fmla="*/ 2147483647 h 493"/>
                <a:gd name="T116" fmla="*/ 2147483647 w 106"/>
                <a:gd name="T117" fmla="*/ 0 h 4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6" h="493">
                  <a:moveTo>
                    <a:pt x="76" y="0"/>
                  </a:moveTo>
                  <a:lnTo>
                    <a:pt x="106" y="490"/>
                  </a:lnTo>
                  <a:lnTo>
                    <a:pt x="104" y="490"/>
                  </a:lnTo>
                  <a:lnTo>
                    <a:pt x="103" y="492"/>
                  </a:lnTo>
                  <a:lnTo>
                    <a:pt x="99" y="492"/>
                  </a:lnTo>
                  <a:lnTo>
                    <a:pt x="95" y="492"/>
                  </a:lnTo>
                  <a:lnTo>
                    <a:pt x="92" y="493"/>
                  </a:lnTo>
                  <a:lnTo>
                    <a:pt x="88" y="493"/>
                  </a:lnTo>
                  <a:lnTo>
                    <a:pt x="85" y="493"/>
                  </a:lnTo>
                  <a:lnTo>
                    <a:pt x="81" y="493"/>
                  </a:lnTo>
                  <a:lnTo>
                    <a:pt x="79" y="493"/>
                  </a:lnTo>
                  <a:lnTo>
                    <a:pt x="75" y="493"/>
                  </a:lnTo>
                  <a:lnTo>
                    <a:pt x="70" y="493"/>
                  </a:lnTo>
                  <a:lnTo>
                    <a:pt x="66" y="492"/>
                  </a:lnTo>
                  <a:lnTo>
                    <a:pt x="62" y="492"/>
                  </a:lnTo>
                  <a:lnTo>
                    <a:pt x="58" y="492"/>
                  </a:lnTo>
                  <a:lnTo>
                    <a:pt x="54" y="490"/>
                  </a:lnTo>
                  <a:lnTo>
                    <a:pt x="50" y="489"/>
                  </a:lnTo>
                  <a:lnTo>
                    <a:pt x="45" y="487"/>
                  </a:lnTo>
                  <a:lnTo>
                    <a:pt x="41" y="486"/>
                  </a:lnTo>
                  <a:lnTo>
                    <a:pt x="37" y="484"/>
                  </a:lnTo>
                  <a:lnTo>
                    <a:pt x="33" y="483"/>
                  </a:lnTo>
                  <a:lnTo>
                    <a:pt x="29" y="479"/>
                  </a:lnTo>
                  <a:lnTo>
                    <a:pt x="23" y="478"/>
                  </a:lnTo>
                  <a:lnTo>
                    <a:pt x="19" y="475"/>
                  </a:lnTo>
                  <a:lnTo>
                    <a:pt x="15" y="472"/>
                  </a:lnTo>
                  <a:lnTo>
                    <a:pt x="11" y="467"/>
                  </a:lnTo>
                  <a:lnTo>
                    <a:pt x="7" y="464"/>
                  </a:lnTo>
                  <a:lnTo>
                    <a:pt x="3" y="459"/>
                  </a:lnTo>
                  <a:lnTo>
                    <a:pt x="0" y="455"/>
                  </a:lnTo>
                  <a:lnTo>
                    <a:pt x="2" y="456"/>
                  </a:lnTo>
                  <a:lnTo>
                    <a:pt x="4" y="458"/>
                  </a:lnTo>
                  <a:lnTo>
                    <a:pt x="7" y="461"/>
                  </a:lnTo>
                  <a:lnTo>
                    <a:pt x="8" y="462"/>
                  </a:lnTo>
                  <a:lnTo>
                    <a:pt x="11" y="464"/>
                  </a:lnTo>
                  <a:lnTo>
                    <a:pt x="14" y="466"/>
                  </a:lnTo>
                  <a:lnTo>
                    <a:pt x="15" y="467"/>
                  </a:lnTo>
                  <a:lnTo>
                    <a:pt x="18" y="469"/>
                  </a:lnTo>
                  <a:lnTo>
                    <a:pt x="22" y="470"/>
                  </a:lnTo>
                  <a:lnTo>
                    <a:pt x="25" y="472"/>
                  </a:lnTo>
                  <a:lnTo>
                    <a:pt x="27" y="473"/>
                  </a:lnTo>
                  <a:lnTo>
                    <a:pt x="30" y="475"/>
                  </a:lnTo>
                  <a:lnTo>
                    <a:pt x="34" y="476"/>
                  </a:lnTo>
                  <a:lnTo>
                    <a:pt x="38" y="478"/>
                  </a:lnTo>
                  <a:lnTo>
                    <a:pt x="41" y="479"/>
                  </a:lnTo>
                  <a:lnTo>
                    <a:pt x="45" y="481"/>
                  </a:lnTo>
                  <a:lnTo>
                    <a:pt x="49" y="481"/>
                  </a:lnTo>
                  <a:lnTo>
                    <a:pt x="53" y="483"/>
                  </a:lnTo>
                  <a:lnTo>
                    <a:pt x="57" y="483"/>
                  </a:lnTo>
                  <a:lnTo>
                    <a:pt x="62" y="484"/>
                  </a:lnTo>
                  <a:lnTo>
                    <a:pt x="66" y="484"/>
                  </a:lnTo>
                  <a:lnTo>
                    <a:pt x="70" y="484"/>
                  </a:lnTo>
                  <a:lnTo>
                    <a:pt x="76" y="484"/>
                  </a:lnTo>
                  <a:lnTo>
                    <a:pt x="80" y="483"/>
                  </a:lnTo>
                  <a:lnTo>
                    <a:pt x="85" y="483"/>
                  </a:lnTo>
                  <a:lnTo>
                    <a:pt x="91" y="481"/>
                  </a:lnTo>
                  <a:lnTo>
                    <a:pt x="95" y="47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4" name="Freeform 66"/>
            <p:cNvSpPr>
              <a:spLocks/>
            </p:cNvSpPr>
            <p:nvPr/>
          </p:nvSpPr>
          <p:spPr bwMode="auto">
            <a:xfrm>
              <a:off x="5637213" y="5403850"/>
              <a:ext cx="39688" cy="15875"/>
            </a:xfrm>
            <a:custGeom>
              <a:avLst/>
              <a:gdLst>
                <a:gd name="T0" fmla="*/ 0 w 50"/>
                <a:gd name="T1" fmla="*/ 2147483647 h 20"/>
                <a:gd name="T2" fmla="*/ 2147483647 w 50"/>
                <a:gd name="T3" fmla="*/ 2147483647 h 20"/>
                <a:gd name="T4" fmla="*/ 2147483647 w 50"/>
                <a:gd name="T5" fmla="*/ 2147483647 h 20"/>
                <a:gd name="T6" fmla="*/ 2147483647 w 50"/>
                <a:gd name="T7" fmla="*/ 2147483647 h 20"/>
                <a:gd name="T8" fmla="*/ 2147483647 w 50"/>
                <a:gd name="T9" fmla="*/ 2147483647 h 20"/>
                <a:gd name="T10" fmla="*/ 2147483647 w 50"/>
                <a:gd name="T11" fmla="*/ 2147483647 h 20"/>
                <a:gd name="T12" fmla="*/ 2147483647 w 50"/>
                <a:gd name="T13" fmla="*/ 2147483647 h 20"/>
                <a:gd name="T14" fmla="*/ 2147483647 w 50"/>
                <a:gd name="T15" fmla="*/ 2147483647 h 20"/>
                <a:gd name="T16" fmla="*/ 2147483647 w 50"/>
                <a:gd name="T17" fmla="*/ 2147483647 h 20"/>
                <a:gd name="T18" fmla="*/ 2147483647 w 50"/>
                <a:gd name="T19" fmla="*/ 2147483647 h 20"/>
                <a:gd name="T20" fmla="*/ 2147483647 w 50"/>
                <a:gd name="T21" fmla="*/ 2147483647 h 20"/>
                <a:gd name="T22" fmla="*/ 2147483647 w 50"/>
                <a:gd name="T23" fmla="*/ 2147483647 h 20"/>
                <a:gd name="T24" fmla="*/ 2147483647 w 50"/>
                <a:gd name="T25" fmla="*/ 2147483647 h 20"/>
                <a:gd name="T26" fmla="*/ 2147483647 w 50"/>
                <a:gd name="T27" fmla="*/ 2147483647 h 20"/>
                <a:gd name="T28" fmla="*/ 2147483647 w 50"/>
                <a:gd name="T29" fmla="*/ 2147483647 h 20"/>
                <a:gd name="T30" fmla="*/ 2147483647 w 50"/>
                <a:gd name="T31" fmla="*/ 2147483647 h 20"/>
                <a:gd name="T32" fmla="*/ 2147483647 w 50"/>
                <a:gd name="T33" fmla="*/ 2147483647 h 20"/>
                <a:gd name="T34" fmla="*/ 2147483647 w 50"/>
                <a:gd name="T35" fmla="*/ 2147483647 h 20"/>
                <a:gd name="T36" fmla="*/ 2147483647 w 50"/>
                <a:gd name="T37" fmla="*/ 2147483647 h 20"/>
                <a:gd name="T38" fmla="*/ 2147483647 w 50"/>
                <a:gd name="T39" fmla="*/ 2147483647 h 20"/>
                <a:gd name="T40" fmla="*/ 2147483647 w 50"/>
                <a:gd name="T41" fmla="*/ 2147483647 h 20"/>
                <a:gd name="T42" fmla="*/ 2147483647 w 50"/>
                <a:gd name="T43" fmla="*/ 2147483647 h 20"/>
                <a:gd name="T44" fmla="*/ 2147483647 w 50"/>
                <a:gd name="T45" fmla="*/ 0 h 20"/>
                <a:gd name="T46" fmla="*/ 2147483647 w 50"/>
                <a:gd name="T47" fmla="*/ 2147483647 h 20"/>
                <a:gd name="T48" fmla="*/ 2147483647 w 50"/>
                <a:gd name="T49" fmla="*/ 2147483647 h 20"/>
                <a:gd name="T50" fmla="*/ 2147483647 w 50"/>
                <a:gd name="T51" fmla="*/ 2147483647 h 20"/>
                <a:gd name="T52" fmla="*/ 2147483647 w 50"/>
                <a:gd name="T53" fmla="*/ 2147483647 h 20"/>
                <a:gd name="T54" fmla="*/ 2147483647 w 50"/>
                <a:gd name="T55" fmla="*/ 2147483647 h 20"/>
                <a:gd name="T56" fmla="*/ 2147483647 w 50"/>
                <a:gd name="T57" fmla="*/ 2147483647 h 20"/>
                <a:gd name="T58" fmla="*/ 2147483647 w 50"/>
                <a:gd name="T59" fmla="*/ 2147483647 h 20"/>
                <a:gd name="T60" fmla="*/ 2147483647 w 50"/>
                <a:gd name="T61" fmla="*/ 2147483647 h 20"/>
                <a:gd name="T62" fmla="*/ 2147483647 w 50"/>
                <a:gd name="T63" fmla="*/ 2147483647 h 20"/>
                <a:gd name="T64" fmla="*/ 2147483647 w 50"/>
                <a:gd name="T65" fmla="*/ 2147483647 h 20"/>
                <a:gd name="T66" fmla="*/ 2147483647 w 50"/>
                <a:gd name="T67" fmla="*/ 2147483647 h 20"/>
                <a:gd name="T68" fmla="*/ 2147483647 w 50"/>
                <a:gd name="T69" fmla="*/ 2147483647 h 20"/>
                <a:gd name="T70" fmla="*/ 2147483647 w 50"/>
                <a:gd name="T71" fmla="*/ 2147483647 h 20"/>
                <a:gd name="T72" fmla="*/ 2147483647 w 50"/>
                <a:gd name="T73" fmla="*/ 2147483647 h 20"/>
                <a:gd name="T74" fmla="*/ 2147483647 w 50"/>
                <a:gd name="T75" fmla="*/ 2147483647 h 20"/>
                <a:gd name="T76" fmla="*/ 2147483647 w 50"/>
                <a:gd name="T77" fmla="*/ 2147483647 h 20"/>
                <a:gd name="T78" fmla="*/ 2147483647 w 50"/>
                <a:gd name="T79" fmla="*/ 2147483647 h 20"/>
                <a:gd name="T80" fmla="*/ 2147483647 w 50"/>
                <a:gd name="T81" fmla="*/ 2147483647 h 20"/>
                <a:gd name="T82" fmla="*/ 2147483647 w 50"/>
                <a:gd name="T83" fmla="*/ 2147483647 h 20"/>
                <a:gd name="T84" fmla="*/ 2147483647 w 50"/>
                <a:gd name="T85" fmla="*/ 2147483647 h 20"/>
                <a:gd name="T86" fmla="*/ 2147483647 w 50"/>
                <a:gd name="T87" fmla="*/ 2147483647 h 20"/>
                <a:gd name="T88" fmla="*/ 2147483647 w 50"/>
                <a:gd name="T89" fmla="*/ 2147483647 h 20"/>
                <a:gd name="T90" fmla="*/ 2147483647 w 50"/>
                <a:gd name="T91" fmla="*/ 2147483647 h 20"/>
                <a:gd name="T92" fmla="*/ 2147483647 w 50"/>
                <a:gd name="T93" fmla="*/ 2147483647 h 20"/>
                <a:gd name="T94" fmla="*/ 2147483647 w 50"/>
                <a:gd name="T95" fmla="*/ 2147483647 h 20"/>
                <a:gd name="T96" fmla="*/ 2147483647 w 50"/>
                <a:gd name="T97" fmla="*/ 2147483647 h 20"/>
                <a:gd name="T98" fmla="*/ 0 w 50"/>
                <a:gd name="T99" fmla="*/ 2147483647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0" h="20">
                  <a:moveTo>
                    <a:pt x="0" y="8"/>
                  </a:moveTo>
                  <a:lnTo>
                    <a:pt x="1" y="8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2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4" y="10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1" y="10"/>
                  </a:lnTo>
                  <a:lnTo>
                    <a:pt x="32" y="8"/>
                  </a:lnTo>
                  <a:lnTo>
                    <a:pt x="35" y="8"/>
                  </a:lnTo>
                  <a:lnTo>
                    <a:pt x="36" y="6"/>
                  </a:lnTo>
                  <a:lnTo>
                    <a:pt x="39" y="6"/>
                  </a:lnTo>
                  <a:lnTo>
                    <a:pt x="42" y="5"/>
                  </a:lnTo>
                  <a:lnTo>
                    <a:pt x="43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0" y="14"/>
                  </a:lnTo>
                  <a:lnTo>
                    <a:pt x="48" y="16"/>
                  </a:lnTo>
                  <a:lnTo>
                    <a:pt x="46" y="17"/>
                  </a:lnTo>
                  <a:lnTo>
                    <a:pt x="44" y="17"/>
                  </a:lnTo>
                  <a:lnTo>
                    <a:pt x="43" y="19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9" y="19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20"/>
                  </a:lnTo>
                  <a:lnTo>
                    <a:pt x="31" y="20"/>
                  </a:lnTo>
                  <a:lnTo>
                    <a:pt x="28" y="20"/>
                  </a:lnTo>
                  <a:lnTo>
                    <a:pt x="27" y="20"/>
                  </a:lnTo>
                  <a:lnTo>
                    <a:pt x="24" y="20"/>
                  </a:lnTo>
                  <a:lnTo>
                    <a:pt x="21" y="20"/>
                  </a:lnTo>
                  <a:lnTo>
                    <a:pt x="20" y="19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2" y="16"/>
                  </a:lnTo>
                  <a:lnTo>
                    <a:pt x="11" y="16"/>
                  </a:lnTo>
                  <a:lnTo>
                    <a:pt x="8" y="14"/>
                  </a:lnTo>
                  <a:lnTo>
                    <a:pt x="5" y="13"/>
                  </a:lnTo>
                  <a:lnTo>
                    <a:pt x="3" y="1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5" name="Freeform 67"/>
            <p:cNvSpPr>
              <a:spLocks/>
            </p:cNvSpPr>
            <p:nvPr/>
          </p:nvSpPr>
          <p:spPr bwMode="auto">
            <a:xfrm>
              <a:off x="5645151" y="5194300"/>
              <a:ext cx="92075" cy="212725"/>
            </a:xfrm>
            <a:custGeom>
              <a:avLst/>
              <a:gdLst>
                <a:gd name="T0" fmla="*/ 2147483647 w 116"/>
                <a:gd name="T1" fmla="*/ 2147483647 h 268"/>
                <a:gd name="T2" fmla="*/ 2147483647 w 116"/>
                <a:gd name="T3" fmla="*/ 2147483647 h 268"/>
                <a:gd name="T4" fmla="*/ 2147483647 w 116"/>
                <a:gd name="T5" fmla="*/ 0 h 268"/>
                <a:gd name="T6" fmla="*/ 2147483647 w 116"/>
                <a:gd name="T7" fmla="*/ 0 h 268"/>
                <a:gd name="T8" fmla="*/ 2147483647 w 116"/>
                <a:gd name="T9" fmla="*/ 2147483647 h 268"/>
                <a:gd name="T10" fmla="*/ 2147483647 w 116"/>
                <a:gd name="T11" fmla="*/ 2147483647 h 268"/>
                <a:gd name="T12" fmla="*/ 2147483647 w 116"/>
                <a:gd name="T13" fmla="*/ 2147483647 h 268"/>
                <a:gd name="T14" fmla="*/ 2147483647 w 116"/>
                <a:gd name="T15" fmla="*/ 2147483647 h 268"/>
                <a:gd name="T16" fmla="*/ 2147483647 w 116"/>
                <a:gd name="T17" fmla="*/ 2147483647 h 268"/>
                <a:gd name="T18" fmla="*/ 2147483647 w 116"/>
                <a:gd name="T19" fmla="*/ 2147483647 h 268"/>
                <a:gd name="T20" fmla="*/ 2147483647 w 116"/>
                <a:gd name="T21" fmla="*/ 2147483647 h 268"/>
                <a:gd name="T22" fmla="*/ 2147483647 w 116"/>
                <a:gd name="T23" fmla="*/ 2147483647 h 268"/>
                <a:gd name="T24" fmla="*/ 2147483647 w 116"/>
                <a:gd name="T25" fmla="*/ 2147483647 h 268"/>
                <a:gd name="T26" fmla="*/ 2147483647 w 116"/>
                <a:gd name="T27" fmla="*/ 2147483647 h 268"/>
                <a:gd name="T28" fmla="*/ 2147483647 w 116"/>
                <a:gd name="T29" fmla="*/ 2147483647 h 268"/>
                <a:gd name="T30" fmla="*/ 2147483647 w 116"/>
                <a:gd name="T31" fmla="*/ 2147483647 h 268"/>
                <a:gd name="T32" fmla="*/ 2147483647 w 116"/>
                <a:gd name="T33" fmla="*/ 2147483647 h 268"/>
                <a:gd name="T34" fmla="*/ 2147483647 w 116"/>
                <a:gd name="T35" fmla="*/ 2147483647 h 268"/>
                <a:gd name="T36" fmla="*/ 2147483647 w 116"/>
                <a:gd name="T37" fmla="*/ 2147483647 h 268"/>
                <a:gd name="T38" fmla="*/ 2147483647 w 116"/>
                <a:gd name="T39" fmla="*/ 2147483647 h 268"/>
                <a:gd name="T40" fmla="*/ 2147483647 w 116"/>
                <a:gd name="T41" fmla="*/ 2147483647 h 268"/>
                <a:gd name="T42" fmla="*/ 2147483647 w 116"/>
                <a:gd name="T43" fmla="*/ 2147483647 h 268"/>
                <a:gd name="T44" fmla="*/ 2147483647 w 116"/>
                <a:gd name="T45" fmla="*/ 2147483647 h 268"/>
                <a:gd name="T46" fmla="*/ 2147483647 w 116"/>
                <a:gd name="T47" fmla="*/ 2147483647 h 268"/>
                <a:gd name="T48" fmla="*/ 2147483647 w 116"/>
                <a:gd name="T49" fmla="*/ 2147483647 h 268"/>
                <a:gd name="T50" fmla="*/ 2147483647 w 116"/>
                <a:gd name="T51" fmla="*/ 2147483647 h 268"/>
                <a:gd name="T52" fmla="*/ 2147483647 w 116"/>
                <a:gd name="T53" fmla="*/ 2147483647 h 268"/>
                <a:gd name="T54" fmla="*/ 2147483647 w 116"/>
                <a:gd name="T55" fmla="*/ 2147483647 h 268"/>
                <a:gd name="T56" fmla="*/ 2147483647 w 116"/>
                <a:gd name="T57" fmla="*/ 2147483647 h 268"/>
                <a:gd name="T58" fmla="*/ 2147483647 w 116"/>
                <a:gd name="T59" fmla="*/ 2147483647 h 268"/>
                <a:gd name="T60" fmla="*/ 2147483647 w 116"/>
                <a:gd name="T61" fmla="*/ 2147483647 h 268"/>
                <a:gd name="T62" fmla="*/ 2147483647 w 116"/>
                <a:gd name="T63" fmla="*/ 2147483647 h 268"/>
                <a:gd name="T64" fmla="*/ 2147483647 w 116"/>
                <a:gd name="T65" fmla="*/ 2147483647 h 268"/>
                <a:gd name="T66" fmla="*/ 2147483647 w 116"/>
                <a:gd name="T67" fmla="*/ 2147483647 h 268"/>
                <a:gd name="T68" fmla="*/ 2147483647 w 116"/>
                <a:gd name="T69" fmla="*/ 2147483647 h 268"/>
                <a:gd name="T70" fmla="*/ 2147483647 w 116"/>
                <a:gd name="T71" fmla="*/ 2147483647 h 268"/>
                <a:gd name="T72" fmla="*/ 2147483647 w 116"/>
                <a:gd name="T73" fmla="*/ 2147483647 h 268"/>
                <a:gd name="T74" fmla="*/ 2147483647 w 116"/>
                <a:gd name="T75" fmla="*/ 2147483647 h 268"/>
                <a:gd name="T76" fmla="*/ 2147483647 w 116"/>
                <a:gd name="T77" fmla="*/ 2147483647 h 268"/>
                <a:gd name="T78" fmla="*/ 2147483647 w 116"/>
                <a:gd name="T79" fmla="*/ 2147483647 h 268"/>
                <a:gd name="T80" fmla="*/ 2147483647 w 116"/>
                <a:gd name="T81" fmla="*/ 2147483647 h 268"/>
                <a:gd name="T82" fmla="*/ 2147483647 w 116"/>
                <a:gd name="T83" fmla="*/ 2147483647 h 268"/>
                <a:gd name="T84" fmla="*/ 2147483647 w 116"/>
                <a:gd name="T85" fmla="*/ 2147483647 h 268"/>
                <a:gd name="T86" fmla="*/ 2147483647 w 116"/>
                <a:gd name="T87" fmla="*/ 2147483647 h 268"/>
                <a:gd name="T88" fmla="*/ 2147483647 w 116"/>
                <a:gd name="T89" fmla="*/ 2147483647 h 268"/>
                <a:gd name="T90" fmla="*/ 2147483647 w 116"/>
                <a:gd name="T91" fmla="*/ 2147483647 h 268"/>
                <a:gd name="T92" fmla="*/ 2147483647 w 116"/>
                <a:gd name="T93" fmla="*/ 2147483647 h 268"/>
                <a:gd name="T94" fmla="*/ 2147483647 w 116"/>
                <a:gd name="T95" fmla="*/ 2147483647 h 268"/>
                <a:gd name="T96" fmla="*/ 2147483647 w 116"/>
                <a:gd name="T97" fmla="*/ 2147483647 h 268"/>
                <a:gd name="T98" fmla="*/ 2147483647 w 116"/>
                <a:gd name="T99" fmla="*/ 2147483647 h 268"/>
                <a:gd name="T100" fmla="*/ 2147483647 w 116"/>
                <a:gd name="T101" fmla="*/ 2147483647 h 268"/>
                <a:gd name="T102" fmla="*/ 2147483647 w 116"/>
                <a:gd name="T103" fmla="*/ 2147483647 h 268"/>
                <a:gd name="T104" fmla="*/ 2147483647 w 116"/>
                <a:gd name="T105" fmla="*/ 2147483647 h 268"/>
                <a:gd name="T106" fmla="*/ 2147483647 w 116"/>
                <a:gd name="T107" fmla="*/ 2147483647 h 268"/>
                <a:gd name="T108" fmla="*/ 2147483647 w 116"/>
                <a:gd name="T109" fmla="*/ 2147483647 h 268"/>
                <a:gd name="T110" fmla="*/ 2147483647 w 116"/>
                <a:gd name="T111" fmla="*/ 2147483647 h 268"/>
                <a:gd name="T112" fmla="*/ 2147483647 w 116"/>
                <a:gd name="T113" fmla="*/ 2147483647 h 26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6" h="268">
                  <a:moveTo>
                    <a:pt x="0" y="8"/>
                  </a:moveTo>
                  <a:lnTo>
                    <a:pt x="0" y="8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5"/>
                  </a:lnTo>
                  <a:lnTo>
                    <a:pt x="5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6" y="10"/>
                  </a:lnTo>
                  <a:lnTo>
                    <a:pt x="39" y="13"/>
                  </a:lnTo>
                  <a:lnTo>
                    <a:pt x="43" y="17"/>
                  </a:lnTo>
                  <a:lnTo>
                    <a:pt x="47" y="22"/>
                  </a:lnTo>
                  <a:lnTo>
                    <a:pt x="51" y="28"/>
                  </a:lnTo>
                  <a:lnTo>
                    <a:pt x="55" y="34"/>
                  </a:lnTo>
                  <a:lnTo>
                    <a:pt x="59" y="42"/>
                  </a:lnTo>
                  <a:lnTo>
                    <a:pt x="63" y="50"/>
                  </a:lnTo>
                  <a:lnTo>
                    <a:pt x="67" y="61"/>
                  </a:lnTo>
                  <a:lnTo>
                    <a:pt x="71" y="70"/>
                  </a:lnTo>
                  <a:lnTo>
                    <a:pt x="77" y="82"/>
                  </a:lnTo>
                  <a:lnTo>
                    <a:pt x="81" y="95"/>
                  </a:lnTo>
                  <a:lnTo>
                    <a:pt x="86" y="109"/>
                  </a:lnTo>
                  <a:lnTo>
                    <a:pt x="90" y="124"/>
                  </a:lnTo>
                  <a:lnTo>
                    <a:pt x="91" y="126"/>
                  </a:lnTo>
                  <a:lnTo>
                    <a:pt x="94" y="129"/>
                  </a:lnTo>
                  <a:lnTo>
                    <a:pt x="97" y="133"/>
                  </a:lnTo>
                  <a:lnTo>
                    <a:pt x="98" y="135"/>
                  </a:lnTo>
                  <a:lnTo>
                    <a:pt x="99" y="136"/>
                  </a:lnTo>
                  <a:lnTo>
                    <a:pt x="101" y="140"/>
                  </a:lnTo>
                  <a:lnTo>
                    <a:pt x="102" y="143"/>
                  </a:lnTo>
                  <a:lnTo>
                    <a:pt x="104" y="146"/>
                  </a:lnTo>
                  <a:lnTo>
                    <a:pt x="105" y="149"/>
                  </a:lnTo>
                  <a:lnTo>
                    <a:pt x="106" y="152"/>
                  </a:lnTo>
                  <a:lnTo>
                    <a:pt x="108" y="157"/>
                  </a:lnTo>
                  <a:lnTo>
                    <a:pt x="109" y="160"/>
                  </a:lnTo>
                  <a:lnTo>
                    <a:pt x="110" y="164"/>
                  </a:lnTo>
                  <a:lnTo>
                    <a:pt x="112" y="169"/>
                  </a:lnTo>
                  <a:lnTo>
                    <a:pt x="113" y="174"/>
                  </a:lnTo>
                  <a:lnTo>
                    <a:pt x="114" y="178"/>
                  </a:lnTo>
                  <a:lnTo>
                    <a:pt x="114" y="183"/>
                  </a:lnTo>
                  <a:lnTo>
                    <a:pt x="116" y="187"/>
                  </a:lnTo>
                  <a:lnTo>
                    <a:pt x="116" y="192"/>
                  </a:lnTo>
                  <a:lnTo>
                    <a:pt x="116" y="197"/>
                  </a:lnTo>
                  <a:lnTo>
                    <a:pt x="116" y="203"/>
                  </a:lnTo>
                  <a:lnTo>
                    <a:pt x="116" y="208"/>
                  </a:lnTo>
                  <a:lnTo>
                    <a:pt x="116" y="214"/>
                  </a:lnTo>
                  <a:lnTo>
                    <a:pt x="114" y="220"/>
                  </a:lnTo>
                  <a:lnTo>
                    <a:pt x="114" y="225"/>
                  </a:lnTo>
                  <a:lnTo>
                    <a:pt x="113" y="231"/>
                  </a:lnTo>
                  <a:lnTo>
                    <a:pt x="112" y="237"/>
                  </a:lnTo>
                  <a:lnTo>
                    <a:pt x="110" y="237"/>
                  </a:lnTo>
                  <a:lnTo>
                    <a:pt x="109" y="239"/>
                  </a:lnTo>
                  <a:lnTo>
                    <a:pt x="108" y="242"/>
                  </a:lnTo>
                  <a:lnTo>
                    <a:pt x="105" y="243"/>
                  </a:lnTo>
                  <a:lnTo>
                    <a:pt x="104" y="245"/>
                  </a:lnTo>
                  <a:lnTo>
                    <a:pt x="102" y="246"/>
                  </a:lnTo>
                  <a:lnTo>
                    <a:pt x="99" y="248"/>
                  </a:lnTo>
                  <a:lnTo>
                    <a:pt x="98" y="251"/>
                  </a:lnTo>
                  <a:lnTo>
                    <a:pt x="95" y="252"/>
                  </a:lnTo>
                  <a:lnTo>
                    <a:pt x="94" y="254"/>
                  </a:lnTo>
                  <a:lnTo>
                    <a:pt x="91" y="256"/>
                  </a:lnTo>
                  <a:lnTo>
                    <a:pt x="89" y="257"/>
                  </a:lnTo>
                  <a:lnTo>
                    <a:pt x="86" y="259"/>
                  </a:lnTo>
                  <a:lnTo>
                    <a:pt x="83" y="260"/>
                  </a:lnTo>
                  <a:lnTo>
                    <a:pt x="81" y="262"/>
                  </a:lnTo>
                  <a:lnTo>
                    <a:pt x="78" y="263"/>
                  </a:lnTo>
                  <a:lnTo>
                    <a:pt x="75" y="265"/>
                  </a:lnTo>
                  <a:lnTo>
                    <a:pt x="73" y="265"/>
                  </a:lnTo>
                  <a:lnTo>
                    <a:pt x="68" y="266"/>
                  </a:lnTo>
                  <a:lnTo>
                    <a:pt x="66" y="266"/>
                  </a:lnTo>
                  <a:lnTo>
                    <a:pt x="63" y="268"/>
                  </a:lnTo>
                  <a:lnTo>
                    <a:pt x="59" y="268"/>
                  </a:lnTo>
                  <a:lnTo>
                    <a:pt x="56" y="268"/>
                  </a:lnTo>
                  <a:lnTo>
                    <a:pt x="52" y="268"/>
                  </a:lnTo>
                  <a:lnTo>
                    <a:pt x="48" y="266"/>
                  </a:lnTo>
                  <a:lnTo>
                    <a:pt x="46" y="266"/>
                  </a:lnTo>
                  <a:lnTo>
                    <a:pt x="42" y="265"/>
                  </a:lnTo>
                  <a:lnTo>
                    <a:pt x="39" y="263"/>
                  </a:lnTo>
                  <a:lnTo>
                    <a:pt x="36" y="251"/>
                  </a:lnTo>
                  <a:lnTo>
                    <a:pt x="37" y="252"/>
                  </a:lnTo>
                  <a:lnTo>
                    <a:pt x="39" y="252"/>
                  </a:lnTo>
                  <a:lnTo>
                    <a:pt x="42" y="254"/>
                  </a:lnTo>
                  <a:lnTo>
                    <a:pt x="43" y="254"/>
                  </a:lnTo>
                  <a:lnTo>
                    <a:pt x="44" y="254"/>
                  </a:lnTo>
                  <a:lnTo>
                    <a:pt x="47" y="254"/>
                  </a:lnTo>
                  <a:lnTo>
                    <a:pt x="48" y="256"/>
                  </a:lnTo>
                  <a:lnTo>
                    <a:pt x="51" y="256"/>
                  </a:lnTo>
                  <a:lnTo>
                    <a:pt x="52" y="256"/>
                  </a:lnTo>
                  <a:lnTo>
                    <a:pt x="55" y="256"/>
                  </a:lnTo>
                  <a:lnTo>
                    <a:pt x="56" y="256"/>
                  </a:lnTo>
                  <a:lnTo>
                    <a:pt x="59" y="256"/>
                  </a:lnTo>
                  <a:lnTo>
                    <a:pt x="62" y="256"/>
                  </a:lnTo>
                  <a:lnTo>
                    <a:pt x="64" y="254"/>
                  </a:lnTo>
                  <a:lnTo>
                    <a:pt x="67" y="254"/>
                  </a:lnTo>
                  <a:lnTo>
                    <a:pt x="70" y="254"/>
                  </a:lnTo>
                  <a:lnTo>
                    <a:pt x="73" y="252"/>
                  </a:lnTo>
                  <a:lnTo>
                    <a:pt x="75" y="251"/>
                  </a:lnTo>
                  <a:lnTo>
                    <a:pt x="79" y="249"/>
                  </a:lnTo>
                  <a:lnTo>
                    <a:pt x="82" y="248"/>
                  </a:lnTo>
                  <a:lnTo>
                    <a:pt x="85" y="246"/>
                  </a:lnTo>
                  <a:lnTo>
                    <a:pt x="87" y="245"/>
                  </a:lnTo>
                  <a:lnTo>
                    <a:pt x="91" y="243"/>
                  </a:lnTo>
                  <a:lnTo>
                    <a:pt x="94" y="240"/>
                  </a:lnTo>
                  <a:lnTo>
                    <a:pt x="98" y="237"/>
                  </a:lnTo>
                  <a:lnTo>
                    <a:pt x="101" y="234"/>
                  </a:lnTo>
                  <a:lnTo>
                    <a:pt x="104" y="231"/>
                  </a:lnTo>
                  <a:lnTo>
                    <a:pt x="105" y="231"/>
                  </a:lnTo>
                  <a:lnTo>
                    <a:pt x="105" y="229"/>
                  </a:lnTo>
                  <a:lnTo>
                    <a:pt x="106" y="226"/>
                  </a:lnTo>
                  <a:lnTo>
                    <a:pt x="106" y="223"/>
                  </a:lnTo>
                  <a:lnTo>
                    <a:pt x="108" y="221"/>
                  </a:lnTo>
                  <a:lnTo>
                    <a:pt x="108" y="218"/>
                  </a:lnTo>
                  <a:lnTo>
                    <a:pt x="108" y="217"/>
                  </a:lnTo>
                  <a:lnTo>
                    <a:pt x="109" y="214"/>
                  </a:lnTo>
                  <a:lnTo>
                    <a:pt x="109" y="211"/>
                  </a:lnTo>
                  <a:lnTo>
                    <a:pt x="109" y="208"/>
                  </a:lnTo>
                  <a:lnTo>
                    <a:pt x="109" y="204"/>
                  </a:lnTo>
                  <a:lnTo>
                    <a:pt x="109" y="201"/>
                  </a:lnTo>
                  <a:lnTo>
                    <a:pt x="109" y="198"/>
                  </a:lnTo>
                  <a:lnTo>
                    <a:pt x="109" y="195"/>
                  </a:lnTo>
                  <a:lnTo>
                    <a:pt x="109" y="191"/>
                  </a:lnTo>
                  <a:lnTo>
                    <a:pt x="108" y="186"/>
                  </a:lnTo>
                  <a:lnTo>
                    <a:pt x="108" y="183"/>
                  </a:lnTo>
                  <a:lnTo>
                    <a:pt x="106" y="178"/>
                  </a:lnTo>
                  <a:lnTo>
                    <a:pt x="105" y="174"/>
                  </a:lnTo>
                  <a:lnTo>
                    <a:pt x="104" y="169"/>
                  </a:lnTo>
                  <a:lnTo>
                    <a:pt x="102" y="163"/>
                  </a:lnTo>
                  <a:lnTo>
                    <a:pt x="99" y="158"/>
                  </a:lnTo>
                  <a:lnTo>
                    <a:pt x="98" y="153"/>
                  </a:lnTo>
                  <a:lnTo>
                    <a:pt x="95" y="147"/>
                  </a:lnTo>
                  <a:lnTo>
                    <a:pt x="93" y="143"/>
                  </a:lnTo>
                  <a:lnTo>
                    <a:pt x="89" y="136"/>
                  </a:lnTo>
                  <a:lnTo>
                    <a:pt x="86" y="130"/>
                  </a:lnTo>
                  <a:lnTo>
                    <a:pt x="82" y="126"/>
                  </a:lnTo>
                  <a:lnTo>
                    <a:pt x="82" y="123"/>
                  </a:lnTo>
                  <a:lnTo>
                    <a:pt x="81" y="118"/>
                  </a:lnTo>
                  <a:lnTo>
                    <a:pt x="78" y="112"/>
                  </a:lnTo>
                  <a:lnTo>
                    <a:pt x="75" y="102"/>
                  </a:lnTo>
                  <a:lnTo>
                    <a:pt x="74" y="98"/>
                  </a:lnTo>
                  <a:lnTo>
                    <a:pt x="73" y="92"/>
                  </a:lnTo>
                  <a:lnTo>
                    <a:pt x="71" y="85"/>
                  </a:lnTo>
                  <a:lnTo>
                    <a:pt x="68" y="79"/>
                  </a:lnTo>
                  <a:lnTo>
                    <a:pt x="67" y="73"/>
                  </a:lnTo>
                  <a:lnTo>
                    <a:pt x="64" y="67"/>
                  </a:lnTo>
                  <a:lnTo>
                    <a:pt x="62" y="61"/>
                  </a:lnTo>
                  <a:lnTo>
                    <a:pt x="59" y="55"/>
                  </a:lnTo>
                  <a:lnTo>
                    <a:pt x="56" y="48"/>
                  </a:lnTo>
                  <a:lnTo>
                    <a:pt x="54" y="44"/>
                  </a:lnTo>
                  <a:lnTo>
                    <a:pt x="51" y="38"/>
                  </a:lnTo>
                  <a:lnTo>
                    <a:pt x="47" y="31"/>
                  </a:lnTo>
                  <a:lnTo>
                    <a:pt x="44" y="27"/>
                  </a:lnTo>
                  <a:lnTo>
                    <a:pt x="40" y="22"/>
                  </a:lnTo>
                  <a:lnTo>
                    <a:pt x="36" y="17"/>
                  </a:lnTo>
                  <a:lnTo>
                    <a:pt x="33" y="13"/>
                  </a:lnTo>
                  <a:lnTo>
                    <a:pt x="29" y="10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9" y="5"/>
                  </a:lnTo>
                  <a:lnTo>
                    <a:pt x="4" y="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6" name="Freeform 68"/>
            <p:cNvSpPr>
              <a:spLocks/>
            </p:cNvSpPr>
            <p:nvPr/>
          </p:nvSpPr>
          <p:spPr bwMode="auto">
            <a:xfrm>
              <a:off x="5359401" y="5192713"/>
              <a:ext cx="85725" cy="98425"/>
            </a:xfrm>
            <a:custGeom>
              <a:avLst/>
              <a:gdLst>
                <a:gd name="T0" fmla="*/ 2147483647 w 108"/>
                <a:gd name="T1" fmla="*/ 2147483647 h 122"/>
                <a:gd name="T2" fmla="*/ 2147483647 w 108"/>
                <a:gd name="T3" fmla="*/ 2147483647 h 122"/>
                <a:gd name="T4" fmla="*/ 2147483647 w 108"/>
                <a:gd name="T5" fmla="*/ 2147483647 h 122"/>
                <a:gd name="T6" fmla="*/ 2147483647 w 108"/>
                <a:gd name="T7" fmla="*/ 2147483647 h 122"/>
                <a:gd name="T8" fmla="*/ 2147483647 w 108"/>
                <a:gd name="T9" fmla="*/ 2147483647 h 122"/>
                <a:gd name="T10" fmla="*/ 2147483647 w 108"/>
                <a:gd name="T11" fmla="*/ 2147483647 h 122"/>
                <a:gd name="T12" fmla="*/ 2147483647 w 108"/>
                <a:gd name="T13" fmla="*/ 2147483647 h 122"/>
                <a:gd name="T14" fmla="*/ 2147483647 w 108"/>
                <a:gd name="T15" fmla="*/ 0 h 122"/>
                <a:gd name="T16" fmla="*/ 2147483647 w 108"/>
                <a:gd name="T17" fmla="*/ 2147483647 h 122"/>
                <a:gd name="T18" fmla="*/ 2147483647 w 108"/>
                <a:gd name="T19" fmla="*/ 2147483647 h 122"/>
                <a:gd name="T20" fmla="*/ 2147483647 w 108"/>
                <a:gd name="T21" fmla="*/ 2147483647 h 122"/>
                <a:gd name="T22" fmla="*/ 2147483647 w 108"/>
                <a:gd name="T23" fmla="*/ 2147483647 h 122"/>
                <a:gd name="T24" fmla="*/ 2147483647 w 108"/>
                <a:gd name="T25" fmla="*/ 2147483647 h 122"/>
                <a:gd name="T26" fmla="*/ 2147483647 w 108"/>
                <a:gd name="T27" fmla="*/ 2147483647 h 122"/>
                <a:gd name="T28" fmla="*/ 2147483647 w 108"/>
                <a:gd name="T29" fmla="*/ 2147483647 h 122"/>
                <a:gd name="T30" fmla="*/ 2147483647 w 108"/>
                <a:gd name="T31" fmla="*/ 2147483647 h 122"/>
                <a:gd name="T32" fmla="*/ 2147483647 w 108"/>
                <a:gd name="T33" fmla="*/ 2147483647 h 122"/>
                <a:gd name="T34" fmla="*/ 2147483647 w 108"/>
                <a:gd name="T35" fmla="*/ 2147483647 h 122"/>
                <a:gd name="T36" fmla="*/ 2147483647 w 108"/>
                <a:gd name="T37" fmla="*/ 2147483647 h 122"/>
                <a:gd name="T38" fmla="*/ 2147483647 w 108"/>
                <a:gd name="T39" fmla="*/ 2147483647 h 122"/>
                <a:gd name="T40" fmla="*/ 2147483647 w 108"/>
                <a:gd name="T41" fmla="*/ 2147483647 h 122"/>
                <a:gd name="T42" fmla="*/ 2147483647 w 108"/>
                <a:gd name="T43" fmla="*/ 2147483647 h 122"/>
                <a:gd name="T44" fmla="*/ 2147483647 w 108"/>
                <a:gd name="T45" fmla="*/ 2147483647 h 122"/>
                <a:gd name="T46" fmla="*/ 2147483647 w 108"/>
                <a:gd name="T47" fmla="*/ 2147483647 h 122"/>
                <a:gd name="T48" fmla="*/ 2147483647 w 108"/>
                <a:gd name="T49" fmla="*/ 2147483647 h 122"/>
                <a:gd name="T50" fmla="*/ 2147483647 w 108"/>
                <a:gd name="T51" fmla="*/ 2147483647 h 122"/>
                <a:gd name="T52" fmla="*/ 2147483647 w 108"/>
                <a:gd name="T53" fmla="*/ 2147483647 h 122"/>
                <a:gd name="T54" fmla="*/ 2147483647 w 108"/>
                <a:gd name="T55" fmla="*/ 2147483647 h 122"/>
                <a:gd name="T56" fmla="*/ 2147483647 w 108"/>
                <a:gd name="T57" fmla="*/ 2147483647 h 122"/>
                <a:gd name="T58" fmla="*/ 2147483647 w 108"/>
                <a:gd name="T59" fmla="*/ 2147483647 h 122"/>
                <a:gd name="T60" fmla="*/ 2147483647 w 108"/>
                <a:gd name="T61" fmla="*/ 2147483647 h 122"/>
                <a:gd name="T62" fmla="*/ 2147483647 w 108"/>
                <a:gd name="T63" fmla="*/ 2147483647 h 122"/>
                <a:gd name="T64" fmla="*/ 2147483647 w 108"/>
                <a:gd name="T65" fmla="*/ 2147483647 h 122"/>
                <a:gd name="T66" fmla="*/ 2147483647 w 108"/>
                <a:gd name="T67" fmla="*/ 2147483647 h 122"/>
                <a:gd name="T68" fmla="*/ 2147483647 w 108"/>
                <a:gd name="T69" fmla="*/ 2147483647 h 122"/>
                <a:gd name="T70" fmla="*/ 2147483647 w 108"/>
                <a:gd name="T71" fmla="*/ 2147483647 h 122"/>
                <a:gd name="T72" fmla="*/ 2147483647 w 108"/>
                <a:gd name="T73" fmla="*/ 2147483647 h 122"/>
                <a:gd name="T74" fmla="*/ 2147483647 w 108"/>
                <a:gd name="T75" fmla="*/ 2147483647 h 122"/>
                <a:gd name="T76" fmla="*/ 2147483647 w 108"/>
                <a:gd name="T77" fmla="*/ 2147483647 h 122"/>
                <a:gd name="T78" fmla="*/ 2147483647 w 108"/>
                <a:gd name="T79" fmla="*/ 2147483647 h 122"/>
                <a:gd name="T80" fmla="*/ 2147483647 w 108"/>
                <a:gd name="T81" fmla="*/ 2147483647 h 122"/>
                <a:gd name="T82" fmla="*/ 0 w 108"/>
                <a:gd name="T83" fmla="*/ 2147483647 h 122"/>
                <a:gd name="T84" fmla="*/ 2147483647 w 108"/>
                <a:gd name="T85" fmla="*/ 2147483647 h 122"/>
                <a:gd name="T86" fmla="*/ 2147483647 w 108"/>
                <a:gd name="T87" fmla="*/ 2147483647 h 122"/>
                <a:gd name="T88" fmla="*/ 2147483647 w 108"/>
                <a:gd name="T89" fmla="*/ 2147483647 h 122"/>
                <a:gd name="T90" fmla="*/ 2147483647 w 108"/>
                <a:gd name="T91" fmla="*/ 2147483647 h 122"/>
                <a:gd name="T92" fmla="*/ 2147483647 w 108"/>
                <a:gd name="T93" fmla="*/ 2147483647 h 122"/>
                <a:gd name="T94" fmla="*/ 2147483647 w 108"/>
                <a:gd name="T95" fmla="*/ 2147483647 h 122"/>
                <a:gd name="T96" fmla="*/ 2147483647 w 108"/>
                <a:gd name="T97" fmla="*/ 2147483647 h 122"/>
                <a:gd name="T98" fmla="*/ 2147483647 w 108"/>
                <a:gd name="T99" fmla="*/ 2147483647 h 122"/>
                <a:gd name="T100" fmla="*/ 2147483647 w 108"/>
                <a:gd name="T101" fmla="*/ 2147483647 h 122"/>
                <a:gd name="T102" fmla="*/ 2147483647 w 108"/>
                <a:gd name="T103" fmla="*/ 2147483647 h 122"/>
                <a:gd name="T104" fmla="*/ 2147483647 w 108"/>
                <a:gd name="T105" fmla="*/ 2147483647 h 122"/>
                <a:gd name="T106" fmla="*/ 2147483647 w 108"/>
                <a:gd name="T107" fmla="*/ 2147483647 h 122"/>
                <a:gd name="T108" fmla="*/ 2147483647 w 108"/>
                <a:gd name="T109" fmla="*/ 2147483647 h 122"/>
                <a:gd name="T110" fmla="*/ 2147483647 w 108"/>
                <a:gd name="T111" fmla="*/ 2147483647 h 122"/>
                <a:gd name="T112" fmla="*/ 2147483647 w 108"/>
                <a:gd name="T113" fmla="*/ 2147483647 h 122"/>
                <a:gd name="T114" fmla="*/ 2147483647 w 108"/>
                <a:gd name="T115" fmla="*/ 2147483647 h 122"/>
                <a:gd name="T116" fmla="*/ 2147483647 w 108"/>
                <a:gd name="T117" fmla="*/ 2147483647 h 122"/>
                <a:gd name="T118" fmla="*/ 2147483647 w 108"/>
                <a:gd name="T119" fmla="*/ 2147483647 h 122"/>
                <a:gd name="T120" fmla="*/ 2147483647 w 108"/>
                <a:gd name="T121" fmla="*/ 2147483647 h 122"/>
                <a:gd name="T122" fmla="*/ 2147483647 w 108"/>
                <a:gd name="T123" fmla="*/ 2147483647 h 12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8" h="122">
                  <a:moveTo>
                    <a:pt x="89" y="8"/>
                  </a:moveTo>
                  <a:lnTo>
                    <a:pt x="89" y="8"/>
                  </a:lnTo>
                  <a:lnTo>
                    <a:pt x="88" y="8"/>
                  </a:lnTo>
                  <a:lnTo>
                    <a:pt x="87" y="8"/>
                  </a:lnTo>
                  <a:lnTo>
                    <a:pt x="85" y="9"/>
                  </a:lnTo>
                  <a:lnTo>
                    <a:pt x="84" y="9"/>
                  </a:lnTo>
                  <a:lnTo>
                    <a:pt x="84" y="11"/>
                  </a:lnTo>
                  <a:lnTo>
                    <a:pt x="83" y="11"/>
                  </a:lnTo>
                  <a:lnTo>
                    <a:pt x="83" y="12"/>
                  </a:lnTo>
                  <a:lnTo>
                    <a:pt x="81" y="14"/>
                  </a:lnTo>
                  <a:lnTo>
                    <a:pt x="80" y="15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77" y="23"/>
                  </a:lnTo>
                  <a:lnTo>
                    <a:pt x="77" y="25"/>
                  </a:lnTo>
                  <a:lnTo>
                    <a:pt x="76" y="28"/>
                  </a:lnTo>
                  <a:lnTo>
                    <a:pt x="76" y="31"/>
                  </a:lnTo>
                  <a:lnTo>
                    <a:pt x="74" y="34"/>
                  </a:lnTo>
                  <a:lnTo>
                    <a:pt x="74" y="37"/>
                  </a:lnTo>
                  <a:lnTo>
                    <a:pt x="72" y="34"/>
                  </a:lnTo>
                  <a:lnTo>
                    <a:pt x="70" y="29"/>
                  </a:lnTo>
                  <a:lnTo>
                    <a:pt x="68" y="25"/>
                  </a:lnTo>
                  <a:lnTo>
                    <a:pt x="65" y="22"/>
                  </a:lnTo>
                  <a:lnTo>
                    <a:pt x="62" y="17"/>
                  </a:lnTo>
                  <a:lnTo>
                    <a:pt x="60" y="12"/>
                  </a:lnTo>
                  <a:lnTo>
                    <a:pt x="58" y="11"/>
                  </a:lnTo>
                  <a:lnTo>
                    <a:pt x="57" y="9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0" y="1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1" y="3"/>
                  </a:lnTo>
                  <a:lnTo>
                    <a:pt x="41" y="5"/>
                  </a:lnTo>
                  <a:lnTo>
                    <a:pt x="39" y="6"/>
                  </a:lnTo>
                  <a:lnTo>
                    <a:pt x="39" y="8"/>
                  </a:lnTo>
                  <a:lnTo>
                    <a:pt x="39" y="11"/>
                  </a:lnTo>
                  <a:lnTo>
                    <a:pt x="39" y="12"/>
                  </a:lnTo>
                  <a:lnTo>
                    <a:pt x="39" y="14"/>
                  </a:lnTo>
                  <a:lnTo>
                    <a:pt x="41" y="17"/>
                  </a:lnTo>
                  <a:lnTo>
                    <a:pt x="42" y="20"/>
                  </a:lnTo>
                  <a:lnTo>
                    <a:pt x="43" y="22"/>
                  </a:lnTo>
                  <a:lnTo>
                    <a:pt x="43" y="25"/>
                  </a:lnTo>
                  <a:lnTo>
                    <a:pt x="45" y="28"/>
                  </a:lnTo>
                  <a:lnTo>
                    <a:pt x="46" y="31"/>
                  </a:lnTo>
                  <a:lnTo>
                    <a:pt x="49" y="37"/>
                  </a:lnTo>
                  <a:lnTo>
                    <a:pt x="52" y="42"/>
                  </a:lnTo>
                  <a:lnTo>
                    <a:pt x="53" y="43"/>
                  </a:lnTo>
                  <a:lnTo>
                    <a:pt x="53" y="45"/>
                  </a:lnTo>
                  <a:lnTo>
                    <a:pt x="53" y="46"/>
                  </a:lnTo>
                  <a:lnTo>
                    <a:pt x="52" y="45"/>
                  </a:lnTo>
                  <a:lnTo>
                    <a:pt x="52" y="43"/>
                  </a:lnTo>
                  <a:lnTo>
                    <a:pt x="50" y="42"/>
                  </a:lnTo>
                  <a:lnTo>
                    <a:pt x="47" y="39"/>
                  </a:lnTo>
                  <a:lnTo>
                    <a:pt x="43" y="32"/>
                  </a:lnTo>
                  <a:lnTo>
                    <a:pt x="42" y="31"/>
                  </a:lnTo>
                  <a:lnTo>
                    <a:pt x="39" y="28"/>
                  </a:lnTo>
                  <a:lnTo>
                    <a:pt x="38" y="26"/>
                  </a:lnTo>
                  <a:lnTo>
                    <a:pt x="35" y="23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3" y="22"/>
                  </a:lnTo>
                  <a:lnTo>
                    <a:pt x="31" y="20"/>
                  </a:lnTo>
                  <a:lnTo>
                    <a:pt x="30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2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31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3" y="39"/>
                  </a:lnTo>
                  <a:lnTo>
                    <a:pt x="25" y="40"/>
                  </a:lnTo>
                  <a:lnTo>
                    <a:pt x="27" y="43"/>
                  </a:lnTo>
                  <a:lnTo>
                    <a:pt x="29" y="46"/>
                  </a:lnTo>
                  <a:lnTo>
                    <a:pt x="31" y="49"/>
                  </a:lnTo>
                  <a:lnTo>
                    <a:pt x="34" y="51"/>
                  </a:lnTo>
                  <a:lnTo>
                    <a:pt x="35" y="54"/>
                  </a:lnTo>
                  <a:lnTo>
                    <a:pt x="37" y="56"/>
                  </a:lnTo>
                  <a:lnTo>
                    <a:pt x="38" y="57"/>
                  </a:lnTo>
                  <a:lnTo>
                    <a:pt x="39" y="59"/>
                  </a:lnTo>
                  <a:lnTo>
                    <a:pt x="41" y="59"/>
                  </a:lnTo>
                  <a:lnTo>
                    <a:pt x="39" y="59"/>
                  </a:lnTo>
                  <a:lnTo>
                    <a:pt x="38" y="57"/>
                  </a:lnTo>
                  <a:lnTo>
                    <a:pt x="37" y="56"/>
                  </a:lnTo>
                  <a:lnTo>
                    <a:pt x="33" y="52"/>
                  </a:lnTo>
                  <a:lnTo>
                    <a:pt x="29" y="48"/>
                  </a:lnTo>
                  <a:lnTo>
                    <a:pt x="26" y="46"/>
                  </a:lnTo>
                  <a:lnTo>
                    <a:pt x="25" y="43"/>
                  </a:lnTo>
                  <a:lnTo>
                    <a:pt x="22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8" y="39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10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51"/>
                  </a:lnTo>
                  <a:lnTo>
                    <a:pt x="8" y="51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10" y="54"/>
                  </a:lnTo>
                  <a:lnTo>
                    <a:pt x="11" y="56"/>
                  </a:lnTo>
                  <a:lnTo>
                    <a:pt x="11" y="57"/>
                  </a:lnTo>
                  <a:lnTo>
                    <a:pt x="12" y="57"/>
                  </a:lnTo>
                  <a:lnTo>
                    <a:pt x="14" y="60"/>
                  </a:lnTo>
                  <a:lnTo>
                    <a:pt x="15" y="62"/>
                  </a:lnTo>
                  <a:lnTo>
                    <a:pt x="18" y="63"/>
                  </a:lnTo>
                  <a:lnTo>
                    <a:pt x="19" y="65"/>
                  </a:lnTo>
                  <a:lnTo>
                    <a:pt x="23" y="68"/>
                  </a:lnTo>
                  <a:lnTo>
                    <a:pt x="26" y="71"/>
                  </a:lnTo>
                  <a:lnTo>
                    <a:pt x="27" y="71"/>
                  </a:lnTo>
                  <a:lnTo>
                    <a:pt x="29" y="73"/>
                  </a:lnTo>
                  <a:lnTo>
                    <a:pt x="27" y="73"/>
                  </a:lnTo>
                  <a:lnTo>
                    <a:pt x="26" y="71"/>
                  </a:lnTo>
                  <a:lnTo>
                    <a:pt x="22" y="69"/>
                  </a:lnTo>
                  <a:lnTo>
                    <a:pt x="18" y="68"/>
                  </a:lnTo>
                  <a:lnTo>
                    <a:pt x="15" y="66"/>
                  </a:lnTo>
                  <a:lnTo>
                    <a:pt x="14" y="66"/>
                  </a:lnTo>
                  <a:lnTo>
                    <a:pt x="11" y="65"/>
                  </a:lnTo>
                  <a:lnTo>
                    <a:pt x="10" y="65"/>
                  </a:lnTo>
                  <a:lnTo>
                    <a:pt x="7" y="63"/>
                  </a:lnTo>
                  <a:lnTo>
                    <a:pt x="6" y="63"/>
                  </a:lnTo>
                  <a:lnTo>
                    <a:pt x="4" y="63"/>
                  </a:lnTo>
                  <a:lnTo>
                    <a:pt x="3" y="65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2" y="73"/>
                  </a:lnTo>
                  <a:lnTo>
                    <a:pt x="2" y="74"/>
                  </a:lnTo>
                  <a:lnTo>
                    <a:pt x="3" y="76"/>
                  </a:lnTo>
                  <a:lnTo>
                    <a:pt x="6" y="79"/>
                  </a:lnTo>
                  <a:lnTo>
                    <a:pt x="8" y="82"/>
                  </a:lnTo>
                  <a:lnTo>
                    <a:pt x="10" y="85"/>
                  </a:lnTo>
                  <a:lnTo>
                    <a:pt x="11" y="86"/>
                  </a:lnTo>
                  <a:lnTo>
                    <a:pt x="14" y="90"/>
                  </a:lnTo>
                  <a:lnTo>
                    <a:pt x="15" y="91"/>
                  </a:lnTo>
                  <a:lnTo>
                    <a:pt x="16" y="94"/>
                  </a:lnTo>
                  <a:lnTo>
                    <a:pt x="16" y="96"/>
                  </a:lnTo>
                  <a:lnTo>
                    <a:pt x="18" y="97"/>
                  </a:lnTo>
                  <a:lnTo>
                    <a:pt x="19" y="99"/>
                  </a:lnTo>
                  <a:lnTo>
                    <a:pt x="21" y="100"/>
                  </a:lnTo>
                  <a:lnTo>
                    <a:pt x="22" y="102"/>
                  </a:lnTo>
                  <a:lnTo>
                    <a:pt x="23" y="103"/>
                  </a:lnTo>
                  <a:lnTo>
                    <a:pt x="25" y="105"/>
                  </a:lnTo>
                  <a:lnTo>
                    <a:pt x="26" y="107"/>
                  </a:lnTo>
                  <a:lnTo>
                    <a:pt x="27" y="108"/>
                  </a:lnTo>
                  <a:lnTo>
                    <a:pt x="30" y="110"/>
                  </a:lnTo>
                  <a:lnTo>
                    <a:pt x="31" y="111"/>
                  </a:lnTo>
                  <a:lnTo>
                    <a:pt x="33" y="111"/>
                  </a:lnTo>
                  <a:lnTo>
                    <a:pt x="34" y="113"/>
                  </a:lnTo>
                  <a:lnTo>
                    <a:pt x="35" y="114"/>
                  </a:lnTo>
                  <a:lnTo>
                    <a:pt x="38" y="116"/>
                  </a:lnTo>
                  <a:lnTo>
                    <a:pt x="39" y="116"/>
                  </a:lnTo>
                  <a:lnTo>
                    <a:pt x="42" y="117"/>
                  </a:lnTo>
                  <a:lnTo>
                    <a:pt x="43" y="119"/>
                  </a:lnTo>
                  <a:lnTo>
                    <a:pt x="46" y="119"/>
                  </a:lnTo>
                  <a:lnTo>
                    <a:pt x="49" y="120"/>
                  </a:lnTo>
                  <a:lnTo>
                    <a:pt x="50" y="120"/>
                  </a:lnTo>
                  <a:lnTo>
                    <a:pt x="53" y="122"/>
                  </a:lnTo>
                  <a:lnTo>
                    <a:pt x="56" y="122"/>
                  </a:lnTo>
                  <a:lnTo>
                    <a:pt x="58" y="122"/>
                  </a:lnTo>
                  <a:lnTo>
                    <a:pt x="61" y="122"/>
                  </a:lnTo>
                  <a:lnTo>
                    <a:pt x="64" y="122"/>
                  </a:lnTo>
                  <a:lnTo>
                    <a:pt x="66" y="122"/>
                  </a:lnTo>
                  <a:lnTo>
                    <a:pt x="69" y="120"/>
                  </a:lnTo>
                  <a:lnTo>
                    <a:pt x="72" y="120"/>
                  </a:lnTo>
                  <a:lnTo>
                    <a:pt x="74" y="119"/>
                  </a:lnTo>
                  <a:lnTo>
                    <a:pt x="77" y="117"/>
                  </a:lnTo>
                  <a:lnTo>
                    <a:pt x="80" y="116"/>
                  </a:lnTo>
                  <a:lnTo>
                    <a:pt x="83" y="114"/>
                  </a:lnTo>
                  <a:lnTo>
                    <a:pt x="85" y="111"/>
                  </a:lnTo>
                  <a:lnTo>
                    <a:pt x="87" y="111"/>
                  </a:lnTo>
                  <a:lnTo>
                    <a:pt x="88" y="110"/>
                  </a:lnTo>
                  <a:lnTo>
                    <a:pt x="89" y="110"/>
                  </a:lnTo>
                  <a:lnTo>
                    <a:pt x="91" y="108"/>
                  </a:lnTo>
                  <a:lnTo>
                    <a:pt x="92" y="108"/>
                  </a:lnTo>
                  <a:lnTo>
                    <a:pt x="93" y="107"/>
                  </a:lnTo>
                  <a:lnTo>
                    <a:pt x="95" y="105"/>
                  </a:lnTo>
                  <a:lnTo>
                    <a:pt x="95" y="103"/>
                  </a:lnTo>
                  <a:lnTo>
                    <a:pt x="96" y="102"/>
                  </a:lnTo>
                  <a:lnTo>
                    <a:pt x="97" y="100"/>
                  </a:lnTo>
                  <a:lnTo>
                    <a:pt x="99" y="99"/>
                  </a:lnTo>
                  <a:lnTo>
                    <a:pt x="100" y="97"/>
                  </a:lnTo>
                  <a:lnTo>
                    <a:pt x="101" y="96"/>
                  </a:lnTo>
                  <a:lnTo>
                    <a:pt x="103" y="94"/>
                  </a:lnTo>
                  <a:lnTo>
                    <a:pt x="103" y="91"/>
                  </a:lnTo>
                  <a:lnTo>
                    <a:pt x="104" y="90"/>
                  </a:lnTo>
                  <a:lnTo>
                    <a:pt x="105" y="86"/>
                  </a:lnTo>
                  <a:lnTo>
                    <a:pt x="105" y="85"/>
                  </a:lnTo>
                  <a:lnTo>
                    <a:pt x="107" y="82"/>
                  </a:lnTo>
                  <a:lnTo>
                    <a:pt x="108" y="79"/>
                  </a:lnTo>
                  <a:lnTo>
                    <a:pt x="108" y="76"/>
                  </a:lnTo>
                  <a:lnTo>
                    <a:pt x="108" y="73"/>
                  </a:lnTo>
                  <a:lnTo>
                    <a:pt x="108" y="69"/>
                  </a:lnTo>
                  <a:lnTo>
                    <a:pt x="108" y="65"/>
                  </a:lnTo>
                  <a:lnTo>
                    <a:pt x="108" y="62"/>
                  </a:lnTo>
                  <a:lnTo>
                    <a:pt x="108" y="59"/>
                  </a:lnTo>
                  <a:lnTo>
                    <a:pt x="108" y="54"/>
                  </a:lnTo>
                  <a:lnTo>
                    <a:pt x="108" y="49"/>
                  </a:lnTo>
                  <a:lnTo>
                    <a:pt x="107" y="45"/>
                  </a:lnTo>
                  <a:lnTo>
                    <a:pt x="105" y="40"/>
                  </a:lnTo>
                  <a:lnTo>
                    <a:pt x="105" y="35"/>
                  </a:lnTo>
                  <a:lnTo>
                    <a:pt x="104" y="31"/>
                  </a:lnTo>
                  <a:lnTo>
                    <a:pt x="103" y="28"/>
                  </a:lnTo>
                  <a:lnTo>
                    <a:pt x="103" y="25"/>
                  </a:lnTo>
                  <a:lnTo>
                    <a:pt x="101" y="22"/>
                  </a:lnTo>
                  <a:lnTo>
                    <a:pt x="100" y="20"/>
                  </a:lnTo>
                  <a:lnTo>
                    <a:pt x="100" y="18"/>
                  </a:lnTo>
                  <a:lnTo>
                    <a:pt x="100" y="17"/>
                  </a:lnTo>
                  <a:lnTo>
                    <a:pt x="99" y="15"/>
                  </a:lnTo>
                  <a:lnTo>
                    <a:pt x="99" y="14"/>
                  </a:lnTo>
                  <a:lnTo>
                    <a:pt x="97" y="12"/>
                  </a:lnTo>
                  <a:lnTo>
                    <a:pt x="96" y="11"/>
                  </a:lnTo>
                  <a:lnTo>
                    <a:pt x="95" y="11"/>
                  </a:lnTo>
                  <a:lnTo>
                    <a:pt x="95" y="9"/>
                  </a:lnTo>
                  <a:lnTo>
                    <a:pt x="93" y="9"/>
                  </a:lnTo>
                  <a:lnTo>
                    <a:pt x="93" y="8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89" y="8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7" name="Freeform 69"/>
            <p:cNvSpPr>
              <a:spLocks noEditPoints="1"/>
            </p:cNvSpPr>
            <p:nvPr/>
          </p:nvSpPr>
          <p:spPr bwMode="auto">
            <a:xfrm>
              <a:off x="5357813" y="5192713"/>
              <a:ext cx="88900" cy="98425"/>
            </a:xfrm>
            <a:custGeom>
              <a:avLst/>
              <a:gdLst>
                <a:gd name="T0" fmla="*/ 2147483647 w 112"/>
                <a:gd name="T1" fmla="*/ 2147483647 h 126"/>
                <a:gd name="T2" fmla="*/ 2147483647 w 112"/>
                <a:gd name="T3" fmla="*/ 2147483647 h 126"/>
                <a:gd name="T4" fmla="*/ 2147483647 w 112"/>
                <a:gd name="T5" fmla="*/ 2147483647 h 126"/>
                <a:gd name="T6" fmla="*/ 2147483647 w 112"/>
                <a:gd name="T7" fmla="*/ 2147483647 h 126"/>
                <a:gd name="T8" fmla="*/ 2147483647 w 112"/>
                <a:gd name="T9" fmla="*/ 2147483647 h 126"/>
                <a:gd name="T10" fmla="*/ 2147483647 w 112"/>
                <a:gd name="T11" fmla="*/ 2147483647 h 126"/>
                <a:gd name="T12" fmla="*/ 2147483647 w 112"/>
                <a:gd name="T13" fmla="*/ 2147483647 h 126"/>
                <a:gd name="T14" fmla="*/ 2147483647 w 112"/>
                <a:gd name="T15" fmla="*/ 2147483647 h 126"/>
                <a:gd name="T16" fmla="*/ 2147483647 w 112"/>
                <a:gd name="T17" fmla="*/ 2147483647 h 126"/>
                <a:gd name="T18" fmla="*/ 2147483647 w 112"/>
                <a:gd name="T19" fmla="*/ 2147483647 h 126"/>
                <a:gd name="T20" fmla="*/ 2147483647 w 112"/>
                <a:gd name="T21" fmla="*/ 2147483647 h 126"/>
                <a:gd name="T22" fmla="*/ 0 w 112"/>
                <a:gd name="T23" fmla="*/ 2147483647 h 126"/>
                <a:gd name="T24" fmla="*/ 2147483647 w 112"/>
                <a:gd name="T25" fmla="*/ 2147483647 h 126"/>
                <a:gd name="T26" fmla="*/ 2147483647 w 112"/>
                <a:gd name="T27" fmla="*/ 2147483647 h 126"/>
                <a:gd name="T28" fmla="*/ 2147483647 w 112"/>
                <a:gd name="T29" fmla="*/ 2147483647 h 126"/>
                <a:gd name="T30" fmla="*/ 2147483647 w 112"/>
                <a:gd name="T31" fmla="*/ 2147483647 h 126"/>
                <a:gd name="T32" fmla="*/ 2147483647 w 112"/>
                <a:gd name="T33" fmla="*/ 2147483647 h 126"/>
                <a:gd name="T34" fmla="*/ 2147483647 w 112"/>
                <a:gd name="T35" fmla="*/ 2147483647 h 126"/>
                <a:gd name="T36" fmla="*/ 2147483647 w 112"/>
                <a:gd name="T37" fmla="*/ 2147483647 h 126"/>
                <a:gd name="T38" fmla="*/ 2147483647 w 112"/>
                <a:gd name="T39" fmla="*/ 2147483647 h 126"/>
                <a:gd name="T40" fmla="*/ 2147483647 w 112"/>
                <a:gd name="T41" fmla="*/ 2147483647 h 126"/>
                <a:gd name="T42" fmla="*/ 2147483647 w 112"/>
                <a:gd name="T43" fmla="*/ 2147483647 h 126"/>
                <a:gd name="T44" fmla="*/ 2147483647 w 112"/>
                <a:gd name="T45" fmla="*/ 2147483647 h 126"/>
                <a:gd name="T46" fmla="*/ 2147483647 w 112"/>
                <a:gd name="T47" fmla="*/ 2147483647 h 126"/>
                <a:gd name="T48" fmla="*/ 2147483647 w 112"/>
                <a:gd name="T49" fmla="*/ 2147483647 h 126"/>
                <a:gd name="T50" fmla="*/ 2147483647 w 112"/>
                <a:gd name="T51" fmla="*/ 2147483647 h 126"/>
                <a:gd name="T52" fmla="*/ 2147483647 w 112"/>
                <a:gd name="T53" fmla="*/ 0 h 126"/>
                <a:gd name="T54" fmla="*/ 2147483647 w 112"/>
                <a:gd name="T55" fmla="*/ 2147483647 h 126"/>
                <a:gd name="T56" fmla="*/ 2147483647 w 112"/>
                <a:gd name="T57" fmla="*/ 2147483647 h 126"/>
                <a:gd name="T58" fmla="*/ 2147483647 w 112"/>
                <a:gd name="T59" fmla="*/ 2147483647 h 126"/>
                <a:gd name="T60" fmla="*/ 2147483647 w 112"/>
                <a:gd name="T61" fmla="*/ 2147483647 h 126"/>
                <a:gd name="T62" fmla="*/ 2147483647 w 112"/>
                <a:gd name="T63" fmla="*/ 2147483647 h 126"/>
                <a:gd name="T64" fmla="*/ 2147483647 w 112"/>
                <a:gd name="T65" fmla="*/ 2147483647 h 126"/>
                <a:gd name="T66" fmla="*/ 2147483647 w 112"/>
                <a:gd name="T67" fmla="*/ 2147483647 h 126"/>
                <a:gd name="T68" fmla="*/ 2147483647 w 112"/>
                <a:gd name="T69" fmla="*/ 2147483647 h 126"/>
                <a:gd name="T70" fmla="*/ 2147483647 w 112"/>
                <a:gd name="T71" fmla="*/ 2147483647 h 126"/>
                <a:gd name="T72" fmla="*/ 2147483647 w 112"/>
                <a:gd name="T73" fmla="*/ 2147483647 h 126"/>
                <a:gd name="T74" fmla="*/ 2147483647 w 112"/>
                <a:gd name="T75" fmla="*/ 2147483647 h 126"/>
                <a:gd name="T76" fmla="*/ 2147483647 w 112"/>
                <a:gd name="T77" fmla="*/ 2147483647 h 126"/>
                <a:gd name="T78" fmla="*/ 2147483647 w 112"/>
                <a:gd name="T79" fmla="*/ 2147483647 h 126"/>
                <a:gd name="T80" fmla="*/ 2147483647 w 112"/>
                <a:gd name="T81" fmla="*/ 2147483647 h 126"/>
                <a:gd name="T82" fmla="*/ 2147483647 w 112"/>
                <a:gd name="T83" fmla="*/ 2147483647 h 126"/>
                <a:gd name="T84" fmla="*/ 2147483647 w 112"/>
                <a:gd name="T85" fmla="*/ 2147483647 h 126"/>
                <a:gd name="T86" fmla="*/ 2147483647 w 112"/>
                <a:gd name="T87" fmla="*/ 2147483647 h 126"/>
                <a:gd name="T88" fmla="*/ 2147483647 w 112"/>
                <a:gd name="T89" fmla="*/ 2147483647 h 126"/>
                <a:gd name="T90" fmla="*/ 2147483647 w 112"/>
                <a:gd name="T91" fmla="*/ 2147483647 h 126"/>
                <a:gd name="T92" fmla="*/ 2147483647 w 112"/>
                <a:gd name="T93" fmla="*/ 2147483647 h 126"/>
                <a:gd name="T94" fmla="*/ 2147483647 w 112"/>
                <a:gd name="T95" fmla="*/ 2147483647 h 126"/>
                <a:gd name="T96" fmla="*/ 2147483647 w 112"/>
                <a:gd name="T97" fmla="*/ 2147483647 h 126"/>
                <a:gd name="T98" fmla="*/ 2147483647 w 112"/>
                <a:gd name="T99" fmla="*/ 2147483647 h 126"/>
                <a:gd name="T100" fmla="*/ 2147483647 w 112"/>
                <a:gd name="T101" fmla="*/ 2147483647 h 126"/>
                <a:gd name="T102" fmla="*/ 2147483647 w 112"/>
                <a:gd name="T103" fmla="*/ 2147483647 h 126"/>
                <a:gd name="T104" fmla="*/ 2147483647 w 112"/>
                <a:gd name="T105" fmla="*/ 2147483647 h 126"/>
                <a:gd name="T106" fmla="*/ 2147483647 w 112"/>
                <a:gd name="T107" fmla="*/ 2147483647 h 126"/>
                <a:gd name="T108" fmla="*/ 2147483647 w 112"/>
                <a:gd name="T109" fmla="*/ 2147483647 h 126"/>
                <a:gd name="T110" fmla="*/ 2147483647 w 112"/>
                <a:gd name="T111" fmla="*/ 2147483647 h 126"/>
                <a:gd name="T112" fmla="*/ 2147483647 w 112"/>
                <a:gd name="T113" fmla="*/ 2147483647 h 126"/>
                <a:gd name="T114" fmla="*/ 2147483647 w 112"/>
                <a:gd name="T115" fmla="*/ 2147483647 h 126"/>
                <a:gd name="T116" fmla="*/ 2147483647 w 112"/>
                <a:gd name="T117" fmla="*/ 2147483647 h 126"/>
                <a:gd name="T118" fmla="*/ 2147483647 w 112"/>
                <a:gd name="T119" fmla="*/ 2147483647 h 126"/>
                <a:gd name="T120" fmla="*/ 2147483647 w 112"/>
                <a:gd name="T121" fmla="*/ 2147483647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2" h="126">
                  <a:moveTo>
                    <a:pt x="39" y="13"/>
                  </a:moveTo>
                  <a:lnTo>
                    <a:pt x="39" y="14"/>
                  </a:lnTo>
                  <a:lnTo>
                    <a:pt x="39" y="16"/>
                  </a:lnTo>
                  <a:lnTo>
                    <a:pt x="40" y="19"/>
                  </a:lnTo>
                  <a:lnTo>
                    <a:pt x="40" y="20"/>
                  </a:lnTo>
                  <a:lnTo>
                    <a:pt x="42" y="24"/>
                  </a:lnTo>
                  <a:lnTo>
                    <a:pt x="43" y="27"/>
                  </a:lnTo>
                  <a:lnTo>
                    <a:pt x="44" y="30"/>
                  </a:lnTo>
                  <a:lnTo>
                    <a:pt x="46" y="33"/>
                  </a:lnTo>
                  <a:lnTo>
                    <a:pt x="47" y="36"/>
                  </a:lnTo>
                  <a:lnTo>
                    <a:pt x="48" y="39"/>
                  </a:lnTo>
                  <a:lnTo>
                    <a:pt x="46" y="36"/>
                  </a:lnTo>
                  <a:lnTo>
                    <a:pt x="44" y="33"/>
                  </a:lnTo>
                  <a:lnTo>
                    <a:pt x="42" y="30"/>
                  </a:lnTo>
                  <a:lnTo>
                    <a:pt x="39" y="27"/>
                  </a:lnTo>
                  <a:lnTo>
                    <a:pt x="38" y="25"/>
                  </a:lnTo>
                  <a:lnTo>
                    <a:pt x="36" y="24"/>
                  </a:lnTo>
                  <a:lnTo>
                    <a:pt x="35" y="22"/>
                  </a:lnTo>
                  <a:lnTo>
                    <a:pt x="34" y="22"/>
                  </a:lnTo>
                  <a:lnTo>
                    <a:pt x="32" y="20"/>
                  </a:lnTo>
                  <a:lnTo>
                    <a:pt x="31" y="19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7" y="19"/>
                  </a:lnTo>
                  <a:lnTo>
                    <a:pt x="26" y="19"/>
                  </a:lnTo>
                  <a:lnTo>
                    <a:pt x="24" y="19"/>
                  </a:lnTo>
                  <a:lnTo>
                    <a:pt x="23" y="20"/>
                  </a:lnTo>
                  <a:lnTo>
                    <a:pt x="22" y="20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19" y="24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3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2" y="39"/>
                  </a:lnTo>
                  <a:lnTo>
                    <a:pt x="23" y="41"/>
                  </a:lnTo>
                  <a:lnTo>
                    <a:pt x="24" y="42"/>
                  </a:lnTo>
                  <a:lnTo>
                    <a:pt x="22" y="41"/>
                  </a:lnTo>
                  <a:lnTo>
                    <a:pt x="20" y="41"/>
                  </a:lnTo>
                  <a:lnTo>
                    <a:pt x="19" y="39"/>
                  </a:lnTo>
                  <a:lnTo>
                    <a:pt x="17" y="37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3" y="37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4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50"/>
                  </a:lnTo>
                  <a:lnTo>
                    <a:pt x="7" y="51"/>
                  </a:lnTo>
                  <a:lnTo>
                    <a:pt x="8" y="53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9" y="58"/>
                  </a:lnTo>
                  <a:lnTo>
                    <a:pt x="11" y="59"/>
                  </a:lnTo>
                  <a:lnTo>
                    <a:pt x="12" y="61"/>
                  </a:lnTo>
                  <a:lnTo>
                    <a:pt x="12" y="62"/>
                  </a:lnTo>
                  <a:lnTo>
                    <a:pt x="15" y="64"/>
                  </a:lnTo>
                  <a:lnTo>
                    <a:pt x="17" y="65"/>
                  </a:lnTo>
                  <a:lnTo>
                    <a:pt x="19" y="68"/>
                  </a:lnTo>
                  <a:lnTo>
                    <a:pt x="22" y="70"/>
                  </a:lnTo>
                  <a:lnTo>
                    <a:pt x="17" y="68"/>
                  </a:lnTo>
                  <a:lnTo>
                    <a:pt x="15" y="67"/>
                  </a:lnTo>
                  <a:lnTo>
                    <a:pt x="12" y="65"/>
                  </a:lnTo>
                  <a:lnTo>
                    <a:pt x="9" y="65"/>
                  </a:lnTo>
                  <a:lnTo>
                    <a:pt x="8" y="64"/>
                  </a:lnTo>
                  <a:lnTo>
                    <a:pt x="7" y="64"/>
                  </a:lnTo>
                  <a:lnTo>
                    <a:pt x="5" y="64"/>
                  </a:lnTo>
                  <a:lnTo>
                    <a:pt x="4" y="65"/>
                  </a:lnTo>
                  <a:lnTo>
                    <a:pt x="3" y="67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1" y="75"/>
                  </a:lnTo>
                  <a:lnTo>
                    <a:pt x="1" y="76"/>
                  </a:lnTo>
                  <a:lnTo>
                    <a:pt x="3" y="78"/>
                  </a:lnTo>
                  <a:lnTo>
                    <a:pt x="3" y="79"/>
                  </a:lnTo>
                  <a:lnTo>
                    <a:pt x="4" y="81"/>
                  </a:lnTo>
                  <a:lnTo>
                    <a:pt x="7" y="84"/>
                  </a:lnTo>
                  <a:lnTo>
                    <a:pt x="8" y="85"/>
                  </a:lnTo>
                  <a:lnTo>
                    <a:pt x="11" y="88"/>
                  </a:lnTo>
                  <a:lnTo>
                    <a:pt x="12" y="90"/>
                  </a:lnTo>
                  <a:lnTo>
                    <a:pt x="12" y="92"/>
                  </a:lnTo>
                  <a:lnTo>
                    <a:pt x="13" y="93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8"/>
                  </a:lnTo>
                  <a:lnTo>
                    <a:pt x="17" y="99"/>
                  </a:lnTo>
                  <a:lnTo>
                    <a:pt x="19" y="101"/>
                  </a:lnTo>
                  <a:lnTo>
                    <a:pt x="20" y="102"/>
                  </a:lnTo>
                  <a:lnTo>
                    <a:pt x="22" y="104"/>
                  </a:lnTo>
                  <a:lnTo>
                    <a:pt x="23" y="105"/>
                  </a:lnTo>
                  <a:lnTo>
                    <a:pt x="24" y="107"/>
                  </a:lnTo>
                  <a:lnTo>
                    <a:pt x="23" y="107"/>
                  </a:lnTo>
                  <a:lnTo>
                    <a:pt x="24" y="109"/>
                  </a:lnTo>
                  <a:lnTo>
                    <a:pt x="26" y="110"/>
                  </a:lnTo>
                  <a:lnTo>
                    <a:pt x="28" y="112"/>
                  </a:lnTo>
                  <a:lnTo>
                    <a:pt x="30" y="113"/>
                  </a:lnTo>
                  <a:lnTo>
                    <a:pt x="31" y="115"/>
                  </a:lnTo>
                  <a:lnTo>
                    <a:pt x="32" y="115"/>
                  </a:lnTo>
                  <a:lnTo>
                    <a:pt x="35" y="116"/>
                  </a:lnTo>
                  <a:lnTo>
                    <a:pt x="36" y="118"/>
                  </a:lnTo>
                  <a:lnTo>
                    <a:pt x="38" y="119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4" y="122"/>
                  </a:lnTo>
                  <a:lnTo>
                    <a:pt x="47" y="122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54" y="126"/>
                  </a:lnTo>
                  <a:lnTo>
                    <a:pt x="57" y="126"/>
                  </a:lnTo>
                  <a:lnTo>
                    <a:pt x="59" y="126"/>
                  </a:lnTo>
                  <a:lnTo>
                    <a:pt x="62" y="126"/>
                  </a:lnTo>
                  <a:lnTo>
                    <a:pt x="65" y="126"/>
                  </a:lnTo>
                  <a:lnTo>
                    <a:pt x="67" y="126"/>
                  </a:lnTo>
                  <a:lnTo>
                    <a:pt x="70" y="124"/>
                  </a:lnTo>
                  <a:lnTo>
                    <a:pt x="73" y="124"/>
                  </a:lnTo>
                  <a:lnTo>
                    <a:pt x="75" y="122"/>
                  </a:lnTo>
                  <a:lnTo>
                    <a:pt x="78" y="121"/>
                  </a:lnTo>
                  <a:lnTo>
                    <a:pt x="81" y="119"/>
                  </a:lnTo>
                  <a:lnTo>
                    <a:pt x="84" y="118"/>
                  </a:lnTo>
                  <a:lnTo>
                    <a:pt x="88" y="115"/>
                  </a:lnTo>
                  <a:lnTo>
                    <a:pt x="89" y="115"/>
                  </a:lnTo>
                  <a:lnTo>
                    <a:pt x="90" y="113"/>
                  </a:lnTo>
                  <a:lnTo>
                    <a:pt x="92" y="112"/>
                  </a:lnTo>
                  <a:lnTo>
                    <a:pt x="93" y="112"/>
                  </a:lnTo>
                  <a:lnTo>
                    <a:pt x="94" y="110"/>
                  </a:lnTo>
                  <a:lnTo>
                    <a:pt x="96" y="109"/>
                  </a:lnTo>
                  <a:lnTo>
                    <a:pt x="97" y="107"/>
                  </a:lnTo>
                  <a:lnTo>
                    <a:pt x="98" y="105"/>
                  </a:lnTo>
                  <a:lnTo>
                    <a:pt x="100" y="104"/>
                  </a:lnTo>
                  <a:lnTo>
                    <a:pt x="101" y="102"/>
                  </a:lnTo>
                  <a:lnTo>
                    <a:pt x="102" y="99"/>
                  </a:lnTo>
                  <a:lnTo>
                    <a:pt x="104" y="98"/>
                  </a:lnTo>
                  <a:lnTo>
                    <a:pt x="105" y="96"/>
                  </a:lnTo>
                  <a:lnTo>
                    <a:pt x="105" y="93"/>
                  </a:lnTo>
                  <a:lnTo>
                    <a:pt x="106" y="92"/>
                  </a:lnTo>
                  <a:lnTo>
                    <a:pt x="108" y="88"/>
                  </a:lnTo>
                  <a:lnTo>
                    <a:pt x="109" y="87"/>
                  </a:lnTo>
                  <a:lnTo>
                    <a:pt x="109" y="84"/>
                  </a:lnTo>
                  <a:lnTo>
                    <a:pt x="111" y="81"/>
                  </a:lnTo>
                  <a:lnTo>
                    <a:pt x="111" y="78"/>
                  </a:lnTo>
                  <a:lnTo>
                    <a:pt x="111" y="75"/>
                  </a:lnTo>
                  <a:lnTo>
                    <a:pt x="111" y="71"/>
                  </a:lnTo>
                  <a:lnTo>
                    <a:pt x="112" y="67"/>
                  </a:lnTo>
                  <a:lnTo>
                    <a:pt x="111" y="64"/>
                  </a:lnTo>
                  <a:lnTo>
                    <a:pt x="111" y="59"/>
                  </a:lnTo>
                  <a:lnTo>
                    <a:pt x="111" y="56"/>
                  </a:lnTo>
                  <a:lnTo>
                    <a:pt x="111" y="53"/>
                  </a:lnTo>
                  <a:lnTo>
                    <a:pt x="109" y="50"/>
                  </a:lnTo>
                  <a:lnTo>
                    <a:pt x="109" y="47"/>
                  </a:lnTo>
                  <a:lnTo>
                    <a:pt x="109" y="44"/>
                  </a:lnTo>
                  <a:lnTo>
                    <a:pt x="108" y="41"/>
                  </a:lnTo>
                  <a:lnTo>
                    <a:pt x="108" y="37"/>
                  </a:lnTo>
                  <a:lnTo>
                    <a:pt x="106" y="34"/>
                  </a:lnTo>
                  <a:lnTo>
                    <a:pt x="106" y="33"/>
                  </a:lnTo>
                  <a:lnTo>
                    <a:pt x="105" y="30"/>
                  </a:lnTo>
                  <a:lnTo>
                    <a:pt x="105" y="27"/>
                  </a:lnTo>
                  <a:lnTo>
                    <a:pt x="104" y="25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102" y="19"/>
                  </a:lnTo>
                  <a:lnTo>
                    <a:pt x="101" y="16"/>
                  </a:lnTo>
                  <a:lnTo>
                    <a:pt x="100" y="14"/>
                  </a:lnTo>
                  <a:lnTo>
                    <a:pt x="98" y="13"/>
                  </a:lnTo>
                  <a:lnTo>
                    <a:pt x="98" y="11"/>
                  </a:lnTo>
                  <a:lnTo>
                    <a:pt x="97" y="11"/>
                  </a:lnTo>
                  <a:lnTo>
                    <a:pt x="96" y="10"/>
                  </a:lnTo>
                  <a:lnTo>
                    <a:pt x="94" y="8"/>
                  </a:lnTo>
                  <a:lnTo>
                    <a:pt x="93" y="8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8" y="8"/>
                  </a:lnTo>
                  <a:lnTo>
                    <a:pt x="86" y="10"/>
                  </a:lnTo>
                  <a:lnTo>
                    <a:pt x="85" y="10"/>
                  </a:lnTo>
                  <a:lnTo>
                    <a:pt x="84" y="11"/>
                  </a:lnTo>
                  <a:lnTo>
                    <a:pt x="84" y="13"/>
                  </a:lnTo>
                  <a:lnTo>
                    <a:pt x="82" y="14"/>
                  </a:lnTo>
                  <a:lnTo>
                    <a:pt x="81" y="16"/>
                  </a:lnTo>
                  <a:lnTo>
                    <a:pt x="80" y="17"/>
                  </a:lnTo>
                  <a:lnTo>
                    <a:pt x="80" y="19"/>
                  </a:lnTo>
                  <a:lnTo>
                    <a:pt x="78" y="22"/>
                  </a:lnTo>
                  <a:lnTo>
                    <a:pt x="77" y="24"/>
                  </a:lnTo>
                  <a:lnTo>
                    <a:pt x="77" y="27"/>
                  </a:lnTo>
                  <a:lnTo>
                    <a:pt x="75" y="30"/>
                  </a:lnTo>
                  <a:lnTo>
                    <a:pt x="75" y="31"/>
                  </a:lnTo>
                  <a:lnTo>
                    <a:pt x="74" y="34"/>
                  </a:lnTo>
                  <a:lnTo>
                    <a:pt x="71" y="31"/>
                  </a:lnTo>
                  <a:lnTo>
                    <a:pt x="70" y="27"/>
                  </a:lnTo>
                  <a:lnTo>
                    <a:pt x="67" y="22"/>
                  </a:lnTo>
                  <a:lnTo>
                    <a:pt x="65" y="19"/>
                  </a:lnTo>
                  <a:lnTo>
                    <a:pt x="62" y="16"/>
                  </a:lnTo>
                  <a:lnTo>
                    <a:pt x="61" y="13"/>
                  </a:lnTo>
                  <a:lnTo>
                    <a:pt x="58" y="10"/>
                  </a:lnTo>
                  <a:lnTo>
                    <a:pt x="57" y="8"/>
                  </a:lnTo>
                  <a:lnTo>
                    <a:pt x="55" y="5"/>
                  </a:lnTo>
                  <a:lnTo>
                    <a:pt x="53" y="3"/>
                  </a:lnTo>
                  <a:lnTo>
                    <a:pt x="51" y="2"/>
                  </a:lnTo>
                  <a:lnTo>
                    <a:pt x="50" y="2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39" y="11"/>
                  </a:lnTo>
                  <a:lnTo>
                    <a:pt x="39" y="13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lnTo>
                    <a:pt x="55" y="47"/>
                  </a:lnTo>
                  <a:lnTo>
                    <a:pt x="54" y="42"/>
                  </a:lnTo>
                  <a:lnTo>
                    <a:pt x="51" y="37"/>
                  </a:lnTo>
                  <a:lnTo>
                    <a:pt x="50" y="34"/>
                  </a:lnTo>
                  <a:lnTo>
                    <a:pt x="48" y="31"/>
                  </a:lnTo>
                  <a:lnTo>
                    <a:pt x="47" y="27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3" y="17"/>
                  </a:lnTo>
                  <a:lnTo>
                    <a:pt x="42" y="16"/>
                  </a:lnTo>
                  <a:lnTo>
                    <a:pt x="42" y="14"/>
                  </a:lnTo>
                  <a:lnTo>
                    <a:pt x="42" y="13"/>
                  </a:lnTo>
                  <a:lnTo>
                    <a:pt x="42" y="11"/>
                  </a:lnTo>
                  <a:lnTo>
                    <a:pt x="42" y="10"/>
                  </a:lnTo>
                  <a:lnTo>
                    <a:pt x="43" y="8"/>
                  </a:lnTo>
                  <a:lnTo>
                    <a:pt x="43" y="7"/>
                  </a:lnTo>
                  <a:lnTo>
                    <a:pt x="43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7" y="3"/>
                  </a:lnTo>
                  <a:lnTo>
                    <a:pt x="48" y="3"/>
                  </a:lnTo>
                  <a:lnTo>
                    <a:pt x="50" y="5"/>
                  </a:lnTo>
                  <a:lnTo>
                    <a:pt x="51" y="7"/>
                  </a:lnTo>
                  <a:lnTo>
                    <a:pt x="53" y="8"/>
                  </a:lnTo>
                  <a:lnTo>
                    <a:pt x="55" y="10"/>
                  </a:lnTo>
                  <a:lnTo>
                    <a:pt x="57" y="13"/>
                  </a:lnTo>
                  <a:lnTo>
                    <a:pt x="58" y="14"/>
                  </a:lnTo>
                  <a:lnTo>
                    <a:pt x="61" y="17"/>
                  </a:lnTo>
                  <a:lnTo>
                    <a:pt x="62" y="20"/>
                  </a:lnTo>
                  <a:lnTo>
                    <a:pt x="65" y="24"/>
                  </a:lnTo>
                  <a:lnTo>
                    <a:pt x="67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74" y="41"/>
                  </a:lnTo>
                  <a:lnTo>
                    <a:pt x="75" y="44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8" y="33"/>
                  </a:lnTo>
                  <a:lnTo>
                    <a:pt x="78" y="31"/>
                  </a:lnTo>
                  <a:lnTo>
                    <a:pt x="80" y="28"/>
                  </a:lnTo>
                  <a:lnTo>
                    <a:pt x="80" y="25"/>
                  </a:lnTo>
                  <a:lnTo>
                    <a:pt x="81" y="24"/>
                  </a:lnTo>
                  <a:lnTo>
                    <a:pt x="81" y="20"/>
                  </a:lnTo>
                  <a:lnTo>
                    <a:pt x="82" y="19"/>
                  </a:lnTo>
                  <a:lnTo>
                    <a:pt x="84" y="17"/>
                  </a:lnTo>
                  <a:lnTo>
                    <a:pt x="84" y="16"/>
                  </a:lnTo>
                  <a:lnTo>
                    <a:pt x="85" y="14"/>
                  </a:lnTo>
                  <a:lnTo>
                    <a:pt x="86" y="13"/>
                  </a:lnTo>
                  <a:lnTo>
                    <a:pt x="88" y="13"/>
                  </a:lnTo>
                  <a:lnTo>
                    <a:pt x="88" y="11"/>
                  </a:lnTo>
                  <a:lnTo>
                    <a:pt x="89" y="11"/>
                  </a:lnTo>
                  <a:lnTo>
                    <a:pt x="90" y="11"/>
                  </a:lnTo>
                  <a:lnTo>
                    <a:pt x="92" y="11"/>
                  </a:lnTo>
                  <a:lnTo>
                    <a:pt x="93" y="11"/>
                  </a:lnTo>
                  <a:lnTo>
                    <a:pt x="94" y="13"/>
                  </a:lnTo>
                  <a:lnTo>
                    <a:pt x="96" y="13"/>
                  </a:lnTo>
                  <a:lnTo>
                    <a:pt x="96" y="14"/>
                  </a:lnTo>
                  <a:lnTo>
                    <a:pt x="97" y="16"/>
                  </a:lnTo>
                  <a:lnTo>
                    <a:pt x="98" y="16"/>
                  </a:lnTo>
                  <a:lnTo>
                    <a:pt x="98" y="17"/>
                  </a:lnTo>
                  <a:lnTo>
                    <a:pt x="100" y="19"/>
                  </a:lnTo>
                  <a:lnTo>
                    <a:pt x="100" y="22"/>
                  </a:lnTo>
                  <a:lnTo>
                    <a:pt x="101" y="24"/>
                  </a:lnTo>
                  <a:lnTo>
                    <a:pt x="101" y="25"/>
                  </a:lnTo>
                  <a:lnTo>
                    <a:pt x="102" y="28"/>
                  </a:lnTo>
                  <a:lnTo>
                    <a:pt x="102" y="30"/>
                  </a:lnTo>
                  <a:lnTo>
                    <a:pt x="104" y="33"/>
                  </a:lnTo>
                  <a:lnTo>
                    <a:pt x="104" y="36"/>
                  </a:lnTo>
                  <a:lnTo>
                    <a:pt x="105" y="37"/>
                  </a:lnTo>
                  <a:lnTo>
                    <a:pt x="105" y="41"/>
                  </a:lnTo>
                  <a:lnTo>
                    <a:pt x="106" y="44"/>
                  </a:lnTo>
                  <a:lnTo>
                    <a:pt x="106" y="47"/>
                  </a:lnTo>
                  <a:lnTo>
                    <a:pt x="106" y="50"/>
                  </a:lnTo>
                  <a:lnTo>
                    <a:pt x="108" y="53"/>
                  </a:lnTo>
                  <a:lnTo>
                    <a:pt x="108" y="56"/>
                  </a:lnTo>
                  <a:lnTo>
                    <a:pt x="108" y="61"/>
                  </a:lnTo>
                  <a:lnTo>
                    <a:pt x="108" y="64"/>
                  </a:lnTo>
                  <a:lnTo>
                    <a:pt x="108" y="67"/>
                  </a:lnTo>
                  <a:lnTo>
                    <a:pt x="108" y="70"/>
                  </a:lnTo>
                  <a:lnTo>
                    <a:pt x="108" y="75"/>
                  </a:lnTo>
                  <a:lnTo>
                    <a:pt x="108" y="78"/>
                  </a:lnTo>
                  <a:lnTo>
                    <a:pt x="108" y="79"/>
                  </a:lnTo>
                  <a:lnTo>
                    <a:pt x="106" y="82"/>
                  </a:lnTo>
                  <a:lnTo>
                    <a:pt x="106" y="85"/>
                  </a:lnTo>
                  <a:lnTo>
                    <a:pt x="105" y="87"/>
                  </a:lnTo>
                  <a:lnTo>
                    <a:pt x="104" y="90"/>
                  </a:lnTo>
                  <a:lnTo>
                    <a:pt x="104" y="92"/>
                  </a:lnTo>
                  <a:lnTo>
                    <a:pt x="102" y="95"/>
                  </a:lnTo>
                  <a:lnTo>
                    <a:pt x="101" y="96"/>
                  </a:lnTo>
                  <a:lnTo>
                    <a:pt x="100" y="98"/>
                  </a:lnTo>
                  <a:lnTo>
                    <a:pt x="100" y="99"/>
                  </a:lnTo>
                  <a:lnTo>
                    <a:pt x="98" y="101"/>
                  </a:lnTo>
                  <a:lnTo>
                    <a:pt x="97" y="102"/>
                  </a:lnTo>
                  <a:lnTo>
                    <a:pt x="96" y="104"/>
                  </a:lnTo>
                  <a:lnTo>
                    <a:pt x="94" y="105"/>
                  </a:lnTo>
                  <a:lnTo>
                    <a:pt x="93" y="107"/>
                  </a:lnTo>
                  <a:lnTo>
                    <a:pt x="92" y="109"/>
                  </a:lnTo>
                  <a:lnTo>
                    <a:pt x="90" y="110"/>
                  </a:lnTo>
                  <a:lnTo>
                    <a:pt x="89" y="110"/>
                  </a:lnTo>
                  <a:lnTo>
                    <a:pt x="88" y="112"/>
                  </a:lnTo>
                  <a:lnTo>
                    <a:pt x="86" y="112"/>
                  </a:lnTo>
                  <a:lnTo>
                    <a:pt x="86" y="113"/>
                  </a:lnTo>
                  <a:lnTo>
                    <a:pt x="85" y="113"/>
                  </a:lnTo>
                  <a:lnTo>
                    <a:pt x="84" y="115"/>
                  </a:lnTo>
                  <a:lnTo>
                    <a:pt x="81" y="116"/>
                  </a:lnTo>
                  <a:lnTo>
                    <a:pt x="78" y="118"/>
                  </a:lnTo>
                  <a:lnTo>
                    <a:pt x="75" y="119"/>
                  </a:lnTo>
                  <a:lnTo>
                    <a:pt x="73" y="121"/>
                  </a:lnTo>
                  <a:lnTo>
                    <a:pt x="71" y="121"/>
                  </a:lnTo>
                  <a:lnTo>
                    <a:pt x="69" y="121"/>
                  </a:lnTo>
                  <a:lnTo>
                    <a:pt x="66" y="122"/>
                  </a:lnTo>
                  <a:lnTo>
                    <a:pt x="63" y="122"/>
                  </a:lnTo>
                  <a:lnTo>
                    <a:pt x="62" y="122"/>
                  </a:lnTo>
                  <a:lnTo>
                    <a:pt x="59" y="122"/>
                  </a:lnTo>
                  <a:lnTo>
                    <a:pt x="58" y="122"/>
                  </a:lnTo>
                  <a:lnTo>
                    <a:pt x="55" y="122"/>
                  </a:lnTo>
                  <a:lnTo>
                    <a:pt x="53" y="121"/>
                  </a:lnTo>
                  <a:lnTo>
                    <a:pt x="51" y="121"/>
                  </a:lnTo>
                  <a:lnTo>
                    <a:pt x="48" y="121"/>
                  </a:lnTo>
                  <a:lnTo>
                    <a:pt x="47" y="119"/>
                  </a:lnTo>
                  <a:lnTo>
                    <a:pt x="44" y="119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40" y="116"/>
                  </a:lnTo>
                  <a:lnTo>
                    <a:pt x="38" y="115"/>
                  </a:lnTo>
                  <a:lnTo>
                    <a:pt x="36" y="115"/>
                  </a:lnTo>
                  <a:lnTo>
                    <a:pt x="35" y="113"/>
                  </a:lnTo>
                  <a:lnTo>
                    <a:pt x="32" y="112"/>
                  </a:lnTo>
                  <a:lnTo>
                    <a:pt x="31" y="110"/>
                  </a:lnTo>
                  <a:lnTo>
                    <a:pt x="28" y="109"/>
                  </a:lnTo>
                  <a:lnTo>
                    <a:pt x="27" y="107"/>
                  </a:lnTo>
                  <a:lnTo>
                    <a:pt x="28" y="107"/>
                  </a:lnTo>
                  <a:lnTo>
                    <a:pt x="27" y="105"/>
                  </a:lnTo>
                  <a:lnTo>
                    <a:pt x="26" y="104"/>
                  </a:lnTo>
                  <a:lnTo>
                    <a:pt x="24" y="102"/>
                  </a:lnTo>
                  <a:lnTo>
                    <a:pt x="23" y="101"/>
                  </a:lnTo>
                  <a:lnTo>
                    <a:pt x="22" y="99"/>
                  </a:lnTo>
                  <a:lnTo>
                    <a:pt x="20" y="98"/>
                  </a:lnTo>
                  <a:lnTo>
                    <a:pt x="19" y="96"/>
                  </a:lnTo>
                  <a:lnTo>
                    <a:pt x="17" y="95"/>
                  </a:lnTo>
                  <a:lnTo>
                    <a:pt x="17" y="93"/>
                  </a:lnTo>
                  <a:lnTo>
                    <a:pt x="16" y="92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2" y="87"/>
                  </a:lnTo>
                  <a:lnTo>
                    <a:pt x="11" y="84"/>
                  </a:lnTo>
                  <a:lnTo>
                    <a:pt x="8" y="81"/>
                  </a:lnTo>
                  <a:lnTo>
                    <a:pt x="7" y="79"/>
                  </a:lnTo>
                  <a:lnTo>
                    <a:pt x="5" y="78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3" y="73"/>
                  </a:lnTo>
                  <a:lnTo>
                    <a:pt x="3" y="71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5" y="68"/>
                  </a:lnTo>
                  <a:lnTo>
                    <a:pt x="7" y="67"/>
                  </a:lnTo>
                  <a:lnTo>
                    <a:pt x="8" y="67"/>
                  </a:lnTo>
                  <a:lnTo>
                    <a:pt x="11" y="68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7" y="71"/>
                  </a:lnTo>
                  <a:lnTo>
                    <a:pt x="20" y="73"/>
                  </a:lnTo>
                  <a:lnTo>
                    <a:pt x="22" y="73"/>
                  </a:lnTo>
                  <a:lnTo>
                    <a:pt x="26" y="76"/>
                  </a:lnTo>
                  <a:lnTo>
                    <a:pt x="28" y="76"/>
                  </a:lnTo>
                  <a:lnTo>
                    <a:pt x="30" y="76"/>
                  </a:lnTo>
                  <a:lnTo>
                    <a:pt x="31" y="76"/>
                  </a:lnTo>
                  <a:lnTo>
                    <a:pt x="31" y="75"/>
                  </a:lnTo>
                  <a:lnTo>
                    <a:pt x="31" y="73"/>
                  </a:lnTo>
                  <a:lnTo>
                    <a:pt x="30" y="71"/>
                  </a:lnTo>
                  <a:lnTo>
                    <a:pt x="28" y="71"/>
                  </a:lnTo>
                  <a:lnTo>
                    <a:pt x="27" y="70"/>
                  </a:lnTo>
                  <a:lnTo>
                    <a:pt x="24" y="68"/>
                  </a:lnTo>
                  <a:lnTo>
                    <a:pt x="22" y="67"/>
                  </a:lnTo>
                  <a:lnTo>
                    <a:pt x="20" y="64"/>
                  </a:lnTo>
                  <a:lnTo>
                    <a:pt x="17" y="62"/>
                  </a:lnTo>
                  <a:lnTo>
                    <a:pt x="16" y="61"/>
                  </a:lnTo>
                  <a:lnTo>
                    <a:pt x="15" y="59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1" y="54"/>
                  </a:lnTo>
                  <a:lnTo>
                    <a:pt x="11" y="53"/>
                  </a:lnTo>
                  <a:lnTo>
                    <a:pt x="9" y="51"/>
                  </a:lnTo>
                  <a:lnTo>
                    <a:pt x="9" y="50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3" y="41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22" y="44"/>
                  </a:lnTo>
                  <a:lnTo>
                    <a:pt x="23" y="45"/>
                  </a:lnTo>
                  <a:lnTo>
                    <a:pt x="24" y="47"/>
                  </a:lnTo>
                  <a:lnTo>
                    <a:pt x="27" y="50"/>
                  </a:lnTo>
                  <a:lnTo>
                    <a:pt x="30" y="53"/>
                  </a:lnTo>
                  <a:lnTo>
                    <a:pt x="32" y="54"/>
                  </a:lnTo>
                  <a:lnTo>
                    <a:pt x="35" y="58"/>
                  </a:lnTo>
                  <a:lnTo>
                    <a:pt x="36" y="59"/>
                  </a:lnTo>
                  <a:lnTo>
                    <a:pt x="39" y="61"/>
                  </a:lnTo>
                  <a:lnTo>
                    <a:pt x="39" y="62"/>
                  </a:lnTo>
                  <a:lnTo>
                    <a:pt x="40" y="62"/>
                  </a:lnTo>
                  <a:lnTo>
                    <a:pt x="40" y="64"/>
                  </a:lnTo>
                  <a:lnTo>
                    <a:pt x="42" y="64"/>
                  </a:lnTo>
                  <a:lnTo>
                    <a:pt x="42" y="62"/>
                  </a:lnTo>
                  <a:lnTo>
                    <a:pt x="43" y="62"/>
                  </a:lnTo>
                  <a:lnTo>
                    <a:pt x="43" y="61"/>
                  </a:lnTo>
                  <a:lnTo>
                    <a:pt x="42" y="59"/>
                  </a:lnTo>
                  <a:lnTo>
                    <a:pt x="40" y="58"/>
                  </a:lnTo>
                  <a:lnTo>
                    <a:pt x="39" y="56"/>
                  </a:lnTo>
                  <a:lnTo>
                    <a:pt x="36" y="53"/>
                  </a:lnTo>
                  <a:lnTo>
                    <a:pt x="32" y="50"/>
                  </a:lnTo>
                  <a:lnTo>
                    <a:pt x="31" y="48"/>
                  </a:lnTo>
                  <a:lnTo>
                    <a:pt x="30" y="45"/>
                  </a:lnTo>
                  <a:lnTo>
                    <a:pt x="28" y="44"/>
                  </a:lnTo>
                  <a:lnTo>
                    <a:pt x="27" y="42"/>
                  </a:lnTo>
                  <a:lnTo>
                    <a:pt x="26" y="41"/>
                  </a:lnTo>
                  <a:lnTo>
                    <a:pt x="24" y="37"/>
                  </a:lnTo>
                  <a:lnTo>
                    <a:pt x="23" y="36"/>
                  </a:lnTo>
                  <a:lnTo>
                    <a:pt x="23" y="34"/>
                  </a:lnTo>
                  <a:lnTo>
                    <a:pt x="22" y="33"/>
                  </a:lnTo>
                  <a:lnTo>
                    <a:pt x="22" y="31"/>
                  </a:lnTo>
                  <a:lnTo>
                    <a:pt x="22" y="30"/>
                  </a:lnTo>
                  <a:lnTo>
                    <a:pt x="22" y="28"/>
                  </a:lnTo>
                  <a:lnTo>
                    <a:pt x="22" y="27"/>
                  </a:lnTo>
                  <a:lnTo>
                    <a:pt x="22" y="25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7" y="22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5"/>
                  </a:lnTo>
                  <a:lnTo>
                    <a:pt x="35" y="27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9" y="30"/>
                  </a:lnTo>
                  <a:lnTo>
                    <a:pt x="42" y="33"/>
                  </a:lnTo>
                  <a:lnTo>
                    <a:pt x="44" y="37"/>
                  </a:lnTo>
                  <a:lnTo>
                    <a:pt x="46" y="41"/>
                  </a:lnTo>
                  <a:lnTo>
                    <a:pt x="48" y="44"/>
                  </a:lnTo>
                  <a:lnTo>
                    <a:pt x="51" y="47"/>
                  </a:lnTo>
                  <a:lnTo>
                    <a:pt x="53" y="48"/>
                  </a:lnTo>
                  <a:lnTo>
                    <a:pt x="53" y="50"/>
                  </a:lnTo>
                  <a:lnTo>
                    <a:pt x="54" y="50"/>
                  </a:lnTo>
                  <a:lnTo>
                    <a:pt x="55" y="50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8" name="Freeform 70"/>
            <p:cNvSpPr>
              <a:spLocks/>
            </p:cNvSpPr>
            <p:nvPr/>
          </p:nvSpPr>
          <p:spPr bwMode="auto">
            <a:xfrm>
              <a:off x="5697538" y="5284788"/>
              <a:ext cx="69850" cy="88900"/>
            </a:xfrm>
            <a:custGeom>
              <a:avLst/>
              <a:gdLst>
                <a:gd name="T0" fmla="*/ 2147483647 w 87"/>
                <a:gd name="T1" fmla="*/ 2147483647 h 113"/>
                <a:gd name="T2" fmla="*/ 2147483647 w 87"/>
                <a:gd name="T3" fmla="*/ 2147483647 h 113"/>
                <a:gd name="T4" fmla="*/ 2147483647 w 87"/>
                <a:gd name="T5" fmla="*/ 2147483647 h 113"/>
                <a:gd name="T6" fmla="*/ 2147483647 w 87"/>
                <a:gd name="T7" fmla="*/ 2147483647 h 113"/>
                <a:gd name="T8" fmla="*/ 2147483647 w 87"/>
                <a:gd name="T9" fmla="*/ 2147483647 h 113"/>
                <a:gd name="T10" fmla="*/ 2147483647 w 87"/>
                <a:gd name="T11" fmla="*/ 2147483647 h 113"/>
                <a:gd name="T12" fmla="*/ 2147483647 w 87"/>
                <a:gd name="T13" fmla="*/ 2147483647 h 113"/>
                <a:gd name="T14" fmla="*/ 2147483647 w 87"/>
                <a:gd name="T15" fmla="*/ 2147483647 h 113"/>
                <a:gd name="T16" fmla="*/ 2147483647 w 87"/>
                <a:gd name="T17" fmla="*/ 2147483647 h 113"/>
                <a:gd name="T18" fmla="*/ 2147483647 w 87"/>
                <a:gd name="T19" fmla="*/ 2147483647 h 113"/>
                <a:gd name="T20" fmla="*/ 2147483647 w 87"/>
                <a:gd name="T21" fmla="*/ 2147483647 h 113"/>
                <a:gd name="T22" fmla="*/ 2147483647 w 87"/>
                <a:gd name="T23" fmla="*/ 2147483647 h 113"/>
                <a:gd name="T24" fmla="*/ 2147483647 w 87"/>
                <a:gd name="T25" fmla="*/ 2147483647 h 113"/>
                <a:gd name="T26" fmla="*/ 2147483647 w 87"/>
                <a:gd name="T27" fmla="*/ 2147483647 h 113"/>
                <a:gd name="T28" fmla="*/ 2147483647 w 87"/>
                <a:gd name="T29" fmla="*/ 2147483647 h 113"/>
                <a:gd name="T30" fmla="*/ 2147483647 w 87"/>
                <a:gd name="T31" fmla="*/ 2147483647 h 113"/>
                <a:gd name="T32" fmla="*/ 2147483647 w 87"/>
                <a:gd name="T33" fmla="*/ 2147483647 h 113"/>
                <a:gd name="T34" fmla="*/ 2147483647 w 87"/>
                <a:gd name="T35" fmla="*/ 2147483647 h 113"/>
                <a:gd name="T36" fmla="*/ 2147483647 w 87"/>
                <a:gd name="T37" fmla="*/ 2147483647 h 113"/>
                <a:gd name="T38" fmla="*/ 2147483647 w 87"/>
                <a:gd name="T39" fmla="*/ 0 h 113"/>
                <a:gd name="T40" fmla="*/ 2147483647 w 87"/>
                <a:gd name="T41" fmla="*/ 0 h 113"/>
                <a:gd name="T42" fmla="*/ 2147483647 w 87"/>
                <a:gd name="T43" fmla="*/ 0 h 113"/>
                <a:gd name="T44" fmla="*/ 2147483647 w 87"/>
                <a:gd name="T45" fmla="*/ 2147483647 h 113"/>
                <a:gd name="T46" fmla="*/ 2147483647 w 87"/>
                <a:gd name="T47" fmla="*/ 2147483647 h 113"/>
                <a:gd name="T48" fmla="*/ 2147483647 w 87"/>
                <a:gd name="T49" fmla="*/ 2147483647 h 113"/>
                <a:gd name="T50" fmla="*/ 2147483647 w 87"/>
                <a:gd name="T51" fmla="*/ 2147483647 h 113"/>
                <a:gd name="T52" fmla="*/ 2147483647 w 87"/>
                <a:gd name="T53" fmla="*/ 2147483647 h 113"/>
                <a:gd name="T54" fmla="*/ 2147483647 w 87"/>
                <a:gd name="T55" fmla="*/ 2147483647 h 113"/>
                <a:gd name="T56" fmla="*/ 2147483647 w 87"/>
                <a:gd name="T57" fmla="*/ 2147483647 h 113"/>
                <a:gd name="T58" fmla="*/ 2147483647 w 87"/>
                <a:gd name="T59" fmla="*/ 2147483647 h 113"/>
                <a:gd name="T60" fmla="*/ 2147483647 w 87"/>
                <a:gd name="T61" fmla="*/ 2147483647 h 113"/>
                <a:gd name="T62" fmla="*/ 2147483647 w 87"/>
                <a:gd name="T63" fmla="*/ 2147483647 h 113"/>
                <a:gd name="T64" fmla="*/ 2147483647 w 87"/>
                <a:gd name="T65" fmla="*/ 2147483647 h 113"/>
                <a:gd name="T66" fmla="*/ 2147483647 w 87"/>
                <a:gd name="T67" fmla="*/ 2147483647 h 113"/>
                <a:gd name="T68" fmla="*/ 2147483647 w 87"/>
                <a:gd name="T69" fmla="*/ 2147483647 h 113"/>
                <a:gd name="T70" fmla="*/ 2147483647 w 87"/>
                <a:gd name="T71" fmla="*/ 2147483647 h 113"/>
                <a:gd name="T72" fmla="*/ 2147483647 w 87"/>
                <a:gd name="T73" fmla="*/ 2147483647 h 113"/>
                <a:gd name="T74" fmla="*/ 2147483647 w 87"/>
                <a:gd name="T75" fmla="*/ 2147483647 h 113"/>
                <a:gd name="T76" fmla="*/ 2147483647 w 87"/>
                <a:gd name="T77" fmla="*/ 2147483647 h 113"/>
                <a:gd name="T78" fmla="*/ 2147483647 w 87"/>
                <a:gd name="T79" fmla="*/ 2147483647 h 113"/>
                <a:gd name="T80" fmla="*/ 2147483647 w 87"/>
                <a:gd name="T81" fmla="*/ 2147483647 h 113"/>
                <a:gd name="T82" fmla="*/ 2147483647 w 87"/>
                <a:gd name="T83" fmla="*/ 2147483647 h 113"/>
                <a:gd name="T84" fmla="*/ 2147483647 w 87"/>
                <a:gd name="T85" fmla="*/ 2147483647 h 113"/>
                <a:gd name="T86" fmla="*/ 2147483647 w 87"/>
                <a:gd name="T87" fmla="*/ 2147483647 h 113"/>
                <a:gd name="T88" fmla="*/ 2147483647 w 87"/>
                <a:gd name="T89" fmla="*/ 2147483647 h 113"/>
                <a:gd name="T90" fmla="*/ 2147483647 w 87"/>
                <a:gd name="T91" fmla="*/ 2147483647 h 113"/>
                <a:gd name="T92" fmla="*/ 2147483647 w 87"/>
                <a:gd name="T93" fmla="*/ 2147483647 h 113"/>
                <a:gd name="T94" fmla="*/ 2147483647 w 87"/>
                <a:gd name="T95" fmla="*/ 2147483647 h 113"/>
                <a:gd name="T96" fmla="*/ 2147483647 w 87"/>
                <a:gd name="T97" fmla="*/ 2147483647 h 113"/>
                <a:gd name="T98" fmla="*/ 2147483647 w 87"/>
                <a:gd name="T99" fmla="*/ 2147483647 h 113"/>
                <a:gd name="T100" fmla="*/ 2147483647 w 87"/>
                <a:gd name="T101" fmla="*/ 2147483647 h 113"/>
                <a:gd name="T102" fmla="*/ 2147483647 w 87"/>
                <a:gd name="T103" fmla="*/ 2147483647 h 113"/>
                <a:gd name="T104" fmla="*/ 2147483647 w 87"/>
                <a:gd name="T105" fmla="*/ 2147483647 h 113"/>
                <a:gd name="T106" fmla="*/ 2147483647 w 87"/>
                <a:gd name="T107" fmla="*/ 2147483647 h 113"/>
                <a:gd name="T108" fmla="*/ 2147483647 w 87"/>
                <a:gd name="T109" fmla="*/ 2147483647 h 113"/>
                <a:gd name="T110" fmla="*/ 2147483647 w 87"/>
                <a:gd name="T111" fmla="*/ 2147483647 h 113"/>
                <a:gd name="T112" fmla="*/ 0 w 87"/>
                <a:gd name="T113" fmla="*/ 2147483647 h 113"/>
                <a:gd name="T114" fmla="*/ 2147483647 w 87"/>
                <a:gd name="T115" fmla="*/ 2147483647 h 113"/>
                <a:gd name="T116" fmla="*/ 2147483647 w 87"/>
                <a:gd name="T117" fmla="*/ 2147483647 h 11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87" h="113">
                  <a:moveTo>
                    <a:pt x="8" y="78"/>
                  </a:moveTo>
                  <a:lnTo>
                    <a:pt x="7" y="78"/>
                  </a:lnTo>
                  <a:lnTo>
                    <a:pt x="7" y="76"/>
                  </a:lnTo>
                  <a:lnTo>
                    <a:pt x="5" y="76"/>
                  </a:lnTo>
                  <a:lnTo>
                    <a:pt x="5" y="74"/>
                  </a:lnTo>
                  <a:lnTo>
                    <a:pt x="4" y="73"/>
                  </a:lnTo>
                  <a:lnTo>
                    <a:pt x="2" y="71"/>
                  </a:lnTo>
                  <a:lnTo>
                    <a:pt x="2" y="70"/>
                  </a:lnTo>
                  <a:lnTo>
                    <a:pt x="1" y="68"/>
                  </a:lnTo>
                  <a:lnTo>
                    <a:pt x="1" y="67"/>
                  </a:lnTo>
                  <a:lnTo>
                    <a:pt x="1" y="65"/>
                  </a:lnTo>
                  <a:lnTo>
                    <a:pt x="1" y="64"/>
                  </a:lnTo>
                  <a:lnTo>
                    <a:pt x="2" y="62"/>
                  </a:lnTo>
                  <a:lnTo>
                    <a:pt x="2" y="61"/>
                  </a:lnTo>
                  <a:lnTo>
                    <a:pt x="4" y="61"/>
                  </a:lnTo>
                  <a:lnTo>
                    <a:pt x="4" y="59"/>
                  </a:lnTo>
                  <a:lnTo>
                    <a:pt x="5" y="59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2" y="54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2" y="50"/>
                  </a:lnTo>
                  <a:lnTo>
                    <a:pt x="12" y="48"/>
                  </a:lnTo>
                  <a:lnTo>
                    <a:pt x="11" y="47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3" y="36"/>
                  </a:lnTo>
                  <a:lnTo>
                    <a:pt x="15" y="34"/>
                  </a:lnTo>
                  <a:lnTo>
                    <a:pt x="16" y="34"/>
                  </a:lnTo>
                  <a:lnTo>
                    <a:pt x="16" y="33"/>
                  </a:lnTo>
                  <a:lnTo>
                    <a:pt x="17" y="33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30"/>
                  </a:lnTo>
                  <a:lnTo>
                    <a:pt x="25" y="30"/>
                  </a:lnTo>
                  <a:lnTo>
                    <a:pt x="24" y="28"/>
                  </a:lnTo>
                  <a:lnTo>
                    <a:pt x="23" y="28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19" y="22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1"/>
                  </a:lnTo>
                  <a:lnTo>
                    <a:pt x="17" y="10"/>
                  </a:lnTo>
                  <a:lnTo>
                    <a:pt x="19" y="8"/>
                  </a:lnTo>
                  <a:lnTo>
                    <a:pt x="20" y="6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59" y="3"/>
                  </a:lnTo>
                  <a:lnTo>
                    <a:pt x="60" y="3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7" y="6"/>
                  </a:lnTo>
                  <a:lnTo>
                    <a:pt x="69" y="6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3" y="10"/>
                  </a:lnTo>
                  <a:lnTo>
                    <a:pt x="74" y="11"/>
                  </a:lnTo>
                  <a:lnTo>
                    <a:pt x="75" y="11"/>
                  </a:lnTo>
                  <a:lnTo>
                    <a:pt x="77" y="13"/>
                  </a:lnTo>
                  <a:lnTo>
                    <a:pt x="78" y="13"/>
                  </a:lnTo>
                  <a:lnTo>
                    <a:pt x="79" y="14"/>
                  </a:lnTo>
                  <a:lnTo>
                    <a:pt x="81" y="16"/>
                  </a:lnTo>
                  <a:lnTo>
                    <a:pt x="82" y="17"/>
                  </a:lnTo>
                  <a:lnTo>
                    <a:pt x="83" y="19"/>
                  </a:lnTo>
                  <a:lnTo>
                    <a:pt x="85" y="20"/>
                  </a:lnTo>
                  <a:lnTo>
                    <a:pt x="85" y="22"/>
                  </a:lnTo>
                  <a:lnTo>
                    <a:pt x="86" y="22"/>
                  </a:lnTo>
                  <a:lnTo>
                    <a:pt x="86" y="23"/>
                  </a:lnTo>
                  <a:lnTo>
                    <a:pt x="86" y="25"/>
                  </a:lnTo>
                  <a:lnTo>
                    <a:pt x="86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6" y="31"/>
                  </a:lnTo>
                  <a:lnTo>
                    <a:pt x="86" y="33"/>
                  </a:lnTo>
                  <a:lnTo>
                    <a:pt x="86" y="34"/>
                  </a:lnTo>
                  <a:lnTo>
                    <a:pt x="85" y="34"/>
                  </a:lnTo>
                  <a:lnTo>
                    <a:pt x="85" y="36"/>
                  </a:lnTo>
                  <a:lnTo>
                    <a:pt x="83" y="36"/>
                  </a:lnTo>
                  <a:lnTo>
                    <a:pt x="83" y="37"/>
                  </a:lnTo>
                  <a:lnTo>
                    <a:pt x="82" y="37"/>
                  </a:lnTo>
                  <a:lnTo>
                    <a:pt x="81" y="39"/>
                  </a:lnTo>
                  <a:lnTo>
                    <a:pt x="79" y="39"/>
                  </a:lnTo>
                  <a:lnTo>
                    <a:pt x="79" y="40"/>
                  </a:lnTo>
                  <a:lnTo>
                    <a:pt x="78" y="40"/>
                  </a:lnTo>
                  <a:lnTo>
                    <a:pt x="77" y="40"/>
                  </a:lnTo>
                  <a:lnTo>
                    <a:pt x="75" y="42"/>
                  </a:lnTo>
                  <a:lnTo>
                    <a:pt x="74" y="42"/>
                  </a:lnTo>
                  <a:lnTo>
                    <a:pt x="73" y="42"/>
                  </a:lnTo>
                  <a:lnTo>
                    <a:pt x="74" y="44"/>
                  </a:lnTo>
                  <a:lnTo>
                    <a:pt x="74" y="45"/>
                  </a:lnTo>
                  <a:lnTo>
                    <a:pt x="75" y="45"/>
                  </a:lnTo>
                  <a:lnTo>
                    <a:pt x="77" y="47"/>
                  </a:lnTo>
                  <a:lnTo>
                    <a:pt x="77" y="48"/>
                  </a:lnTo>
                  <a:lnTo>
                    <a:pt x="78" y="48"/>
                  </a:lnTo>
                  <a:lnTo>
                    <a:pt x="78" y="50"/>
                  </a:lnTo>
                  <a:lnTo>
                    <a:pt x="79" y="51"/>
                  </a:lnTo>
                  <a:lnTo>
                    <a:pt x="79" y="53"/>
                  </a:lnTo>
                  <a:lnTo>
                    <a:pt x="81" y="54"/>
                  </a:lnTo>
                  <a:lnTo>
                    <a:pt x="81" y="56"/>
                  </a:lnTo>
                  <a:lnTo>
                    <a:pt x="81" y="57"/>
                  </a:lnTo>
                  <a:lnTo>
                    <a:pt x="81" y="59"/>
                  </a:lnTo>
                  <a:lnTo>
                    <a:pt x="81" y="61"/>
                  </a:lnTo>
                  <a:lnTo>
                    <a:pt x="79" y="62"/>
                  </a:lnTo>
                  <a:lnTo>
                    <a:pt x="79" y="64"/>
                  </a:lnTo>
                  <a:lnTo>
                    <a:pt x="78" y="64"/>
                  </a:lnTo>
                  <a:lnTo>
                    <a:pt x="78" y="65"/>
                  </a:lnTo>
                  <a:lnTo>
                    <a:pt x="77" y="67"/>
                  </a:lnTo>
                  <a:lnTo>
                    <a:pt x="75" y="67"/>
                  </a:lnTo>
                  <a:lnTo>
                    <a:pt x="74" y="68"/>
                  </a:lnTo>
                  <a:lnTo>
                    <a:pt x="73" y="68"/>
                  </a:lnTo>
                  <a:lnTo>
                    <a:pt x="73" y="70"/>
                  </a:lnTo>
                  <a:lnTo>
                    <a:pt x="71" y="70"/>
                  </a:lnTo>
                  <a:lnTo>
                    <a:pt x="70" y="70"/>
                  </a:lnTo>
                  <a:lnTo>
                    <a:pt x="69" y="70"/>
                  </a:lnTo>
                  <a:lnTo>
                    <a:pt x="67" y="71"/>
                  </a:lnTo>
                  <a:lnTo>
                    <a:pt x="69" y="73"/>
                  </a:lnTo>
                  <a:lnTo>
                    <a:pt x="69" y="74"/>
                  </a:lnTo>
                  <a:lnTo>
                    <a:pt x="70" y="76"/>
                  </a:lnTo>
                  <a:lnTo>
                    <a:pt x="71" y="78"/>
                  </a:lnTo>
                  <a:lnTo>
                    <a:pt x="71" y="79"/>
                  </a:lnTo>
                  <a:lnTo>
                    <a:pt x="71" y="81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0" y="85"/>
                  </a:lnTo>
                  <a:lnTo>
                    <a:pt x="70" y="87"/>
                  </a:lnTo>
                  <a:lnTo>
                    <a:pt x="69" y="87"/>
                  </a:lnTo>
                  <a:lnTo>
                    <a:pt x="69" y="88"/>
                  </a:lnTo>
                  <a:lnTo>
                    <a:pt x="67" y="88"/>
                  </a:lnTo>
                  <a:lnTo>
                    <a:pt x="66" y="88"/>
                  </a:lnTo>
                  <a:lnTo>
                    <a:pt x="66" y="90"/>
                  </a:lnTo>
                  <a:lnTo>
                    <a:pt x="65" y="90"/>
                  </a:lnTo>
                  <a:lnTo>
                    <a:pt x="63" y="91"/>
                  </a:lnTo>
                  <a:lnTo>
                    <a:pt x="62" y="91"/>
                  </a:lnTo>
                  <a:lnTo>
                    <a:pt x="60" y="91"/>
                  </a:lnTo>
                  <a:lnTo>
                    <a:pt x="59" y="91"/>
                  </a:lnTo>
                  <a:lnTo>
                    <a:pt x="58" y="91"/>
                  </a:lnTo>
                  <a:lnTo>
                    <a:pt x="56" y="93"/>
                  </a:lnTo>
                  <a:lnTo>
                    <a:pt x="58" y="93"/>
                  </a:lnTo>
                  <a:lnTo>
                    <a:pt x="58" y="95"/>
                  </a:lnTo>
                  <a:lnTo>
                    <a:pt x="58" y="96"/>
                  </a:lnTo>
                  <a:lnTo>
                    <a:pt x="59" y="98"/>
                  </a:lnTo>
                  <a:lnTo>
                    <a:pt x="59" y="99"/>
                  </a:lnTo>
                  <a:lnTo>
                    <a:pt x="59" y="101"/>
                  </a:lnTo>
                  <a:lnTo>
                    <a:pt x="59" y="102"/>
                  </a:lnTo>
                  <a:lnTo>
                    <a:pt x="59" y="104"/>
                  </a:lnTo>
                  <a:lnTo>
                    <a:pt x="58" y="104"/>
                  </a:lnTo>
                  <a:lnTo>
                    <a:pt x="58" y="105"/>
                  </a:lnTo>
                  <a:lnTo>
                    <a:pt x="56" y="107"/>
                  </a:lnTo>
                  <a:lnTo>
                    <a:pt x="55" y="108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51" y="110"/>
                  </a:lnTo>
                  <a:lnTo>
                    <a:pt x="50" y="110"/>
                  </a:lnTo>
                  <a:lnTo>
                    <a:pt x="50" y="112"/>
                  </a:lnTo>
                  <a:lnTo>
                    <a:pt x="48" y="112"/>
                  </a:lnTo>
                  <a:lnTo>
                    <a:pt x="47" y="112"/>
                  </a:lnTo>
                  <a:lnTo>
                    <a:pt x="46" y="112"/>
                  </a:lnTo>
                  <a:lnTo>
                    <a:pt x="44" y="112"/>
                  </a:lnTo>
                  <a:lnTo>
                    <a:pt x="43" y="113"/>
                  </a:lnTo>
                  <a:lnTo>
                    <a:pt x="42" y="113"/>
                  </a:lnTo>
                  <a:lnTo>
                    <a:pt x="40" y="113"/>
                  </a:lnTo>
                  <a:lnTo>
                    <a:pt x="39" y="113"/>
                  </a:lnTo>
                  <a:lnTo>
                    <a:pt x="38" y="113"/>
                  </a:lnTo>
                  <a:lnTo>
                    <a:pt x="35" y="113"/>
                  </a:lnTo>
                  <a:lnTo>
                    <a:pt x="32" y="112"/>
                  </a:lnTo>
                  <a:lnTo>
                    <a:pt x="31" y="112"/>
                  </a:lnTo>
                  <a:lnTo>
                    <a:pt x="29" y="112"/>
                  </a:lnTo>
                  <a:lnTo>
                    <a:pt x="28" y="112"/>
                  </a:lnTo>
                  <a:lnTo>
                    <a:pt x="27" y="110"/>
                  </a:lnTo>
                  <a:lnTo>
                    <a:pt x="23" y="110"/>
                  </a:lnTo>
                  <a:lnTo>
                    <a:pt x="20" y="108"/>
                  </a:lnTo>
                  <a:lnTo>
                    <a:pt x="17" y="108"/>
                  </a:lnTo>
                  <a:lnTo>
                    <a:pt x="15" y="107"/>
                  </a:lnTo>
                  <a:lnTo>
                    <a:pt x="13" y="105"/>
                  </a:lnTo>
                  <a:lnTo>
                    <a:pt x="12" y="105"/>
                  </a:lnTo>
                  <a:lnTo>
                    <a:pt x="12" y="104"/>
                  </a:lnTo>
                  <a:lnTo>
                    <a:pt x="11" y="104"/>
                  </a:lnTo>
                  <a:lnTo>
                    <a:pt x="9" y="102"/>
                  </a:lnTo>
                  <a:lnTo>
                    <a:pt x="8" y="102"/>
                  </a:lnTo>
                  <a:lnTo>
                    <a:pt x="7" y="101"/>
                  </a:lnTo>
                  <a:lnTo>
                    <a:pt x="5" y="99"/>
                  </a:lnTo>
                  <a:lnTo>
                    <a:pt x="4" y="98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2" y="95"/>
                  </a:lnTo>
                  <a:lnTo>
                    <a:pt x="1" y="95"/>
                  </a:lnTo>
                  <a:lnTo>
                    <a:pt x="1" y="93"/>
                  </a:lnTo>
                  <a:lnTo>
                    <a:pt x="0" y="91"/>
                  </a:lnTo>
                  <a:lnTo>
                    <a:pt x="0" y="90"/>
                  </a:lnTo>
                  <a:lnTo>
                    <a:pt x="0" y="88"/>
                  </a:lnTo>
                  <a:lnTo>
                    <a:pt x="0" y="87"/>
                  </a:lnTo>
                  <a:lnTo>
                    <a:pt x="0" y="85"/>
                  </a:lnTo>
                  <a:lnTo>
                    <a:pt x="1" y="84"/>
                  </a:lnTo>
                  <a:lnTo>
                    <a:pt x="1" y="82"/>
                  </a:lnTo>
                  <a:lnTo>
                    <a:pt x="2" y="82"/>
                  </a:lnTo>
                  <a:lnTo>
                    <a:pt x="4" y="81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9" name="Freeform 71"/>
            <p:cNvSpPr>
              <a:spLocks noEditPoints="1"/>
            </p:cNvSpPr>
            <p:nvPr/>
          </p:nvSpPr>
          <p:spPr bwMode="auto">
            <a:xfrm>
              <a:off x="5697538" y="5283200"/>
              <a:ext cx="71438" cy="92075"/>
            </a:xfrm>
            <a:custGeom>
              <a:avLst/>
              <a:gdLst>
                <a:gd name="T0" fmla="*/ 2147483647 w 91"/>
                <a:gd name="T1" fmla="*/ 2147483647 h 116"/>
                <a:gd name="T2" fmla="*/ 2147483647 w 91"/>
                <a:gd name="T3" fmla="*/ 2147483647 h 116"/>
                <a:gd name="T4" fmla="*/ 2147483647 w 91"/>
                <a:gd name="T5" fmla="*/ 2147483647 h 116"/>
                <a:gd name="T6" fmla="*/ 2147483647 w 91"/>
                <a:gd name="T7" fmla="*/ 2147483647 h 116"/>
                <a:gd name="T8" fmla="*/ 2147483647 w 91"/>
                <a:gd name="T9" fmla="*/ 2147483647 h 116"/>
                <a:gd name="T10" fmla="*/ 2147483647 w 91"/>
                <a:gd name="T11" fmla="*/ 2147483647 h 116"/>
                <a:gd name="T12" fmla="*/ 2147483647 w 91"/>
                <a:gd name="T13" fmla="*/ 2147483647 h 116"/>
                <a:gd name="T14" fmla="*/ 2147483647 w 91"/>
                <a:gd name="T15" fmla="*/ 2147483647 h 116"/>
                <a:gd name="T16" fmla="*/ 0 w 91"/>
                <a:gd name="T17" fmla="*/ 2147483647 h 116"/>
                <a:gd name="T18" fmla="*/ 2147483647 w 91"/>
                <a:gd name="T19" fmla="*/ 2147483647 h 116"/>
                <a:gd name="T20" fmla="*/ 2147483647 w 91"/>
                <a:gd name="T21" fmla="*/ 2147483647 h 116"/>
                <a:gd name="T22" fmla="*/ 2147483647 w 91"/>
                <a:gd name="T23" fmla="*/ 2147483647 h 116"/>
                <a:gd name="T24" fmla="*/ 2147483647 w 91"/>
                <a:gd name="T25" fmla="*/ 2147483647 h 116"/>
                <a:gd name="T26" fmla="*/ 2147483647 w 91"/>
                <a:gd name="T27" fmla="*/ 2147483647 h 116"/>
                <a:gd name="T28" fmla="*/ 2147483647 w 91"/>
                <a:gd name="T29" fmla="*/ 2147483647 h 116"/>
                <a:gd name="T30" fmla="*/ 2147483647 w 91"/>
                <a:gd name="T31" fmla="*/ 2147483647 h 116"/>
                <a:gd name="T32" fmla="*/ 2147483647 w 91"/>
                <a:gd name="T33" fmla="*/ 2147483647 h 116"/>
                <a:gd name="T34" fmla="*/ 2147483647 w 91"/>
                <a:gd name="T35" fmla="*/ 2147483647 h 116"/>
                <a:gd name="T36" fmla="*/ 2147483647 w 91"/>
                <a:gd name="T37" fmla="*/ 2147483647 h 116"/>
                <a:gd name="T38" fmla="*/ 2147483647 w 91"/>
                <a:gd name="T39" fmla="*/ 2147483647 h 116"/>
                <a:gd name="T40" fmla="*/ 2147483647 w 91"/>
                <a:gd name="T41" fmla="*/ 2147483647 h 116"/>
                <a:gd name="T42" fmla="*/ 2147483647 w 91"/>
                <a:gd name="T43" fmla="*/ 2147483647 h 116"/>
                <a:gd name="T44" fmla="*/ 2147483647 w 91"/>
                <a:gd name="T45" fmla="*/ 2147483647 h 116"/>
                <a:gd name="T46" fmla="*/ 2147483647 w 91"/>
                <a:gd name="T47" fmla="*/ 2147483647 h 116"/>
                <a:gd name="T48" fmla="*/ 2147483647 w 91"/>
                <a:gd name="T49" fmla="*/ 2147483647 h 116"/>
                <a:gd name="T50" fmla="*/ 2147483647 w 91"/>
                <a:gd name="T51" fmla="*/ 0 h 116"/>
                <a:gd name="T52" fmla="*/ 2147483647 w 91"/>
                <a:gd name="T53" fmla="*/ 2147483647 h 116"/>
                <a:gd name="T54" fmla="*/ 2147483647 w 91"/>
                <a:gd name="T55" fmla="*/ 2147483647 h 116"/>
                <a:gd name="T56" fmla="*/ 2147483647 w 91"/>
                <a:gd name="T57" fmla="*/ 2147483647 h 116"/>
                <a:gd name="T58" fmla="*/ 2147483647 w 91"/>
                <a:gd name="T59" fmla="*/ 2147483647 h 116"/>
                <a:gd name="T60" fmla="*/ 2147483647 w 91"/>
                <a:gd name="T61" fmla="*/ 2147483647 h 116"/>
                <a:gd name="T62" fmla="*/ 2147483647 w 91"/>
                <a:gd name="T63" fmla="*/ 2147483647 h 116"/>
                <a:gd name="T64" fmla="*/ 2147483647 w 91"/>
                <a:gd name="T65" fmla="*/ 2147483647 h 116"/>
                <a:gd name="T66" fmla="*/ 2147483647 w 91"/>
                <a:gd name="T67" fmla="*/ 2147483647 h 116"/>
                <a:gd name="T68" fmla="*/ 2147483647 w 91"/>
                <a:gd name="T69" fmla="*/ 2147483647 h 116"/>
                <a:gd name="T70" fmla="*/ 2147483647 w 91"/>
                <a:gd name="T71" fmla="*/ 2147483647 h 116"/>
                <a:gd name="T72" fmla="*/ 2147483647 w 91"/>
                <a:gd name="T73" fmla="*/ 2147483647 h 116"/>
                <a:gd name="T74" fmla="*/ 2147483647 w 91"/>
                <a:gd name="T75" fmla="*/ 2147483647 h 116"/>
                <a:gd name="T76" fmla="*/ 2147483647 w 91"/>
                <a:gd name="T77" fmla="*/ 2147483647 h 116"/>
                <a:gd name="T78" fmla="*/ 2147483647 w 91"/>
                <a:gd name="T79" fmla="*/ 2147483647 h 116"/>
                <a:gd name="T80" fmla="*/ 2147483647 w 91"/>
                <a:gd name="T81" fmla="*/ 2147483647 h 116"/>
                <a:gd name="T82" fmla="*/ 2147483647 w 91"/>
                <a:gd name="T83" fmla="*/ 2147483647 h 116"/>
                <a:gd name="T84" fmla="*/ 2147483647 w 91"/>
                <a:gd name="T85" fmla="*/ 2147483647 h 116"/>
                <a:gd name="T86" fmla="*/ 2147483647 w 91"/>
                <a:gd name="T87" fmla="*/ 2147483647 h 116"/>
                <a:gd name="T88" fmla="*/ 2147483647 w 91"/>
                <a:gd name="T89" fmla="*/ 2147483647 h 116"/>
                <a:gd name="T90" fmla="*/ 2147483647 w 91"/>
                <a:gd name="T91" fmla="*/ 2147483647 h 116"/>
                <a:gd name="T92" fmla="*/ 2147483647 w 91"/>
                <a:gd name="T93" fmla="*/ 2147483647 h 116"/>
                <a:gd name="T94" fmla="*/ 2147483647 w 91"/>
                <a:gd name="T95" fmla="*/ 2147483647 h 116"/>
                <a:gd name="T96" fmla="*/ 2147483647 w 91"/>
                <a:gd name="T97" fmla="*/ 2147483647 h 116"/>
                <a:gd name="T98" fmla="*/ 2147483647 w 91"/>
                <a:gd name="T99" fmla="*/ 2147483647 h 116"/>
                <a:gd name="T100" fmla="*/ 2147483647 w 91"/>
                <a:gd name="T101" fmla="*/ 2147483647 h 116"/>
                <a:gd name="T102" fmla="*/ 2147483647 w 91"/>
                <a:gd name="T103" fmla="*/ 2147483647 h 116"/>
                <a:gd name="T104" fmla="*/ 2147483647 w 91"/>
                <a:gd name="T105" fmla="*/ 2147483647 h 116"/>
                <a:gd name="T106" fmla="*/ 2147483647 w 91"/>
                <a:gd name="T107" fmla="*/ 2147483647 h 116"/>
                <a:gd name="T108" fmla="*/ 2147483647 w 91"/>
                <a:gd name="T109" fmla="*/ 2147483647 h 116"/>
                <a:gd name="T110" fmla="*/ 2147483647 w 91"/>
                <a:gd name="T111" fmla="*/ 2147483647 h 116"/>
                <a:gd name="T112" fmla="*/ 2147483647 w 91"/>
                <a:gd name="T113" fmla="*/ 2147483647 h 1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1" h="116">
                  <a:moveTo>
                    <a:pt x="18" y="14"/>
                  </a:moveTo>
                  <a:lnTo>
                    <a:pt x="18" y="14"/>
                  </a:lnTo>
                  <a:lnTo>
                    <a:pt x="17" y="15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19" y="23"/>
                  </a:lnTo>
                  <a:lnTo>
                    <a:pt x="19" y="24"/>
                  </a:lnTo>
                  <a:lnTo>
                    <a:pt x="21" y="24"/>
                  </a:lnTo>
                  <a:lnTo>
                    <a:pt x="21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2" y="31"/>
                  </a:lnTo>
                  <a:lnTo>
                    <a:pt x="21" y="32"/>
                  </a:lnTo>
                  <a:lnTo>
                    <a:pt x="19" y="32"/>
                  </a:lnTo>
                  <a:lnTo>
                    <a:pt x="18" y="32"/>
                  </a:lnTo>
                  <a:lnTo>
                    <a:pt x="18" y="34"/>
                  </a:lnTo>
                  <a:lnTo>
                    <a:pt x="17" y="34"/>
                  </a:lnTo>
                  <a:lnTo>
                    <a:pt x="15" y="35"/>
                  </a:lnTo>
                  <a:lnTo>
                    <a:pt x="14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1" y="41"/>
                  </a:lnTo>
                  <a:lnTo>
                    <a:pt x="11" y="43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5" y="54"/>
                  </a:lnTo>
                  <a:lnTo>
                    <a:pt x="14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10" y="55"/>
                  </a:lnTo>
                  <a:lnTo>
                    <a:pt x="9" y="57"/>
                  </a:lnTo>
                  <a:lnTo>
                    <a:pt x="7" y="58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3" y="62"/>
                  </a:lnTo>
                  <a:lnTo>
                    <a:pt x="3" y="63"/>
                  </a:lnTo>
                  <a:lnTo>
                    <a:pt x="2" y="63"/>
                  </a:lnTo>
                  <a:lnTo>
                    <a:pt x="2" y="65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2" y="69"/>
                  </a:lnTo>
                  <a:lnTo>
                    <a:pt x="3" y="71"/>
                  </a:lnTo>
                  <a:lnTo>
                    <a:pt x="3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6" y="77"/>
                  </a:lnTo>
                  <a:lnTo>
                    <a:pt x="7" y="79"/>
                  </a:lnTo>
                  <a:lnTo>
                    <a:pt x="6" y="80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3" y="82"/>
                  </a:lnTo>
                  <a:lnTo>
                    <a:pt x="3" y="83"/>
                  </a:lnTo>
                  <a:lnTo>
                    <a:pt x="2" y="83"/>
                  </a:lnTo>
                  <a:lnTo>
                    <a:pt x="2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7"/>
                  </a:lnTo>
                  <a:lnTo>
                    <a:pt x="3" y="97"/>
                  </a:lnTo>
                  <a:lnTo>
                    <a:pt x="4" y="99"/>
                  </a:lnTo>
                  <a:lnTo>
                    <a:pt x="4" y="100"/>
                  </a:lnTo>
                  <a:lnTo>
                    <a:pt x="6" y="102"/>
                  </a:lnTo>
                  <a:lnTo>
                    <a:pt x="7" y="103"/>
                  </a:lnTo>
                  <a:lnTo>
                    <a:pt x="9" y="105"/>
                  </a:lnTo>
                  <a:lnTo>
                    <a:pt x="11" y="105"/>
                  </a:lnTo>
                  <a:lnTo>
                    <a:pt x="13" y="106"/>
                  </a:lnTo>
                  <a:lnTo>
                    <a:pt x="14" y="108"/>
                  </a:lnTo>
                  <a:lnTo>
                    <a:pt x="15" y="108"/>
                  </a:lnTo>
                  <a:lnTo>
                    <a:pt x="18" y="109"/>
                  </a:lnTo>
                  <a:lnTo>
                    <a:pt x="19" y="111"/>
                  </a:lnTo>
                  <a:lnTo>
                    <a:pt x="22" y="111"/>
                  </a:lnTo>
                  <a:lnTo>
                    <a:pt x="23" y="113"/>
                  </a:lnTo>
                  <a:lnTo>
                    <a:pt x="26" y="113"/>
                  </a:lnTo>
                  <a:lnTo>
                    <a:pt x="27" y="114"/>
                  </a:lnTo>
                  <a:lnTo>
                    <a:pt x="30" y="114"/>
                  </a:lnTo>
                  <a:lnTo>
                    <a:pt x="31" y="114"/>
                  </a:lnTo>
                  <a:lnTo>
                    <a:pt x="34" y="114"/>
                  </a:lnTo>
                  <a:lnTo>
                    <a:pt x="37" y="116"/>
                  </a:lnTo>
                  <a:lnTo>
                    <a:pt x="38" y="116"/>
                  </a:lnTo>
                  <a:lnTo>
                    <a:pt x="41" y="116"/>
                  </a:lnTo>
                  <a:lnTo>
                    <a:pt x="42" y="116"/>
                  </a:lnTo>
                  <a:lnTo>
                    <a:pt x="45" y="116"/>
                  </a:lnTo>
                  <a:lnTo>
                    <a:pt x="46" y="116"/>
                  </a:lnTo>
                  <a:lnTo>
                    <a:pt x="48" y="114"/>
                  </a:lnTo>
                  <a:lnTo>
                    <a:pt x="50" y="114"/>
                  </a:lnTo>
                  <a:lnTo>
                    <a:pt x="52" y="114"/>
                  </a:lnTo>
                  <a:lnTo>
                    <a:pt x="53" y="113"/>
                  </a:lnTo>
                  <a:lnTo>
                    <a:pt x="54" y="113"/>
                  </a:lnTo>
                  <a:lnTo>
                    <a:pt x="56" y="111"/>
                  </a:lnTo>
                  <a:lnTo>
                    <a:pt x="57" y="111"/>
                  </a:lnTo>
                  <a:lnTo>
                    <a:pt x="58" y="109"/>
                  </a:lnTo>
                  <a:lnTo>
                    <a:pt x="60" y="108"/>
                  </a:lnTo>
                  <a:lnTo>
                    <a:pt x="61" y="108"/>
                  </a:lnTo>
                  <a:lnTo>
                    <a:pt x="61" y="106"/>
                  </a:lnTo>
                  <a:lnTo>
                    <a:pt x="62" y="105"/>
                  </a:lnTo>
                  <a:lnTo>
                    <a:pt x="62" y="103"/>
                  </a:lnTo>
                  <a:lnTo>
                    <a:pt x="62" y="102"/>
                  </a:lnTo>
                  <a:lnTo>
                    <a:pt x="62" y="100"/>
                  </a:lnTo>
                  <a:lnTo>
                    <a:pt x="62" y="99"/>
                  </a:lnTo>
                  <a:lnTo>
                    <a:pt x="61" y="96"/>
                  </a:lnTo>
                  <a:lnTo>
                    <a:pt x="61" y="94"/>
                  </a:lnTo>
                  <a:lnTo>
                    <a:pt x="62" y="94"/>
                  </a:lnTo>
                  <a:lnTo>
                    <a:pt x="64" y="94"/>
                  </a:lnTo>
                  <a:lnTo>
                    <a:pt x="65" y="94"/>
                  </a:lnTo>
                  <a:lnTo>
                    <a:pt x="67" y="92"/>
                  </a:lnTo>
                  <a:lnTo>
                    <a:pt x="68" y="92"/>
                  </a:lnTo>
                  <a:lnTo>
                    <a:pt x="69" y="91"/>
                  </a:lnTo>
                  <a:lnTo>
                    <a:pt x="71" y="91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2" y="88"/>
                  </a:lnTo>
                  <a:lnTo>
                    <a:pt x="73" y="88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5" y="85"/>
                  </a:lnTo>
                  <a:lnTo>
                    <a:pt x="75" y="83"/>
                  </a:lnTo>
                  <a:lnTo>
                    <a:pt x="75" y="82"/>
                  </a:lnTo>
                  <a:lnTo>
                    <a:pt x="75" y="80"/>
                  </a:lnTo>
                  <a:lnTo>
                    <a:pt x="75" y="79"/>
                  </a:lnTo>
                  <a:lnTo>
                    <a:pt x="73" y="77"/>
                  </a:lnTo>
                  <a:lnTo>
                    <a:pt x="73" y="75"/>
                  </a:lnTo>
                  <a:lnTo>
                    <a:pt x="72" y="74"/>
                  </a:lnTo>
                  <a:lnTo>
                    <a:pt x="71" y="72"/>
                  </a:lnTo>
                  <a:lnTo>
                    <a:pt x="72" y="72"/>
                  </a:lnTo>
                  <a:lnTo>
                    <a:pt x="73" y="72"/>
                  </a:lnTo>
                  <a:lnTo>
                    <a:pt x="75" y="71"/>
                  </a:lnTo>
                  <a:lnTo>
                    <a:pt x="76" y="71"/>
                  </a:lnTo>
                  <a:lnTo>
                    <a:pt x="77" y="71"/>
                  </a:lnTo>
                  <a:lnTo>
                    <a:pt x="79" y="69"/>
                  </a:lnTo>
                  <a:lnTo>
                    <a:pt x="80" y="68"/>
                  </a:lnTo>
                  <a:lnTo>
                    <a:pt x="81" y="66"/>
                  </a:lnTo>
                  <a:lnTo>
                    <a:pt x="83" y="65"/>
                  </a:lnTo>
                  <a:lnTo>
                    <a:pt x="83" y="63"/>
                  </a:lnTo>
                  <a:lnTo>
                    <a:pt x="84" y="62"/>
                  </a:lnTo>
                  <a:lnTo>
                    <a:pt x="84" y="60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4"/>
                  </a:lnTo>
                  <a:lnTo>
                    <a:pt x="83" y="52"/>
                  </a:lnTo>
                  <a:lnTo>
                    <a:pt x="83" y="51"/>
                  </a:lnTo>
                  <a:lnTo>
                    <a:pt x="81" y="51"/>
                  </a:lnTo>
                  <a:lnTo>
                    <a:pt x="81" y="49"/>
                  </a:lnTo>
                  <a:lnTo>
                    <a:pt x="80" y="49"/>
                  </a:lnTo>
                  <a:lnTo>
                    <a:pt x="80" y="48"/>
                  </a:lnTo>
                  <a:lnTo>
                    <a:pt x="79" y="46"/>
                  </a:lnTo>
                  <a:lnTo>
                    <a:pt x="77" y="45"/>
                  </a:lnTo>
                  <a:lnTo>
                    <a:pt x="79" y="43"/>
                  </a:lnTo>
                  <a:lnTo>
                    <a:pt x="80" y="43"/>
                  </a:lnTo>
                  <a:lnTo>
                    <a:pt x="81" y="43"/>
                  </a:lnTo>
                  <a:lnTo>
                    <a:pt x="81" y="41"/>
                  </a:lnTo>
                  <a:lnTo>
                    <a:pt x="83" y="41"/>
                  </a:lnTo>
                  <a:lnTo>
                    <a:pt x="84" y="41"/>
                  </a:lnTo>
                  <a:lnTo>
                    <a:pt x="85" y="40"/>
                  </a:lnTo>
                  <a:lnTo>
                    <a:pt x="87" y="38"/>
                  </a:lnTo>
                  <a:lnTo>
                    <a:pt x="88" y="37"/>
                  </a:lnTo>
                  <a:lnTo>
                    <a:pt x="89" y="35"/>
                  </a:lnTo>
                  <a:lnTo>
                    <a:pt x="89" y="34"/>
                  </a:lnTo>
                  <a:lnTo>
                    <a:pt x="89" y="32"/>
                  </a:lnTo>
                  <a:lnTo>
                    <a:pt x="91" y="31"/>
                  </a:lnTo>
                  <a:lnTo>
                    <a:pt x="91" y="29"/>
                  </a:lnTo>
                  <a:lnTo>
                    <a:pt x="89" y="28"/>
                  </a:lnTo>
                  <a:lnTo>
                    <a:pt x="89" y="26"/>
                  </a:lnTo>
                  <a:lnTo>
                    <a:pt x="89" y="24"/>
                  </a:lnTo>
                  <a:lnTo>
                    <a:pt x="89" y="23"/>
                  </a:lnTo>
                  <a:lnTo>
                    <a:pt x="88" y="23"/>
                  </a:lnTo>
                  <a:lnTo>
                    <a:pt x="88" y="21"/>
                  </a:lnTo>
                  <a:lnTo>
                    <a:pt x="87" y="20"/>
                  </a:lnTo>
                  <a:lnTo>
                    <a:pt x="85" y="18"/>
                  </a:lnTo>
                  <a:lnTo>
                    <a:pt x="85" y="17"/>
                  </a:lnTo>
                  <a:lnTo>
                    <a:pt x="84" y="17"/>
                  </a:lnTo>
                  <a:lnTo>
                    <a:pt x="83" y="15"/>
                  </a:lnTo>
                  <a:lnTo>
                    <a:pt x="83" y="14"/>
                  </a:lnTo>
                  <a:lnTo>
                    <a:pt x="81" y="14"/>
                  </a:lnTo>
                  <a:lnTo>
                    <a:pt x="80" y="12"/>
                  </a:lnTo>
                  <a:lnTo>
                    <a:pt x="79" y="12"/>
                  </a:lnTo>
                  <a:lnTo>
                    <a:pt x="77" y="11"/>
                  </a:lnTo>
                  <a:lnTo>
                    <a:pt x="76" y="9"/>
                  </a:lnTo>
                  <a:lnTo>
                    <a:pt x="75" y="9"/>
                  </a:lnTo>
                  <a:lnTo>
                    <a:pt x="73" y="7"/>
                  </a:lnTo>
                  <a:lnTo>
                    <a:pt x="72" y="7"/>
                  </a:lnTo>
                  <a:lnTo>
                    <a:pt x="71" y="6"/>
                  </a:lnTo>
                  <a:lnTo>
                    <a:pt x="68" y="4"/>
                  </a:lnTo>
                  <a:lnTo>
                    <a:pt x="65" y="4"/>
                  </a:lnTo>
                  <a:lnTo>
                    <a:pt x="61" y="3"/>
                  </a:lnTo>
                  <a:lnTo>
                    <a:pt x="58" y="1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3"/>
                  </a:lnTo>
                  <a:lnTo>
                    <a:pt x="26" y="3"/>
                  </a:lnTo>
                  <a:lnTo>
                    <a:pt x="25" y="3"/>
                  </a:lnTo>
                  <a:lnTo>
                    <a:pt x="23" y="4"/>
                  </a:lnTo>
                  <a:lnTo>
                    <a:pt x="22" y="6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4"/>
                  </a:lnTo>
                  <a:close/>
                  <a:moveTo>
                    <a:pt x="29" y="111"/>
                  </a:moveTo>
                  <a:lnTo>
                    <a:pt x="26" y="109"/>
                  </a:lnTo>
                  <a:lnTo>
                    <a:pt x="25" y="109"/>
                  </a:lnTo>
                  <a:lnTo>
                    <a:pt x="22" y="108"/>
                  </a:lnTo>
                  <a:lnTo>
                    <a:pt x="21" y="108"/>
                  </a:lnTo>
                  <a:lnTo>
                    <a:pt x="19" y="106"/>
                  </a:lnTo>
                  <a:lnTo>
                    <a:pt x="17" y="106"/>
                  </a:lnTo>
                  <a:lnTo>
                    <a:pt x="15" y="105"/>
                  </a:lnTo>
                  <a:lnTo>
                    <a:pt x="14" y="105"/>
                  </a:lnTo>
                  <a:lnTo>
                    <a:pt x="13" y="103"/>
                  </a:lnTo>
                  <a:lnTo>
                    <a:pt x="11" y="102"/>
                  </a:lnTo>
                  <a:lnTo>
                    <a:pt x="10" y="100"/>
                  </a:lnTo>
                  <a:lnTo>
                    <a:pt x="9" y="100"/>
                  </a:lnTo>
                  <a:lnTo>
                    <a:pt x="7" y="99"/>
                  </a:lnTo>
                  <a:lnTo>
                    <a:pt x="6" y="97"/>
                  </a:lnTo>
                  <a:lnTo>
                    <a:pt x="6" y="96"/>
                  </a:lnTo>
                  <a:lnTo>
                    <a:pt x="4" y="96"/>
                  </a:lnTo>
                  <a:lnTo>
                    <a:pt x="4" y="94"/>
                  </a:lnTo>
                  <a:lnTo>
                    <a:pt x="3" y="92"/>
                  </a:lnTo>
                  <a:lnTo>
                    <a:pt x="3" y="91"/>
                  </a:lnTo>
                  <a:lnTo>
                    <a:pt x="3" y="89"/>
                  </a:lnTo>
                  <a:lnTo>
                    <a:pt x="3" y="88"/>
                  </a:lnTo>
                  <a:lnTo>
                    <a:pt x="3" y="86"/>
                  </a:lnTo>
                  <a:lnTo>
                    <a:pt x="4" y="85"/>
                  </a:lnTo>
                  <a:lnTo>
                    <a:pt x="6" y="83"/>
                  </a:lnTo>
                  <a:lnTo>
                    <a:pt x="7" y="82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0" y="80"/>
                  </a:lnTo>
                  <a:lnTo>
                    <a:pt x="13" y="80"/>
                  </a:lnTo>
                  <a:lnTo>
                    <a:pt x="11" y="79"/>
                  </a:lnTo>
                  <a:lnTo>
                    <a:pt x="10" y="77"/>
                  </a:lnTo>
                  <a:lnTo>
                    <a:pt x="9" y="77"/>
                  </a:lnTo>
                  <a:lnTo>
                    <a:pt x="9" y="75"/>
                  </a:lnTo>
                  <a:lnTo>
                    <a:pt x="7" y="74"/>
                  </a:lnTo>
                  <a:lnTo>
                    <a:pt x="7" y="72"/>
                  </a:lnTo>
                  <a:lnTo>
                    <a:pt x="6" y="72"/>
                  </a:lnTo>
                  <a:lnTo>
                    <a:pt x="6" y="71"/>
                  </a:lnTo>
                  <a:lnTo>
                    <a:pt x="4" y="69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6" y="63"/>
                  </a:lnTo>
                  <a:lnTo>
                    <a:pt x="7" y="62"/>
                  </a:lnTo>
                  <a:lnTo>
                    <a:pt x="7" y="60"/>
                  </a:lnTo>
                  <a:lnTo>
                    <a:pt x="9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1" y="58"/>
                  </a:lnTo>
                  <a:lnTo>
                    <a:pt x="13" y="58"/>
                  </a:lnTo>
                  <a:lnTo>
                    <a:pt x="14" y="58"/>
                  </a:lnTo>
                  <a:lnTo>
                    <a:pt x="14" y="57"/>
                  </a:lnTo>
                  <a:lnTo>
                    <a:pt x="15" y="57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18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5" y="51"/>
                  </a:lnTo>
                  <a:lnTo>
                    <a:pt x="15" y="49"/>
                  </a:lnTo>
                  <a:lnTo>
                    <a:pt x="14" y="48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1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8" y="37"/>
                  </a:lnTo>
                  <a:lnTo>
                    <a:pt x="19" y="35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2" y="34"/>
                  </a:lnTo>
                  <a:lnTo>
                    <a:pt x="23" y="34"/>
                  </a:lnTo>
                  <a:lnTo>
                    <a:pt x="25" y="32"/>
                  </a:lnTo>
                  <a:lnTo>
                    <a:pt x="26" y="32"/>
                  </a:lnTo>
                  <a:lnTo>
                    <a:pt x="27" y="32"/>
                  </a:lnTo>
                  <a:lnTo>
                    <a:pt x="30" y="32"/>
                  </a:lnTo>
                  <a:lnTo>
                    <a:pt x="27" y="29"/>
                  </a:lnTo>
                  <a:lnTo>
                    <a:pt x="26" y="28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4"/>
                  </a:lnTo>
                  <a:lnTo>
                    <a:pt x="22" y="23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19" y="17"/>
                  </a:lnTo>
                  <a:lnTo>
                    <a:pt x="19" y="15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3" y="7"/>
                  </a:lnTo>
                  <a:lnTo>
                    <a:pt x="25" y="7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1" y="4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8" y="3"/>
                  </a:lnTo>
                  <a:lnTo>
                    <a:pt x="40" y="3"/>
                  </a:lnTo>
                  <a:lnTo>
                    <a:pt x="41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8" y="3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4" y="4"/>
                  </a:lnTo>
                  <a:lnTo>
                    <a:pt x="56" y="4"/>
                  </a:lnTo>
                  <a:lnTo>
                    <a:pt x="57" y="4"/>
                  </a:lnTo>
                  <a:lnTo>
                    <a:pt x="58" y="4"/>
                  </a:lnTo>
                  <a:lnTo>
                    <a:pt x="61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5" y="7"/>
                  </a:lnTo>
                  <a:lnTo>
                    <a:pt x="67" y="7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2" y="11"/>
                  </a:lnTo>
                  <a:lnTo>
                    <a:pt x="73" y="11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7" y="14"/>
                  </a:lnTo>
                  <a:lnTo>
                    <a:pt x="79" y="15"/>
                  </a:lnTo>
                  <a:lnTo>
                    <a:pt x="80" y="17"/>
                  </a:lnTo>
                  <a:lnTo>
                    <a:pt x="81" y="17"/>
                  </a:lnTo>
                  <a:lnTo>
                    <a:pt x="81" y="18"/>
                  </a:lnTo>
                  <a:lnTo>
                    <a:pt x="83" y="18"/>
                  </a:lnTo>
                  <a:lnTo>
                    <a:pt x="84" y="20"/>
                  </a:lnTo>
                  <a:lnTo>
                    <a:pt x="84" y="21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7" y="24"/>
                  </a:lnTo>
                  <a:lnTo>
                    <a:pt x="87" y="26"/>
                  </a:lnTo>
                  <a:lnTo>
                    <a:pt x="88" y="28"/>
                  </a:lnTo>
                  <a:lnTo>
                    <a:pt x="88" y="29"/>
                  </a:lnTo>
                  <a:lnTo>
                    <a:pt x="88" y="31"/>
                  </a:lnTo>
                  <a:lnTo>
                    <a:pt x="88" y="32"/>
                  </a:lnTo>
                  <a:lnTo>
                    <a:pt x="87" y="32"/>
                  </a:lnTo>
                  <a:lnTo>
                    <a:pt x="87" y="34"/>
                  </a:lnTo>
                  <a:lnTo>
                    <a:pt x="85" y="35"/>
                  </a:lnTo>
                  <a:lnTo>
                    <a:pt x="85" y="37"/>
                  </a:lnTo>
                  <a:lnTo>
                    <a:pt x="84" y="37"/>
                  </a:lnTo>
                  <a:lnTo>
                    <a:pt x="83" y="38"/>
                  </a:lnTo>
                  <a:lnTo>
                    <a:pt x="81" y="40"/>
                  </a:lnTo>
                  <a:lnTo>
                    <a:pt x="80" y="40"/>
                  </a:lnTo>
                  <a:lnTo>
                    <a:pt x="79" y="40"/>
                  </a:lnTo>
                  <a:lnTo>
                    <a:pt x="79" y="41"/>
                  </a:lnTo>
                  <a:lnTo>
                    <a:pt x="77" y="41"/>
                  </a:lnTo>
                  <a:lnTo>
                    <a:pt x="76" y="41"/>
                  </a:lnTo>
                  <a:lnTo>
                    <a:pt x="75" y="41"/>
                  </a:lnTo>
                  <a:lnTo>
                    <a:pt x="71" y="43"/>
                  </a:lnTo>
                  <a:lnTo>
                    <a:pt x="73" y="45"/>
                  </a:lnTo>
                  <a:lnTo>
                    <a:pt x="75" y="46"/>
                  </a:lnTo>
                  <a:lnTo>
                    <a:pt x="76" y="46"/>
                  </a:lnTo>
                  <a:lnTo>
                    <a:pt x="76" y="48"/>
                  </a:lnTo>
                  <a:lnTo>
                    <a:pt x="77" y="49"/>
                  </a:lnTo>
                  <a:lnTo>
                    <a:pt x="79" y="49"/>
                  </a:lnTo>
                  <a:lnTo>
                    <a:pt x="79" y="51"/>
                  </a:lnTo>
                  <a:lnTo>
                    <a:pt x="80" y="52"/>
                  </a:lnTo>
                  <a:lnTo>
                    <a:pt x="80" y="54"/>
                  </a:lnTo>
                  <a:lnTo>
                    <a:pt x="81" y="55"/>
                  </a:lnTo>
                  <a:lnTo>
                    <a:pt x="81" y="57"/>
                  </a:lnTo>
                  <a:lnTo>
                    <a:pt x="81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0" y="63"/>
                  </a:lnTo>
                  <a:lnTo>
                    <a:pt x="80" y="65"/>
                  </a:lnTo>
                  <a:lnTo>
                    <a:pt x="79" y="65"/>
                  </a:lnTo>
                  <a:lnTo>
                    <a:pt x="79" y="66"/>
                  </a:lnTo>
                  <a:lnTo>
                    <a:pt x="77" y="66"/>
                  </a:lnTo>
                  <a:lnTo>
                    <a:pt x="76" y="68"/>
                  </a:lnTo>
                  <a:lnTo>
                    <a:pt x="75" y="68"/>
                  </a:lnTo>
                  <a:lnTo>
                    <a:pt x="73" y="69"/>
                  </a:lnTo>
                  <a:lnTo>
                    <a:pt x="72" y="69"/>
                  </a:lnTo>
                  <a:lnTo>
                    <a:pt x="71" y="71"/>
                  </a:lnTo>
                  <a:lnTo>
                    <a:pt x="69" y="71"/>
                  </a:lnTo>
                  <a:lnTo>
                    <a:pt x="67" y="71"/>
                  </a:lnTo>
                  <a:lnTo>
                    <a:pt x="68" y="72"/>
                  </a:lnTo>
                  <a:lnTo>
                    <a:pt x="69" y="74"/>
                  </a:lnTo>
                  <a:lnTo>
                    <a:pt x="69" y="75"/>
                  </a:lnTo>
                  <a:lnTo>
                    <a:pt x="71" y="77"/>
                  </a:lnTo>
                  <a:lnTo>
                    <a:pt x="72" y="79"/>
                  </a:lnTo>
                  <a:lnTo>
                    <a:pt x="72" y="80"/>
                  </a:lnTo>
                  <a:lnTo>
                    <a:pt x="72" y="82"/>
                  </a:lnTo>
                  <a:lnTo>
                    <a:pt x="72" y="83"/>
                  </a:lnTo>
                  <a:lnTo>
                    <a:pt x="72" y="85"/>
                  </a:lnTo>
                  <a:lnTo>
                    <a:pt x="71" y="86"/>
                  </a:lnTo>
                  <a:lnTo>
                    <a:pt x="71" y="88"/>
                  </a:lnTo>
                  <a:lnTo>
                    <a:pt x="69" y="88"/>
                  </a:lnTo>
                  <a:lnTo>
                    <a:pt x="68" y="89"/>
                  </a:lnTo>
                  <a:lnTo>
                    <a:pt x="67" y="89"/>
                  </a:lnTo>
                  <a:lnTo>
                    <a:pt x="65" y="91"/>
                  </a:lnTo>
                  <a:lnTo>
                    <a:pt x="64" y="91"/>
                  </a:lnTo>
                  <a:lnTo>
                    <a:pt x="62" y="91"/>
                  </a:lnTo>
                  <a:lnTo>
                    <a:pt x="61" y="91"/>
                  </a:lnTo>
                  <a:lnTo>
                    <a:pt x="60" y="92"/>
                  </a:lnTo>
                  <a:lnTo>
                    <a:pt x="58" y="92"/>
                  </a:lnTo>
                  <a:lnTo>
                    <a:pt x="56" y="92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58" y="97"/>
                  </a:lnTo>
                  <a:lnTo>
                    <a:pt x="60" y="99"/>
                  </a:lnTo>
                  <a:lnTo>
                    <a:pt x="60" y="100"/>
                  </a:lnTo>
                  <a:lnTo>
                    <a:pt x="60" y="102"/>
                  </a:lnTo>
                  <a:lnTo>
                    <a:pt x="60" y="103"/>
                  </a:lnTo>
                  <a:lnTo>
                    <a:pt x="60" y="105"/>
                  </a:lnTo>
                  <a:lnTo>
                    <a:pt x="58" y="105"/>
                  </a:lnTo>
                  <a:lnTo>
                    <a:pt x="58" y="106"/>
                  </a:lnTo>
                  <a:lnTo>
                    <a:pt x="57" y="108"/>
                  </a:lnTo>
                  <a:lnTo>
                    <a:pt x="56" y="108"/>
                  </a:lnTo>
                  <a:lnTo>
                    <a:pt x="54" y="109"/>
                  </a:lnTo>
                  <a:lnTo>
                    <a:pt x="53" y="109"/>
                  </a:lnTo>
                  <a:lnTo>
                    <a:pt x="52" y="111"/>
                  </a:lnTo>
                  <a:lnTo>
                    <a:pt x="50" y="111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6" y="113"/>
                  </a:lnTo>
                  <a:lnTo>
                    <a:pt x="44" y="113"/>
                  </a:lnTo>
                  <a:lnTo>
                    <a:pt x="42" y="113"/>
                  </a:lnTo>
                  <a:lnTo>
                    <a:pt x="41" y="113"/>
                  </a:lnTo>
                  <a:lnTo>
                    <a:pt x="38" y="113"/>
                  </a:lnTo>
                  <a:lnTo>
                    <a:pt x="37" y="113"/>
                  </a:lnTo>
                  <a:lnTo>
                    <a:pt x="34" y="111"/>
                  </a:lnTo>
                  <a:lnTo>
                    <a:pt x="33" y="111"/>
                  </a:lnTo>
                  <a:lnTo>
                    <a:pt x="30" y="111"/>
                  </a:lnTo>
                  <a:lnTo>
                    <a:pt x="29" y="111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0" name="Freeform 72"/>
            <p:cNvSpPr>
              <a:spLocks/>
            </p:cNvSpPr>
            <p:nvPr/>
          </p:nvSpPr>
          <p:spPr bwMode="auto">
            <a:xfrm>
              <a:off x="5684838" y="5273675"/>
              <a:ext cx="36513" cy="68263"/>
            </a:xfrm>
            <a:custGeom>
              <a:avLst/>
              <a:gdLst>
                <a:gd name="T0" fmla="*/ 2147483647 w 45"/>
                <a:gd name="T1" fmla="*/ 2147483647 h 85"/>
                <a:gd name="T2" fmla="*/ 2147483647 w 45"/>
                <a:gd name="T3" fmla="*/ 2147483647 h 85"/>
                <a:gd name="T4" fmla="*/ 2147483647 w 45"/>
                <a:gd name="T5" fmla="*/ 2147483647 h 85"/>
                <a:gd name="T6" fmla="*/ 0 w 45"/>
                <a:gd name="T7" fmla="*/ 2147483647 h 85"/>
                <a:gd name="T8" fmla="*/ 2147483647 w 45"/>
                <a:gd name="T9" fmla="*/ 2147483647 h 85"/>
                <a:gd name="T10" fmla="*/ 2147483647 w 45"/>
                <a:gd name="T11" fmla="*/ 2147483647 h 85"/>
                <a:gd name="T12" fmla="*/ 2147483647 w 45"/>
                <a:gd name="T13" fmla="*/ 2147483647 h 85"/>
                <a:gd name="T14" fmla="*/ 2147483647 w 45"/>
                <a:gd name="T15" fmla="*/ 2147483647 h 85"/>
                <a:gd name="T16" fmla="*/ 2147483647 w 45"/>
                <a:gd name="T17" fmla="*/ 2147483647 h 85"/>
                <a:gd name="T18" fmla="*/ 2147483647 w 45"/>
                <a:gd name="T19" fmla="*/ 2147483647 h 85"/>
                <a:gd name="T20" fmla="*/ 2147483647 w 45"/>
                <a:gd name="T21" fmla="*/ 2147483647 h 85"/>
                <a:gd name="T22" fmla="*/ 2147483647 w 45"/>
                <a:gd name="T23" fmla="*/ 2147483647 h 85"/>
                <a:gd name="T24" fmla="*/ 2147483647 w 45"/>
                <a:gd name="T25" fmla="*/ 2147483647 h 85"/>
                <a:gd name="T26" fmla="*/ 2147483647 w 45"/>
                <a:gd name="T27" fmla="*/ 2147483647 h 85"/>
                <a:gd name="T28" fmla="*/ 2147483647 w 45"/>
                <a:gd name="T29" fmla="*/ 2147483647 h 85"/>
                <a:gd name="T30" fmla="*/ 2147483647 w 45"/>
                <a:gd name="T31" fmla="*/ 2147483647 h 85"/>
                <a:gd name="T32" fmla="*/ 2147483647 w 45"/>
                <a:gd name="T33" fmla="*/ 2147483647 h 85"/>
                <a:gd name="T34" fmla="*/ 2147483647 w 45"/>
                <a:gd name="T35" fmla="*/ 2147483647 h 85"/>
                <a:gd name="T36" fmla="*/ 2147483647 w 45"/>
                <a:gd name="T37" fmla="*/ 2147483647 h 85"/>
                <a:gd name="T38" fmla="*/ 2147483647 w 45"/>
                <a:gd name="T39" fmla="*/ 2147483647 h 85"/>
                <a:gd name="T40" fmla="*/ 2147483647 w 45"/>
                <a:gd name="T41" fmla="*/ 2147483647 h 85"/>
                <a:gd name="T42" fmla="*/ 2147483647 w 45"/>
                <a:gd name="T43" fmla="*/ 2147483647 h 85"/>
                <a:gd name="T44" fmla="*/ 2147483647 w 45"/>
                <a:gd name="T45" fmla="*/ 2147483647 h 85"/>
                <a:gd name="T46" fmla="*/ 2147483647 w 45"/>
                <a:gd name="T47" fmla="*/ 2147483647 h 85"/>
                <a:gd name="T48" fmla="*/ 2147483647 w 45"/>
                <a:gd name="T49" fmla="*/ 2147483647 h 85"/>
                <a:gd name="T50" fmla="*/ 2147483647 w 45"/>
                <a:gd name="T51" fmla="*/ 2147483647 h 85"/>
                <a:gd name="T52" fmla="*/ 2147483647 w 45"/>
                <a:gd name="T53" fmla="*/ 2147483647 h 85"/>
                <a:gd name="T54" fmla="*/ 2147483647 w 45"/>
                <a:gd name="T55" fmla="*/ 2147483647 h 85"/>
                <a:gd name="T56" fmla="*/ 2147483647 w 45"/>
                <a:gd name="T57" fmla="*/ 2147483647 h 85"/>
                <a:gd name="T58" fmla="*/ 2147483647 w 45"/>
                <a:gd name="T59" fmla="*/ 2147483647 h 85"/>
                <a:gd name="T60" fmla="*/ 2147483647 w 45"/>
                <a:gd name="T61" fmla="*/ 2147483647 h 85"/>
                <a:gd name="T62" fmla="*/ 2147483647 w 45"/>
                <a:gd name="T63" fmla="*/ 2147483647 h 85"/>
                <a:gd name="T64" fmla="*/ 2147483647 w 45"/>
                <a:gd name="T65" fmla="*/ 2147483647 h 85"/>
                <a:gd name="T66" fmla="*/ 2147483647 w 45"/>
                <a:gd name="T67" fmla="*/ 2147483647 h 85"/>
                <a:gd name="T68" fmla="*/ 2147483647 w 45"/>
                <a:gd name="T69" fmla="*/ 2147483647 h 85"/>
                <a:gd name="T70" fmla="*/ 2147483647 w 45"/>
                <a:gd name="T71" fmla="*/ 2147483647 h 85"/>
                <a:gd name="T72" fmla="*/ 2147483647 w 45"/>
                <a:gd name="T73" fmla="*/ 2147483647 h 85"/>
                <a:gd name="T74" fmla="*/ 2147483647 w 45"/>
                <a:gd name="T75" fmla="*/ 2147483647 h 85"/>
                <a:gd name="T76" fmla="*/ 2147483647 w 45"/>
                <a:gd name="T77" fmla="*/ 2147483647 h 85"/>
                <a:gd name="T78" fmla="*/ 2147483647 w 45"/>
                <a:gd name="T79" fmla="*/ 2147483647 h 85"/>
                <a:gd name="T80" fmla="*/ 2147483647 w 45"/>
                <a:gd name="T81" fmla="*/ 2147483647 h 85"/>
                <a:gd name="T82" fmla="*/ 2147483647 w 45"/>
                <a:gd name="T83" fmla="*/ 2147483647 h 85"/>
                <a:gd name="T84" fmla="*/ 2147483647 w 45"/>
                <a:gd name="T85" fmla="*/ 2147483647 h 8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5" h="85">
                  <a:moveTo>
                    <a:pt x="2" y="35"/>
                  </a:moveTo>
                  <a:lnTo>
                    <a:pt x="2" y="39"/>
                  </a:lnTo>
                  <a:lnTo>
                    <a:pt x="2" y="40"/>
                  </a:lnTo>
                  <a:lnTo>
                    <a:pt x="1" y="42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1" y="52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1" y="60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1" y="65"/>
                  </a:lnTo>
                  <a:lnTo>
                    <a:pt x="1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4" y="74"/>
                  </a:lnTo>
                  <a:lnTo>
                    <a:pt x="4" y="76"/>
                  </a:lnTo>
                  <a:lnTo>
                    <a:pt x="5" y="77"/>
                  </a:lnTo>
                  <a:lnTo>
                    <a:pt x="5" y="79"/>
                  </a:lnTo>
                  <a:lnTo>
                    <a:pt x="6" y="79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9" y="82"/>
                  </a:lnTo>
                  <a:lnTo>
                    <a:pt x="10" y="83"/>
                  </a:lnTo>
                  <a:lnTo>
                    <a:pt x="12" y="83"/>
                  </a:lnTo>
                  <a:lnTo>
                    <a:pt x="13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5"/>
                  </a:lnTo>
                  <a:lnTo>
                    <a:pt x="18" y="83"/>
                  </a:lnTo>
                  <a:lnTo>
                    <a:pt x="20" y="83"/>
                  </a:lnTo>
                  <a:lnTo>
                    <a:pt x="21" y="83"/>
                  </a:lnTo>
                  <a:lnTo>
                    <a:pt x="23" y="82"/>
                  </a:lnTo>
                  <a:lnTo>
                    <a:pt x="24" y="82"/>
                  </a:lnTo>
                  <a:lnTo>
                    <a:pt x="25" y="80"/>
                  </a:lnTo>
                  <a:lnTo>
                    <a:pt x="27" y="80"/>
                  </a:lnTo>
                  <a:lnTo>
                    <a:pt x="28" y="79"/>
                  </a:lnTo>
                  <a:lnTo>
                    <a:pt x="28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2" y="74"/>
                  </a:lnTo>
                  <a:lnTo>
                    <a:pt x="32" y="73"/>
                  </a:lnTo>
                  <a:lnTo>
                    <a:pt x="33" y="71"/>
                  </a:lnTo>
                  <a:lnTo>
                    <a:pt x="35" y="69"/>
                  </a:lnTo>
                  <a:lnTo>
                    <a:pt x="35" y="68"/>
                  </a:lnTo>
                  <a:lnTo>
                    <a:pt x="36" y="66"/>
                  </a:lnTo>
                  <a:lnTo>
                    <a:pt x="37" y="65"/>
                  </a:lnTo>
                  <a:lnTo>
                    <a:pt x="37" y="63"/>
                  </a:lnTo>
                  <a:lnTo>
                    <a:pt x="39" y="62"/>
                  </a:lnTo>
                  <a:lnTo>
                    <a:pt x="40" y="59"/>
                  </a:lnTo>
                  <a:lnTo>
                    <a:pt x="40" y="57"/>
                  </a:lnTo>
                  <a:lnTo>
                    <a:pt x="41" y="56"/>
                  </a:lnTo>
                  <a:lnTo>
                    <a:pt x="41" y="54"/>
                  </a:lnTo>
                  <a:lnTo>
                    <a:pt x="43" y="51"/>
                  </a:lnTo>
                  <a:lnTo>
                    <a:pt x="43" y="49"/>
                  </a:lnTo>
                  <a:lnTo>
                    <a:pt x="43" y="46"/>
                  </a:lnTo>
                  <a:lnTo>
                    <a:pt x="44" y="45"/>
                  </a:lnTo>
                  <a:lnTo>
                    <a:pt x="44" y="43"/>
                  </a:lnTo>
                  <a:lnTo>
                    <a:pt x="44" y="40"/>
                  </a:lnTo>
                  <a:lnTo>
                    <a:pt x="44" y="39"/>
                  </a:lnTo>
                  <a:lnTo>
                    <a:pt x="45" y="37"/>
                  </a:lnTo>
                  <a:lnTo>
                    <a:pt x="45" y="34"/>
                  </a:lnTo>
                  <a:lnTo>
                    <a:pt x="45" y="32"/>
                  </a:lnTo>
                  <a:lnTo>
                    <a:pt x="45" y="31"/>
                  </a:lnTo>
                  <a:lnTo>
                    <a:pt x="45" y="29"/>
                  </a:lnTo>
                  <a:lnTo>
                    <a:pt x="45" y="26"/>
                  </a:lnTo>
                  <a:lnTo>
                    <a:pt x="45" y="25"/>
                  </a:lnTo>
                  <a:lnTo>
                    <a:pt x="45" y="23"/>
                  </a:lnTo>
                  <a:lnTo>
                    <a:pt x="45" y="22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3" y="14"/>
                  </a:lnTo>
                  <a:lnTo>
                    <a:pt x="43" y="12"/>
                  </a:lnTo>
                  <a:lnTo>
                    <a:pt x="41" y="11"/>
                  </a:lnTo>
                  <a:lnTo>
                    <a:pt x="41" y="9"/>
                  </a:lnTo>
                  <a:lnTo>
                    <a:pt x="41" y="8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3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7" y="8"/>
                  </a:lnTo>
                  <a:lnTo>
                    <a:pt x="16" y="9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8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1" name="Freeform 73"/>
            <p:cNvSpPr>
              <a:spLocks noEditPoints="1"/>
            </p:cNvSpPr>
            <p:nvPr/>
          </p:nvSpPr>
          <p:spPr bwMode="auto">
            <a:xfrm>
              <a:off x="5684838" y="5273675"/>
              <a:ext cx="36513" cy="69850"/>
            </a:xfrm>
            <a:custGeom>
              <a:avLst/>
              <a:gdLst>
                <a:gd name="T0" fmla="*/ 2147483647 w 47"/>
                <a:gd name="T1" fmla="*/ 2147483647 h 88"/>
                <a:gd name="T2" fmla="*/ 2147483647 w 47"/>
                <a:gd name="T3" fmla="*/ 2147483647 h 88"/>
                <a:gd name="T4" fmla="*/ 2147483647 w 47"/>
                <a:gd name="T5" fmla="*/ 2147483647 h 88"/>
                <a:gd name="T6" fmla="*/ 2147483647 w 47"/>
                <a:gd name="T7" fmla="*/ 2147483647 h 88"/>
                <a:gd name="T8" fmla="*/ 2147483647 w 47"/>
                <a:gd name="T9" fmla="*/ 2147483647 h 88"/>
                <a:gd name="T10" fmla="*/ 0 w 47"/>
                <a:gd name="T11" fmla="*/ 2147483647 h 88"/>
                <a:gd name="T12" fmla="*/ 2147483647 w 47"/>
                <a:gd name="T13" fmla="*/ 2147483647 h 88"/>
                <a:gd name="T14" fmla="*/ 2147483647 w 47"/>
                <a:gd name="T15" fmla="*/ 2147483647 h 88"/>
                <a:gd name="T16" fmla="*/ 2147483647 w 47"/>
                <a:gd name="T17" fmla="*/ 2147483647 h 88"/>
                <a:gd name="T18" fmla="*/ 2147483647 w 47"/>
                <a:gd name="T19" fmla="*/ 2147483647 h 88"/>
                <a:gd name="T20" fmla="*/ 2147483647 w 47"/>
                <a:gd name="T21" fmla="*/ 2147483647 h 88"/>
                <a:gd name="T22" fmla="*/ 2147483647 w 47"/>
                <a:gd name="T23" fmla="*/ 2147483647 h 88"/>
                <a:gd name="T24" fmla="*/ 2147483647 w 47"/>
                <a:gd name="T25" fmla="*/ 2147483647 h 88"/>
                <a:gd name="T26" fmla="*/ 2147483647 w 47"/>
                <a:gd name="T27" fmla="*/ 2147483647 h 88"/>
                <a:gd name="T28" fmla="*/ 2147483647 w 47"/>
                <a:gd name="T29" fmla="*/ 2147483647 h 88"/>
                <a:gd name="T30" fmla="*/ 2147483647 w 47"/>
                <a:gd name="T31" fmla="*/ 2147483647 h 88"/>
                <a:gd name="T32" fmla="*/ 2147483647 w 47"/>
                <a:gd name="T33" fmla="*/ 2147483647 h 88"/>
                <a:gd name="T34" fmla="*/ 2147483647 w 47"/>
                <a:gd name="T35" fmla="*/ 2147483647 h 88"/>
                <a:gd name="T36" fmla="*/ 2147483647 w 47"/>
                <a:gd name="T37" fmla="*/ 2147483647 h 88"/>
                <a:gd name="T38" fmla="*/ 2147483647 w 47"/>
                <a:gd name="T39" fmla="*/ 2147483647 h 88"/>
                <a:gd name="T40" fmla="*/ 2147483647 w 47"/>
                <a:gd name="T41" fmla="*/ 2147483647 h 88"/>
                <a:gd name="T42" fmla="*/ 2147483647 w 47"/>
                <a:gd name="T43" fmla="*/ 2147483647 h 88"/>
                <a:gd name="T44" fmla="*/ 2147483647 w 47"/>
                <a:gd name="T45" fmla="*/ 2147483647 h 88"/>
                <a:gd name="T46" fmla="*/ 2147483647 w 47"/>
                <a:gd name="T47" fmla="*/ 2147483647 h 88"/>
                <a:gd name="T48" fmla="*/ 2147483647 w 47"/>
                <a:gd name="T49" fmla="*/ 2147483647 h 88"/>
                <a:gd name="T50" fmla="*/ 2147483647 w 47"/>
                <a:gd name="T51" fmla="*/ 0 h 88"/>
                <a:gd name="T52" fmla="*/ 2147483647 w 47"/>
                <a:gd name="T53" fmla="*/ 2147483647 h 88"/>
                <a:gd name="T54" fmla="*/ 2147483647 w 47"/>
                <a:gd name="T55" fmla="*/ 2147483647 h 88"/>
                <a:gd name="T56" fmla="*/ 2147483647 w 47"/>
                <a:gd name="T57" fmla="*/ 2147483647 h 88"/>
                <a:gd name="T58" fmla="*/ 2147483647 w 47"/>
                <a:gd name="T59" fmla="*/ 2147483647 h 88"/>
                <a:gd name="T60" fmla="*/ 2147483647 w 47"/>
                <a:gd name="T61" fmla="*/ 2147483647 h 88"/>
                <a:gd name="T62" fmla="*/ 2147483647 w 47"/>
                <a:gd name="T63" fmla="*/ 2147483647 h 88"/>
                <a:gd name="T64" fmla="*/ 2147483647 w 47"/>
                <a:gd name="T65" fmla="*/ 2147483647 h 88"/>
                <a:gd name="T66" fmla="*/ 2147483647 w 47"/>
                <a:gd name="T67" fmla="*/ 2147483647 h 88"/>
                <a:gd name="T68" fmla="*/ 2147483647 w 47"/>
                <a:gd name="T69" fmla="*/ 2147483647 h 88"/>
                <a:gd name="T70" fmla="*/ 2147483647 w 47"/>
                <a:gd name="T71" fmla="*/ 2147483647 h 88"/>
                <a:gd name="T72" fmla="*/ 2147483647 w 47"/>
                <a:gd name="T73" fmla="*/ 2147483647 h 88"/>
                <a:gd name="T74" fmla="*/ 2147483647 w 47"/>
                <a:gd name="T75" fmla="*/ 2147483647 h 88"/>
                <a:gd name="T76" fmla="*/ 2147483647 w 47"/>
                <a:gd name="T77" fmla="*/ 2147483647 h 88"/>
                <a:gd name="T78" fmla="*/ 2147483647 w 47"/>
                <a:gd name="T79" fmla="*/ 2147483647 h 88"/>
                <a:gd name="T80" fmla="*/ 2147483647 w 47"/>
                <a:gd name="T81" fmla="*/ 2147483647 h 88"/>
                <a:gd name="T82" fmla="*/ 2147483647 w 47"/>
                <a:gd name="T83" fmla="*/ 2147483647 h 88"/>
                <a:gd name="T84" fmla="*/ 2147483647 w 47"/>
                <a:gd name="T85" fmla="*/ 2147483647 h 88"/>
                <a:gd name="T86" fmla="*/ 2147483647 w 47"/>
                <a:gd name="T87" fmla="*/ 2147483647 h 88"/>
                <a:gd name="T88" fmla="*/ 2147483647 w 47"/>
                <a:gd name="T89" fmla="*/ 2147483647 h 88"/>
                <a:gd name="T90" fmla="*/ 2147483647 w 47"/>
                <a:gd name="T91" fmla="*/ 2147483647 h 88"/>
                <a:gd name="T92" fmla="*/ 2147483647 w 47"/>
                <a:gd name="T93" fmla="*/ 2147483647 h 88"/>
                <a:gd name="T94" fmla="*/ 2147483647 w 47"/>
                <a:gd name="T95" fmla="*/ 2147483647 h 88"/>
                <a:gd name="T96" fmla="*/ 2147483647 w 47"/>
                <a:gd name="T97" fmla="*/ 2147483647 h 88"/>
                <a:gd name="T98" fmla="*/ 2147483647 w 47"/>
                <a:gd name="T99" fmla="*/ 2147483647 h 88"/>
                <a:gd name="T100" fmla="*/ 2147483647 w 47"/>
                <a:gd name="T101" fmla="*/ 2147483647 h 88"/>
                <a:gd name="T102" fmla="*/ 2147483647 w 47"/>
                <a:gd name="T103" fmla="*/ 2147483647 h 88"/>
                <a:gd name="T104" fmla="*/ 2147483647 w 47"/>
                <a:gd name="T105" fmla="*/ 2147483647 h 88"/>
                <a:gd name="T106" fmla="*/ 2147483647 w 47"/>
                <a:gd name="T107" fmla="*/ 2147483647 h 8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7" h="88">
                  <a:moveTo>
                    <a:pt x="23" y="3"/>
                  </a:moveTo>
                  <a:lnTo>
                    <a:pt x="22" y="5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4" y="13"/>
                  </a:lnTo>
                  <a:lnTo>
                    <a:pt x="12" y="14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7" y="27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4" y="34"/>
                  </a:lnTo>
                  <a:lnTo>
                    <a:pt x="3" y="37"/>
                  </a:lnTo>
                  <a:lnTo>
                    <a:pt x="3" y="41"/>
                  </a:lnTo>
                  <a:lnTo>
                    <a:pt x="2" y="44"/>
                  </a:lnTo>
                  <a:lnTo>
                    <a:pt x="2" y="47"/>
                  </a:lnTo>
                  <a:lnTo>
                    <a:pt x="2" y="50"/>
                  </a:lnTo>
                  <a:lnTo>
                    <a:pt x="2" y="51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2" y="61"/>
                  </a:lnTo>
                  <a:lnTo>
                    <a:pt x="2" y="62"/>
                  </a:lnTo>
                  <a:lnTo>
                    <a:pt x="2" y="65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3" y="73"/>
                  </a:lnTo>
                  <a:lnTo>
                    <a:pt x="3" y="75"/>
                  </a:lnTo>
                  <a:lnTo>
                    <a:pt x="4" y="76"/>
                  </a:lnTo>
                  <a:lnTo>
                    <a:pt x="4" y="79"/>
                  </a:lnTo>
                  <a:lnTo>
                    <a:pt x="6" y="81"/>
                  </a:lnTo>
                  <a:lnTo>
                    <a:pt x="7" y="82"/>
                  </a:lnTo>
                  <a:lnTo>
                    <a:pt x="8" y="84"/>
                  </a:lnTo>
                  <a:lnTo>
                    <a:pt x="10" y="85"/>
                  </a:lnTo>
                  <a:lnTo>
                    <a:pt x="11" y="87"/>
                  </a:lnTo>
                  <a:lnTo>
                    <a:pt x="12" y="87"/>
                  </a:lnTo>
                  <a:lnTo>
                    <a:pt x="14" y="87"/>
                  </a:lnTo>
                  <a:lnTo>
                    <a:pt x="15" y="88"/>
                  </a:lnTo>
                  <a:lnTo>
                    <a:pt x="16" y="88"/>
                  </a:lnTo>
                  <a:lnTo>
                    <a:pt x="18" y="88"/>
                  </a:lnTo>
                  <a:lnTo>
                    <a:pt x="19" y="88"/>
                  </a:lnTo>
                  <a:lnTo>
                    <a:pt x="20" y="87"/>
                  </a:lnTo>
                  <a:lnTo>
                    <a:pt x="22" y="87"/>
                  </a:lnTo>
                  <a:lnTo>
                    <a:pt x="23" y="87"/>
                  </a:lnTo>
                  <a:lnTo>
                    <a:pt x="25" y="85"/>
                  </a:lnTo>
                  <a:lnTo>
                    <a:pt x="27" y="84"/>
                  </a:lnTo>
                  <a:lnTo>
                    <a:pt x="29" y="82"/>
                  </a:lnTo>
                  <a:lnTo>
                    <a:pt x="30" y="81"/>
                  </a:lnTo>
                  <a:lnTo>
                    <a:pt x="31" y="81"/>
                  </a:lnTo>
                  <a:lnTo>
                    <a:pt x="33" y="78"/>
                  </a:lnTo>
                  <a:lnTo>
                    <a:pt x="34" y="76"/>
                  </a:lnTo>
                  <a:lnTo>
                    <a:pt x="35" y="75"/>
                  </a:lnTo>
                  <a:lnTo>
                    <a:pt x="37" y="71"/>
                  </a:lnTo>
                  <a:lnTo>
                    <a:pt x="38" y="70"/>
                  </a:lnTo>
                  <a:lnTo>
                    <a:pt x="39" y="67"/>
                  </a:lnTo>
                  <a:lnTo>
                    <a:pt x="41" y="65"/>
                  </a:lnTo>
                  <a:lnTo>
                    <a:pt x="41" y="62"/>
                  </a:lnTo>
                  <a:lnTo>
                    <a:pt x="42" y="59"/>
                  </a:lnTo>
                  <a:lnTo>
                    <a:pt x="43" y="58"/>
                  </a:lnTo>
                  <a:lnTo>
                    <a:pt x="43" y="54"/>
                  </a:lnTo>
                  <a:lnTo>
                    <a:pt x="45" y="51"/>
                  </a:lnTo>
                  <a:lnTo>
                    <a:pt x="45" y="50"/>
                  </a:lnTo>
                  <a:lnTo>
                    <a:pt x="46" y="47"/>
                  </a:lnTo>
                  <a:lnTo>
                    <a:pt x="46" y="45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7" y="39"/>
                  </a:lnTo>
                  <a:lnTo>
                    <a:pt x="47" y="36"/>
                  </a:lnTo>
                  <a:lnTo>
                    <a:pt x="47" y="34"/>
                  </a:lnTo>
                  <a:lnTo>
                    <a:pt x="47" y="33"/>
                  </a:lnTo>
                  <a:lnTo>
                    <a:pt x="47" y="30"/>
                  </a:lnTo>
                  <a:lnTo>
                    <a:pt x="47" y="28"/>
                  </a:lnTo>
                  <a:lnTo>
                    <a:pt x="47" y="27"/>
                  </a:lnTo>
                  <a:lnTo>
                    <a:pt x="47" y="25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46" y="19"/>
                  </a:lnTo>
                  <a:lnTo>
                    <a:pt x="46" y="17"/>
                  </a:lnTo>
                  <a:lnTo>
                    <a:pt x="45" y="16"/>
                  </a:lnTo>
                  <a:lnTo>
                    <a:pt x="45" y="14"/>
                  </a:lnTo>
                  <a:lnTo>
                    <a:pt x="45" y="13"/>
                  </a:lnTo>
                  <a:lnTo>
                    <a:pt x="43" y="11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2" y="8"/>
                  </a:lnTo>
                  <a:lnTo>
                    <a:pt x="41" y="7"/>
                  </a:lnTo>
                  <a:lnTo>
                    <a:pt x="41" y="5"/>
                  </a:lnTo>
                  <a:lnTo>
                    <a:pt x="39" y="5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5" y="3"/>
                  </a:lnTo>
                  <a:lnTo>
                    <a:pt x="23" y="3"/>
                  </a:lnTo>
                  <a:close/>
                  <a:moveTo>
                    <a:pt x="14" y="84"/>
                  </a:moveTo>
                  <a:lnTo>
                    <a:pt x="14" y="84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0" y="82"/>
                  </a:lnTo>
                  <a:lnTo>
                    <a:pt x="10" y="81"/>
                  </a:lnTo>
                  <a:lnTo>
                    <a:pt x="8" y="79"/>
                  </a:lnTo>
                  <a:lnTo>
                    <a:pt x="7" y="78"/>
                  </a:lnTo>
                  <a:lnTo>
                    <a:pt x="7" y="76"/>
                  </a:lnTo>
                  <a:lnTo>
                    <a:pt x="6" y="75"/>
                  </a:lnTo>
                  <a:lnTo>
                    <a:pt x="6" y="73"/>
                  </a:lnTo>
                  <a:lnTo>
                    <a:pt x="4" y="71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4" y="64"/>
                  </a:lnTo>
                  <a:lnTo>
                    <a:pt x="3" y="61"/>
                  </a:lnTo>
                  <a:lnTo>
                    <a:pt x="3" y="58"/>
                  </a:lnTo>
                  <a:lnTo>
                    <a:pt x="3" y="56"/>
                  </a:lnTo>
                  <a:lnTo>
                    <a:pt x="3" y="53"/>
                  </a:lnTo>
                  <a:lnTo>
                    <a:pt x="4" y="51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4"/>
                  </a:lnTo>
                  <a:lnTo>
                    <a:pt x="6" y="41"/>
                  </a:lnTo>
                  <a:lnTo>
                    <a:pt x="6" y="39"/>
                  </a:lnTo>
                  <a:lnTo>
                    <a:pt x="7" y="36"/>
                  </a:lnTo>
                  <a:lnTo>
                    <a:pt x="7" y="33"/>
                  </a:lnTo>
                  <a:lnTo>
                    <a:pt x="8" y="30"/>
                  </a:lnTo>
                  <a:lnTo>
                    <a:pt x="10" y="28"/>
                  </a:lnTo>
                  <a:lnTo>
                    <a:pt x="10" y="25"/>
                  </a:lnTo>
                  <a:lnTo>
                    <a:pt x="11" y="24"/>
                  </a:lnTo>
                  <a:lnTo>
                    <a:pt x="12" y="20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19" y="11"/>
                  </a:lnTo>
                  <a:lnTo>
                    <a:pt x="20" y="10"/>
                  </a:lnTo>
                  <a:lnTo>
                    <a:pt x="22" y="8"/>
                  </a:lnTo>
                  <a:lnTo>
                    <a:pt x="23" y="8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7" y="5"/>
                  </a:lnTo>
                  <a:lnTo>
                    <a:pt x="29" y="5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7" y="7"/>
                  </a:lnTo>
                  <a:lnTo>
                    <a:pt x="38" y="7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41" y="10"/>
                  </a:lnTo>
                  <a:lnTo>
                    <a:pt x="41" y="11"/>
                  </a:lnTo>
                  <a:lnTo>
                    <a:pt x="42" y="13"/>
                  </a:lnTo>
                  <a:lnTo>
                    <a:pt x="42" y="14"/>
                  </a:lnTo>
                  <a:lnTo>
                    <a:pt x="43" y="16"/>
                  </a:lnTo>
                  <a:lnTo>
                    <a:pt x="43" y="17"/>
                  </a:lnTo>
                  <a:lnTo>
                    <a:pt x="43" y="19"/>
                  </a:lnTo>
                  <a:lnTo>
                    <a:pt x="43" y="20"/>
                  </a:lnTo>
                  <a:lnTo>
                    <a:pt x="45" y="22"/>
                  </a:lnTo>
                  <a:lnTo>
                    <a:pt x="45" y="24"/>
                  </a:lnTo>
                  <a:lnTo>
                    <a:pt x="45" y="25"/>
                  </a:lnTo>
                  <a:lnTo>
                    <a:pt x="45" y="27"/>
                  </a:lnTo>
                  <a:lnTo>
                    <a:pt x="45" y="28"/>
                  </a:lnTo>
                  <a:lnTo>
                    <a:pt x="45" y="31"/>
                  </a:lnTo>
                  <a:lnTo>
                    <a:pt x="45" y="33"/>
                  </a:lnTo>
                  <a:lnTo>
                    <a:pt x="45" y="34"/>
                  </a:lnTo>
                  <a:lnTo>
                    <a:pt x="45" y="36"/>
                  </a:lnTo>
                  <a:lnTo>
                    <a:pt x="45" y="39"/>
                  </a:lnTo>
                  <a:lnTo>
                    <a:pt x="45" y="41"/>
                  </a:lnTo>
                  <a:lnTo>
                    <a:pt x="43" y="42"/>
                  </a:lnTo>
                  <a:lnTo>
                    <a:pt x="43" y="44"/>
                  </a:lnTo>
                  <a:lnTo>
                    <a:pt x="43" y="47"/>
                  </a:lnTo>
                  <a:lnTo>
                    <a:pt x="42" y="48"/>
                  </a:lnTo>
                  <a:lnTo>
                    <a:pt x="42" y="50"/>
                  </a:lnTo>
                  <a:lnTo>
                    <a:pt x="42" y="53"/>
                  </a:lnTo>
                  <a:lnTo>
                    <a:pt x="41" y="56"/>
                  </a:lnTo>
                  <a:lnTo>
                    <a:pt x="39" y="59"/>
                  </a:lnTo>
                  <a:lnTo>
                    <a:pt x="39" y="61"/>
                  </a:lnTo>
                  <a:lnTo>
                    <a:pt x="38" y="64"/>
                  </a:lnTo>
                  <a:lnTo>
                    <a:pt x="37" y="65"/>
                  </a:lnTo>
                  <a:lnTo>
                    <a:pt x="35" y="68"/>
                  </a:lnTo>
                  <a:lnTo>
                    <a:pt x="34" y="70"/>
                  </a:lnTo>
                  <a:lnTo>
                    <a:pt x="34" y="73"/>
                  </a:lnTo>
                  <a:lnTo>
                    <a:pt x="33" y="75"/>
                  </a:lnTo>
                  <a:lnTo>
                    <a:pt x="31" y="76"/>
                  </a:lnTo>
                  <a:lnTo>
                    <a:pt x="30" y="78"/>
                  </a:lnTo>
                  <a:lnTo>
                    <a:pt x="29" y="79"/>
                  </a:lnTo>
                  <a:lnTo>
                    <a:pt x="27" y="81"/>
                  </a:lnTo>
                  <a:lnTo>
                    <a:pt x="26" y="82"/>
                  </a:lnTo>
                  <a:lnTo>
                    <a:pt x="23" y="82"/>
                  </a:lnTo>
                  <a:lnTo>
                    <a:pt x="22" y="84"/>
                  </a:lnTo>
                  <a:lnTo>
                    <a:pt x="20" y="84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6" y="85"/>
                  </a:lnTo>
                  <a:lnTo>
                    <a:pt x="15" y="85"/>
                  </a:lnTo>
                  <a:lnTo>
                    <a:pt x="14" y="84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2" name="Freeform 74"/>
            <p:cNvSpPr>
              <a:spLocks/>
            </p:cNvSpPr>
            <p:nvPr/>
          </p:nvSpPr>
          <p:spPr bwMode="auto">
            <a:xfrm>
              <a:off x="5492751" y="4889500"/>
              <a:ext cx="219075" cy="366713"/>
            </a:xfrm>
            <a:custGeom>
              <a:avLst/>
              <a:gdLst>
                <a:gd name="T0" fmla="*/ 2147483647 w 276"/>
                <a:gd name="T1" fmla="*/ 2147483647 h 462"/>
                <a:gd name="T2" fmla="*/ 2147483647 w 276"/>
                <a:gd name="T3" fmla="*/ 2147483647 h 462"/>
                <a:gd name="T4" fmla="*/ 2147483647 w 276"/>
                <a:gd name="T5" fmla="*/ 2147483647 h 462"/>
                <a:gd name="T6" fmla="*/ 2147483647 w 276"/>
                <a:gd name="T7" fmla="*/ 2147483647 h 462"/>
                <a:gd name="T8" fmla="*/ 2147483647 w 276"/>
                <a:gd name="T9" fmla="*/ 2147483647 h 462"/>
                <a:gd name="T10" fmla="*/ 2147483647 w 276"/>
                <a:gd name="T11" fmla="*/ 2147483647 h 462"/>
                <a:gd name="T12" fmla="*/ 2147483647 w 276"/>
                <a:gd name="T13" fmla="*/ 2147483647 h 462"/>
                <a:gd name="T14" fmla="*/ 2147483647 w 276"/>
                <a:gd name="T15" fmla="*/ 2147483647 h 462"/>
                <a:gd name="T16" fmla="*/ 2147483647 w 276"/>
                <a:gd name="T17" fmla="*/ 2147483647 h 462"/>
                <a:gd name="T18" fmla="*/ 2147483647 w 276"/>
                <a:gd name="T19" fmla="*/ 2147483647 h 462"/>
                <a:gd name="T20" fmla="*/ 2147483647 w 276"/>
                <a:gd name="T21" fmla="*/ 2147483647 h 462"/>
                <a:gd name="T22" fmla="*/ 2147483647 w 276"/>
                <a:gd name="T23" fmla="*/ 2147483647 h 462"/>
                <a:gd name="T24" fmla="*/ 2147483647 w 276"/>
                <a:gd name="T25" fmla="*/ 2147483647 h 462"/>
                <a:gd name="T26" fmla="*/ 2147483647 w 276"/>
                <a:gd name="T27" fmla="*/ 2147483647 h 462"/>
                <a:gd name="T28" fmla="*/ 2147483647 w 276"/>
                <a:gd name="T29" fmla="*/ 2147483647 h 462"/>
                <a:gd name="T30" fmla="*/ 2147483647 w 276"/>
                <a:gd name="T31" fmla="*/ 2147483647 h 462"/>
                <a:gd name="T32" fmla="*/ 2147483647 w 276"/>
                <a:gd name="T33" fmla="*/ 2147483647 h 462"/>
                <a:gd name="T34" fmla="*/ 2147483647 w 276"/>
                <a:gd name="T35" fmla="*/ 2147483647 h 462"/>
                <a:gd name="T36" fmla="*/ 2147483647 w 276"/>
                <a:gd name="T37" fmla="*/ 2147483647 h 462"/>
                <a:gd name="T38" fmla="*/ 2147483647 w 276"/>
                <a:gd name="T39" fmla="*/ 2147483647 h 462"/>
                <a:gd name="T40" fmla="*/ 2147483647 w 276"/>
                <a:gd name="T41" fmla="*/ 2147483647 h 462"/>
                <a:gd name="T42" fmla="*/ 2147483647 w 276"/>
                <a:gd name="T43" fmla="*/ 2147483647 h 462"/>
                <a:gd name="T44" fmla="*/ 0 w 276"/>
                <a:gd name="T45" fmla="*/ 2147483647 h 462"/>
                <a:gd name="T46" fmla="*/ 0 w 276"/>
                <a:gd name="T47" fmla="*/ 2147483647 h 462"/>
                <a:gd name="T48" fmla="*/ 0 w 276"/>
                <a:gd name="T49" fmla="*/ 2147483647 h 462"/>
                <a:gd name="T50" fmla="*/ 2147483647 w 276"/>
                <a:gd name="T51" fmla="*/ 2147483647 h 462"/>
                <a:gd name="T52" fmla="*/ 2147483647 w 276"/>
                <a:gd name="T53" fmla="*/ 2147483647 h 462"/>
                <a:gd name="T54" fmla="*/ 2147483647 w 276"/>
                <a:gd name="T55" fmla="*/ 2147483647 h 462"/>
                <a:gd name="T56" fmla="*/ 2147483647 w 276"/>
                <a:gd name="T57" fmla="*/ 2147483647 h 462"/>
                <a:gd name="T58" fmla="*/ 2147483647 w 276"/>
                <a:gd name="T59" fmla="*/ 2147483647 h 462"/>
                <a:gd name="T60" fmla="*/ 2147483647 w 276"/>
                <a:gd name="T61" fmla="*/ 2147483647 h 462"/>
                <a:gd name="T62" fmla="*/ 2147483647 w 276"/>
                <a:gd name="T63" fmla="*/ 2147483647 h 462"/>
                <a:gd name="T64" fmla="*/ 2147483647 w 276"/>
                <a:gd name="T65" fmla="*/ 2147483647 h 462"/>
                <a:gd name="T66" fmla="*/ 2147483647 w 276"/>
                <a:gd name="T67" fmla="*/ 2147483647 h 462"/>
                <a:gd name="T68" fmla="*/ 2147483647 w 276"/>
                <a:gd name="T69" fmla="*/ 2147483647 h 462"/>
                <a:gd name="T70" fmla="*/ 2147483647 w 276"/>
                <a:gd name="T71" fmla="*/ 2147483647 h 462"/>
                <a:gd name="T72" fmla="*/ 2147483647 w 276"/>
                <a:gd name="T73" fmla="*/ 2147483647 h 462"/>
                <a:gd name="T74" fmla="*/ 2147483647 w 276"/>
                <a:gd name="T75" fmla="*/ 2147483647 h 462"/>
                <a:gd name="T76" fmla="*/ 2147483647 w 276"/>
                <a:gd name="T77" fmla="*/ 2147483647 h 462"/>
                <a:gd name="T78" fmla="*/ 2147483647 w 276"/>
                <a:gd name="T79" fmla="*/ 2147483647 h 462"/>
                <a:gd name="T80" fmla="*/ 2147483647 w 276"/>
                <a:gd name="T81" fmla="*/ 2147483647 h 462"/>
                <a:gd name="T82" fmla="*/ 2147483647 w 276"/>
                <a:gd name="T83" fmla="*/ 2147483647 h 462"/>
                <a:gd name="T84" fmla="*/ 2147483647 w 276"/>
                <a:gd name="T85" fmla="*/ 2147483647 h 462"/>
                <a:gd name="T86" fmla="*/ 2147483647 w 276"/>
                <a:gd name="T87" fmla="*/ 2147483647 h 462"/>
                <a:gd name="T88" fmla="*/ 2147483647 w 276"/>
                <a:gd name="T89" fmla="*/ 2147483647 h 462"/>
                <a:gd name="T90" fmla="*/ 2147483647 w 276"/>
                <a:gd name="T91" fmla="*/ 2147483647 h 462"/>
                <a:gd name="T92" fmla="*/ 2147483647 w 276"/>
                <a:gd name="T93" fmla="*/ 2147483647 h 462"/>
                <a:gd name="T94" fmla="*/ 2147483647 w 276"/>
                <a:gd name="T95" fmla="*/ 2147483647 h 462"/>
                <a:gd name="T96" fmla="*/ 2147483647 w 276"/>
                <a:gd name="T97" fmla="*/ 2147483647 h 462"/>
                <a:gd name="T98" fmla="*/ 2147483647 w 276"/>
                <a:gd name="T99" fmla="*/ 2147483647 h 462"/>
                <a:gd name="T100" fmla="*/ 2147483647 w 276"/>
                <a:gd name="T101" fmla="*/ 2147483647 h 462"/>
                <a:gd name="T102" fmla="*/ 2147483647 w 276"/>
                <a:gd name="T103" fmla="*/ 2147483647 h 462"/>
                <a:gd name="T104" fmla="*/ 2147483647 w 276"/>
                <a:gd name="T105" fmla="*/ 2147483647 h 462"/>
                <a:gd name="T106" fmla="*/ 2147483647 w 276"/>
                <a:gd name="T107" fmla="*/ 2147483647 h 462"/>
                <a:gd name="T108" fmla="*/ 2147483647 w 276"/>
                <a:gd name="T109" fmla="*/ 2147483647 h 462"/>
                <a:gd name="T110" fmla="*/ 2147483647 w 276"/>
                <a:gd name="T111" fmla="*/ 2147483647 h 462"/>
                <a:gd name="T112" fmla="*/ 2147483647 w 276"/>
                <a:gd name="T113" fmla="*/ 2147483647 h 462"/>
                <a:gd name="T114" fmla="*/ 2147483647 w 276"/>
                <a:gd name="T115" fmla="*/ 2147483647 h 462"/>
                <a:gd name="T116" fmla="*/ 2147483647 w 276"/>
                <a:gd name="T117" fmla="*/ 2147483647 h 462"/>
                <a:gd name="T118" fmla="*/ 2147483647 w 276"/>
                <a:gd name="T119" fmla="*/ 2147483647 h 462"/>
                <a:gd name="T120" fmla="*/ 2147483647 w 276"/>
                <a:gd name="T121" fmla="*/ 2147483647 h 462"/>
                <a:gd name="T122" fmla="*/ 2147483647 w 276"/>
                <a:gd name="T123" fmla="*/ 0 h 462"/>
                <a:gd name="T124" fmla="*/ 2147483647 w 276"/>
                <a:gd name="T125" fmla="*/ 2147483647 h 4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6" h="462">
                  <a:moveTo>
                    <a:pt x="51" y="13"/>
                  </a:moveTo>
                  <a:lnTo>
                    <a:pt x="50" y="15"/>
                  </a:lnTo>
                  <a:lnTo>
                    <a:pt x="47" y="21"/>
                  </a:lnTo>
                  <a:lnTo>
                    <a:pt x="46" y="26"/>
                  </a:lnTo>
                  <a:lnTo>
                    <a:pt x="44" y="30"/>
                  </a:lnTo>
                  <a:lnTo>
                    <a:pt x="42" y="37"/>
                  </a:lnTo>
                  <a:lnTo>
                    <a:pt x="39" y="44"/>
                  </a:lnTo>
                  <a:lnTo>
                    <a:pt x="36" y="52"/>
                  </a:lnTo>
                  <a:lnTo>
                    <a:pt x="34" y="61"/>
                  </a:lnTo>
                  <a:lnTo>
                    <a:pt x="30" y="72"/>
                  </a:lnTo>
                  <a:lnTo>
                    <a:pt x="27" y="83"/>
                  </a:lnTo>
                  <a:lnTo>
                    <a:pt x="24" y="94"/>
                  </a:lnTo>
                  <a:lnTo>
                    <a:pt x="21" y="106"/>
                  </a:lnTo>
                  <a:lnTo>
                    <a:pt x="17" y="120"/>
                  </a:lnTo>
                  <a:lnTo>
                    <a:pt x="15" y="134"/>
                  </a:lnTo>
                  <a:lnTo>
                    <a:pt x="12" y="149"/>
                  </a:lnTo>
                  <a:lnTo>
                    <a:pt x="9" y="165"/>
                  </a:lnTo>
                  <a:lnTo>
                    <a:pt x="8" y="180"/>
                  </a:lnTo>
                  <a:lnTo>
                    <a:pt x="5" y="199"/>
                  </a:lnTo>
                  <a:lnTo>
                    <a:pt x="4" y="216"/>
                  </a:lnTo>
                  <a:lnTo>
                    <a:pt x="3" y="236"/>
                  </a:lnTo>
                  <a:lnTo>
                    <a:pt x="1" y="255"/>
                  </a:lnTo>
                  <a:lnTo>
                    <a:pt x="0" y="275"/>
                  </a:lnTo>
                  <a:lnTo>
                    <a:pt x="0" y="296"/>
                  </a:lnTo>
                  <a:lnTo>
                    <a:pt x="0" y="318"/>
                  </a:lnTo>
                  <a:lnTo>
                    <a:pt x="1" y="340"/>
                  </a:lnTo>
                  <a:lnTo>
                    <a:pt x="3" y="363"/>
                  </a:lnTo>
                  <a:lnTo>
                    <a:pt x="5" y="388"/>
                  </a:lnTo>
                  <a:lnTo>
                    <a:pt x="8" y="411"/>
                  </a:lnTo>
                  <a:lnTo>
                    <a:pt x="11" y="435"/>
                  </a:lnTo>
                  <a:lnTo>
                    <a:pt x="15" y="462"/>
                  </a:lnTo>
                  <a:lnTo>
                    <a:pt x="274" y="462"/>
                  </a:lnTo>
                  <a:lnTo>
                    <a:pt x="274" y="459"/>
                  </a:lnTo>
                  <a:lnTo>
                    <a:pt x="275" y="448"/>
                  </a:lnTo>
                  <a:lnTo>
                    <a:pt x="275" y="440"/>
                  </a:lnTo>
                  <a:lnTo>
                    <a:pt x="275" y="432"/>
                  </a:lnTo>
                  <a:lnTo>
                    <a:pt x="276" y="422"/>
                  </a:lnTo>
                  <a:lnTo>
                    <a:pt x="276" y="411"/>
                  </a:lnTo>
                  <a:lnTo>
                    <a:pt x="276" y="398"/>
                  </a:lnTo>
                  <a:lnTo>
                    <a:pt x="276" y="384"/>
                  </a:lnTo>
                  <a:lnTo>
                    <a:pt x="276" y="369"/>
                  </a:lnTo>
                  <a:lnTo>
                    <a:pt x="276" y="355"/>
                  </a:lnTo>
                  <a:lnTo>
                    <a:pt x="276" y="338"/>
                  </a:lnTo>
                  <a:lnTo>
                    <a:pt x="276" y="321"/>
                  </a:lnTo>
                  <a:lnTo>
                    <a:pt x="276" y="304"/>
                  </a:lnTo>
                  <a:lnTo>
                    <a:pt x="276" y="286"/>
                  </a:lnTo>
                  <a:lnTo>
                    <a:pt x="275" y="267"/>
                  </a:lnTo>
                  <a:lnTo>
                    <a:pt x="274" y="248"/>
                  </a:lnTo>
                  <a:lnTo>
                    <a:pt x="272" y="230"/>
                  </a:lnTo>
                  <a:lnTo>
                    <a:pt x="271" y="211"/>
                  </a:lnTo>
                  <a:lnTo>
                    <a:pt x="268" y="191"/>
                  </a:lnTo>
                  <a:lnTo>
                    <a:pt x="267" y="173"/>
                  </a:lnTo>
                  <a:lnTo>
                    <a:pt x="264" y="153"/>
                  </a:lnTo>
                  <a:lnTo>
                    <a:pt x="260" y="134"/>
                  </a:lnTo>
                  <a:lnTo>
                    <a:pt x="257" y="115"/>
                  </a:lnTo>
                  <a:lnTo>
                    <a:pt x="253" y="97"/>
                  </a:lnTo>
                  <a:lnTo>
                    <a:pt x="249" y="80"/>
                  </a:lnTo>
                  <a:lnTo>
                    <a:pt x="244" y="61"/>
                  </a:lnTo>
                  <a:lnTo>
                    <a:pt x="239" y="44"/>
                  </a:lnTo>
                  <a:lnTo>
                    <a:pt x="233" y="29"/>
                  </a:lnTo>
                  <a:lnTo>
                    <a:pt x="226" y="13"/>
                  </a:lnTo>
                  <a:lnTo>
                    <a:pt x="220" y="0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3" name="Freeform 75"/>
            <p:cNvSpPr>
              <a:spLocks/>
            </p:cNvSpPr>
            <p:nvPr/>
          </p:nvSpPr>
          <p:spPr bwMode="auto">
            <a:xfrm>
              <a:off x="5640388" y="5197475"/>
              <a:ext cx="96838" cy="206375"/>
            </a:xfrm>
            <a:custGeom>
              <a:avLst/>
              <a:gdLst>
                <a:gd name="T0" fmla="*/ 0 w 123"/>
                <a:gd name="T1" fmla="*/ 2147483647 h 261"/>
                <a:gd name="T2" fmla="*/ 2147483647 w 123"/>
                <a:gd name="T3" fmla="*/ 2147483647 h 261"/>
                <a:gd name="T4" fmla="*/ 2147483647 w 123"/>
                <a:gd name="T5" fmla="*/ 2147483647 h 261"/>
                <a:gd name="T6" fmla="*/ 2147483647 w 123"/>
                <a:gd name="T7" fmla="*/ 2147483647 h 261"/>
                <a:gd name="T8" fmla="*/ 2147483647 w 123"/>
                <a:gd name="T9" fmla="*/ 2147483647 h 261"/>
                <a:gd name="T10" fmla="*/ 2147483647 w 123"/>
                <a:gd name="T11" fmla="*/ 2147483647 h 261"/>
                <a:gd name="T12" fmla="*/ 2147483647 w 123"/>
                <a:gd name="T13" fmla="*/ 0 h 261"/>
                <a:gd name="T14" fmla="*/ 2147483647 w 123"/>
                <a:gd name="T15" fmla="*/ 0 h 261"/>
                <a:gd name="T16" fmla="*/ 2147483647 w 123"/>
                <a:gd name="T17" fmla="*/ 2147483647 h 261"/>
                <a:gd name="T18" fmla="*/ 2147483647 w 123"/>
                <a:gd name="T19" fmla="*/ 2147483647 h 261"/>
                <a:gd name="T20" fmla="*/ 2147483647 w 123"/>
                <a:gd name="T21" fmla="*/ 2147483647 h 261"/>
                <a:gd name="T22" fmla="*/ 2147483647 w 123"/>
                <a:gd name="T23" fmla="*/ 2147483647 h 261"/>
                <a:gd name="T24" fmla="*/ 2147483647 w 123"/>
                <a:gd name="T25" fmla="*/ 2147483647 h 261"/>
                <a:gd name="T26" fmla="*/ 2147483647 w 123"/>
                <a:gd name="T27" fmla="*/ 2147483647 h 261"/>
                <a:gd name="T28" fmla="*/ 2147483647 w 123"/>
                <a:gd name="T29" fmla="*/ 2147483647 h 261"/>
                <a:gd name="T30" fmla="*/ 2147483647 w 123"/>
                <a:gd name="T31" fmla="*/ 2147483647 h 261"/>
                <a:gd name="T32" fmla="*/ 2147483647 w 123"/>
                <a:gd name="T33" fmla="*/ 2147483647 h 261"/>
                <a:gd name="T34" fmla="*/ 2147483647 w 123"/>
                <a:gd name="T35" fmla="*/ 2147483647 h 261"/>
                <a:gd name="T36" fmla="*/ 2147483647 w 123"/>
                <a:gd name="T37" fmla="*/ 2147483647 h 261"/>
                <a:gd name="T38" fmla="*/ 2147483647 w 123"/>
                <a:gd name="T39" fmla="*/ 2147483647 h 261"/>
                <a:gd name="T40" fmla="*/ 2147483647 w 123"/>
                <a:gd name="T41" fmla="*/ 2147483647 h 261"/>
                <a:gd name="T42" fmla="*/ 2147483647 w 123"/>
                <a:gd name="T43" fmla="*/ 2147483647 h 261"/>
                <a:gd name="T44" fmla="*/ 2147483647 w 123"/>
                <a:gd name="T45" fmla="*/ 2147483647 h 261"/>
                <a:gd name="T46" fmla="*/ 2147483647 w 123"/>
                <a:gd name="T47" fmla="*/ 2147483647 h 261"/>
                <a:gd name="T48" fmla="*/ 2147483647 w 123"/>
                <a:gd name="T49" fmla="*/ 2147483647 h 261"/>
                <a:gd name="T50" fmla="*/ 2147483647 w 123"/>
                <a:gd name="T51" fmla="*/ 2147483647 h 261"/>
                <a:gd name="T52" fmla="*/ 2147483647 w 123"/>
                <a:gd name="T53" fmla="*/ 2147483647 h 261"/>
                <a:gd name="T54" fmla="*/ 2147483647 w 123"/>
                <a:gd name="T55" fmla="*/ 2147483647 h 261"/>
                <a:gd name="T56" fmla="*/ 2147483647 w 123"/>
                <a:gd name="T57" fmla="*/ 2147483647 h 261"/>
                <a:gd name="T58" fmla="*/ 2147483647 w 123"/>
                <a:gd name="T59" fmla="*/ 2147483647 h 261"/>
                <a:gd name="T60" fmla="*/ 2147483647 w 123"/>
                <a:gd name="T61" fmla="*/ 2147483647 h 261"/>
                <a:gd name="T62" fmla="*/ 2147483647 w 123"/>
                <a:gd name="T63" fmla="*/ 2147483647 h 261"/>
                <a:gd name="T64" fmla="*/ 2147483647 w 123"/>
                <a:gd name="T65" fmla="*/ 2147483647 h 261"/>
                <a:gd name="T66" fmla="*/ 2147483647 w 123"/>
                <a:gd name="T67" fmla="*/ 2147483647 h 261"/>
                <a:gd name="T68" fmla="*/ 2147483647 w 123"/>
                <a:gd name="T69" fmla="*/ 2147483647 h 261"/>
                <a:gd name="T70" fmla="*/ 2147483647 w 123"/>
                <a:gd name="T71" fmla="*/ 2147483647 h 261"/>
                <a:gd name="T72" fmla="*/ 2147483647 w 123"/>
                <a:gd name="T73" fmla="*/ 2147483647 h 261"/>
                <a:gd name="T74" fmla="*/ 2147483647 w 123"/>
                <a:gd name="T75" fmla="*/ 2147483647 h 261"/>
                <a:gd name="T76" fmla="*/ 2147483647 w 123"/>
                <a:gd name="T77" fmla="*/ 2147483647 h 261"/>
                <a:gd name="T78" fmla="*/ 2147483647 w 123"/>
                <a:gd name="T79" fmla="*/ 2147483647 h 261"/>
                <a:gd name="T80" fmla="*/ 2147483647 w 123"/>
                <a:gd name="T81" fmla="*/ 2147483647 h 261"/>
                <a:gd name="T82" fmla="*/ 2147483647 w 123"/>
                <a:gd name="T83" fmla="*/ 2147483647 h 261"/>
                <a:gd name="T84" fmla="*/ 2147483647 w 123"/>
                <a:gd name="T85" fmla="*/ 2147483647 h 261"/>
                <a:gd name="T86" fmla="*/ 2147483647 w 123"/>
                <a:gd name="T87" fmla="*/ 2147483647 h 261"/>
                <a:gd name="T88" fmla="*/ 0 w 123"/>
                <a:gd name="T89" fmla="*/ 2147483647 h 2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23" h="261">
                  <a:moveTo>
                    <a:pt x="0" y="20"/>
                  </a:moveTo>
                  <a:lnTo>
                    <a:pt x="0" y="20"/>
                  </a:lnTo>
                  <a:lnTo>
                    <a:pt x="1" y="17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4" y="12"/>
                  </a:lnTo>
                  <a:lnTo>
                    <a:pt x="5" y="9"/>
                  </a:lnTo>
                  <a:lnTo>
                    <a:pt x="7" y="7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3" y="3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2" y="9"/>
                  </a:lnTo>
                  <a:lnTo>
                    <a:pt x="46" y="13"/>
                  </a:lnTo>
                  <a:lnTo>
                    <a:pt x="50" y="18"/>
                  </a:lnTo>
                  <a:lnTo>
                    <a:pt x="55" y="24"/>
                  </a:lnTo>
                  <a:lnTo>
                    <a:pt x="59" y="32"/>
                  </a:lnTo>
                  <a:lnTo>
                    <a:pt x="65" y="41"/>
                  </a:lnTo>
                  <a:lnTo>
                    <a:pt x="69" y="51"/>
                  </a:lnTo>
                  <a:lnTo>
                    <a:pt x="74" y="61"/>
                  </a:lnTo>
                  <a:lnTo>
                    <a:pt x="80" y="74"/>
                  </a:lnTo>
                  <a:lnTo>
                    <a:pt x="86" y="88"/>
                  </a:lnTo>
                  <a:lnTo>
                    <a:pt x="92" y="103"/>
                  </a:lnTo>
                  <a:lnTo>
                    <a:pt x="98" y="120"/>
                  </a:lnTo>
                  <a:lnTo>
                    <a:pt x="100" y="122"/>
                  </a:lnTo>
                  <a:lnTo>
                    <a:pt x="101" y="125"/>
                  </a:lnTo>
                  <a:lnTo>
                    <a:pt x="104" y="128"/>
                  </a:lnTo>
                  <a:lnTo>
                    <a:pt x="105" y="129"/>
                  </a:lnTo>
                  <a:lnTo>
                    <a:pt x="106" y="132"/>
                  </a:lnTo>
                  <a:lnTo>
                    <a:pt x="108" y="134"/>
                  </a:lnTo>
                  <a:lnTo>
                    <a:pt x="109" y="137"/>
                  </a:lnTo>
                  <a:lnTo>
                    <a:pt x="111" y="140"/>
                  </a:lnTo>
                  <a:lnTo>
                    <a:pt x="112" y="143"/>
                  </a:lnTo>
                  <a:lnTo>
                    <a:pt x="113" y="146"/>
                  </a:lnTo>
                  <a:lnTo>
                    <a:pt x="115" y="149"/>
                  </a:lnTo>
                  <a:lnTo>
                    <a:pt x="116" y="154"/>
                  </a:lnTo>
                  <a:lnTo>
                    <a:pt x="117" y="157"/>
                  </a:lnTo>
                  <a:lnTo>
                    <a:pt x="119" y="162"/>
                  </a:lnTo>
                  <a:lnTo>
                    <a:pt x="120" y="166"/>
                  </a:lnTo>
                  <a:lnTo>
                    <a:pt x="121" y="170"/>
                  </a:lnTo>
                  <a:lnTo>
                    <a:pt x="121" y="174"/>
                  </a:lnTo>
                  <a:lnTo>
                    <a:pt x="123" y="179"/>
                  </a:lnTo>
                  <a:lnTo>
                    <a:pt x="123" y="183"/>
                  </a:lnTo>
                  <a:lnTo>
                    <a:pt x="123" y="190"/>
                  </a:lnTo>
                  <a:lnTo>
                    <a:pt x="123" y="194"/>
                  </a:lnTo>
                  <a:lnTo>
                    <a:pt x="123" y="199"/>
                  </a:lnTo>
                  <a:lnTo>
                    <a:pt x="123" y="205"/>
                  </a:lnTo>
                  <a:lnTo>
                    <a:pt x="123" y="211"/>
                  </a:lnTo>
                  <a:lnTo>
                    <a:pt x="121" y="216"/>
                  </a:lnTo>
                  <a:lnTo>
                    <a:pt x="120" y="222"/>
                  </a:lnTo>
                  <a:lnTo>
                    <a:pt x="119" y="228"/>
                  </a:lnTo>
                  <a:lnTo>
                    <a:pt x="117" y="231"/>
                  </a:lnTo>
                  <a:lnTo>
                    <a:pt x="116" y="231"/>
                  </a:lnTo>
                  <a:lnTo>
                    <a:pt x="115" y="233"/>
                  </a:lnTo>
                  <a:lnTo>
                    <a:pt x="113" y="235"/>
                  </a:lnTo>
                  <a:lnTo>
                    <a:pt x="112" y="238"/>
                  </a:lnTo>
                  <a:lnTo>
                    <a:pt x="111" y="239"/>
                  </a:lnTo>
                  <a:lnTo>
                    <a:pt x="108" y="241"/>
                  </a:lnTo>
                  <a:lnTo>
                    <a:pt x="106" y="242"/>
                  </a:lnTo>
                  <a:lnTo>
                    <a:pt x="104" y="245"/>
                  </a:lnTo>
                  <a:lnTo>
                    <a:pt x="101" y="247"/>
                  </a:lnTo>
                  <a:lnTo>
                    <a:pt x="98" y="248"/>
                  </a:lnTo>
                  <a:lnTo>
                    <a:pt x="96" y="252"/>
                  </a:lnTo>
                  <a:lnTo>
                    <a:pt x="93" y="253"/>
                  </a:lnTo>
                  <a:lnTo>
                    <a:pt x="89" y="255"/>
                  </a:lnTo>
                  <a:lnTo>
                    <a:pt x="86" y="256"/>
                  </a:lnTo>
                  <a:lnTo>
                    <a:pt x="82" y="258"/>
                  </a:lnTo>
                  <a:lnTo>
                    <a:pt x="80" y="259"/>
                  </a:lnTo>
                  <a:lnTo>
                    <a:pt x="75" y="259"/>
                  </a:lnTo>
                  <a:lnTo>
                    <a:pt x="71" y="261"/>
                  </a:lnTo>
                  <a:lnTo>
                    <a:pt x="67" y="261"/>
                  </a:lnTo>
                  <a:lnTo>
                    <a:pt x="63" y="261"/>
                  </a:lnTo>
                  <a:lnTo>
                    <a:pt x="58" y="259"/>
                  </a:lnTo>
                  <a:lnTo>
                    <a:pt x="54" y="259"/>
                  </a:lnTo>
                  <a:lnTo>
                    <a:pt x="50" y="258"/>
                  </a:lnTo>
                  <a:lnTo>
                    <a:pt x="44" y="256"/>
                  </a:lnTo>
                  <a:lnTo>
                    <a:pt x="40" y="255"/>
                  </a:lnTo>
                  <a:lnTo>
                    <a:pt x="35" y="252"/>
                  </a:lnTo>
                  <a:lnTo>
                    <a:pt x="30" y="248"/>
                  </a:lnTo>
                  <a:lnTo>
                    <a:pt x="24" y="24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4" name="Freeform 76"/>
            <p:cNvSpPr>
              <a:spLocks/>
            </p:cNvSpPr>
            <p:nvPr/>
          </p:nvSpPr>
          <p:spPr bwMode="auto">
            <a:xfrm>
              <a:off x="5411788" y="5199063"/>
              <a:ext cx="147638" cy="165100"/>
            </a:xfrm>
            <a:custGeom>
              <a:avLst/>
              <a:gdLst>
                <a:gd name="T0" fmla="*/ 2147483647 w 188"/>
                <a:gd name="T1" fmla="*/ 2147483647 h 209"/>
                <a:gd name="T2" fmla="*/ 2147483647 w 188"/>
                <a:gd name="T3" fmla="*/ 2147483647 h 209"/>
                <a:gd name="T4" fmla="*/ 2147483647 w 188"/>
                <a:gd name="T5" fmla="*/ 2147483647 h 209"/>
                <a:gd name="T6" fmla="*/ 2147483647 w 188"/>
                <a:gd name="T7" fmla="*/ 2147483647 h 209"/>
                <a:gd name="T8" fmla="*/ 2147483647 w 188"/>
                <a:gd name="T9" fmla="*/ 2147483647 h 209"/>
                <a:gd name="T10" fmla="*/ 2147483647 w 188"/>
                <a:gd name="T11" fmla="*/ 0 h 209"/>
                <a:gd name="T12" fmla="*/ 2147483647 w 188"/>
                <a:gd name="T13" fmla="*/ 0 h 209"/>
                <a:gd name="T14" fmla="*/ 2147483647 w 188"/>
                <a:gd name="T15" fmla="*/ 2147483647 h 209"/>
                <a:gd name="T16" fmla="*/ 2147483647 w 188"/>
                <a:gd name="T17" fmla="*/ 2147483647 h 209"/>
                <a:gd name="T18" fmla="*/ 2147483647 w 188"/>
                <a:gd name="T19" fmla="*/ 2147483647 h 209"/>
                <a:gd name="T20" fmla="*/ 2147483647 w 188"/>
                <a:gd name="T21" fmla="*/ 2147483647 h 209"/>
                <a:gd name="T22" fmla="*/ 2147483647 w 188"/>
                <a:gd name="T23" fmla="*/ 2147483647 h 209"/>
                <a:gd name="T24" fmla="*/ 2147483647 w 188"/>
                <a:gd name="T25" fmla="*/ 2147483647 h 209"/>
                <a:gd name="T26" fmla="*/ 2147483647 w 188"/>
                <a:gd name="T27" fmla="*/ 2147483647 h 209"/>
                <a:gd name="T28" fmla="*/ 2147483647 w 188"/>
                <a:gd name="T29" fmla="*/ 2147483647 h 209"/>
                <a:gd name="T30" fmla="*/ 2147483647 w 188"/>
                <a:gd name="T31" fmla="*/ 2147483647 h 209"/>
                <a:gd name="T32" fmla="*/ 2147483647 w 188"/>
                <a:gd name="T33" fmla="*/ 2147483647 h 209"/>
                <a:gd name="T34" fmla="*/ 2147483647 w 188"/>
                <a:gd name="T35" fmla="*/ 2147483647 h 209"/>
                <a:gd name="T36" fmla="*/ 2147483647 w 188"/>
                <a:gd name="T37" fmla="*/ 2147483647 h 209"/>
                <a:gd name="T38" fmla="*/ 2147483647 w 188"/>
                <a:gd name="T39" fmla="*/ 2147483647 h 209"/>
                <a:gd name="T40" fmla="*/ 2147483647 w 188"/>
                <a:gd name="T41" fmla="*/ 2147483647 h 209"/>
                <a:gd name="T42" fmla="*/ 2147483647 w 188"/>
                <a:gd name="T43" fmla="*/ 2147483647 h 209"/>
                <a:gd name="T44" fmla="*/ 2147483647 w 188"/>
                <a:gd name="T45" fmla="*/ 2147483647 h 209"/>
                <a:gd name="T46" fmla="*/ 2147483647 w 188"/>
                <a:gd name="T47" fmla="*/ 2147483647 h 209"/>
                <a:gd name="T48" fmla="*/ 2147483647 w 188"/>
                <a:gd name="T49" fmla="*/ 2147483647 h 209"/>
                <a:gd name="T50" fmla="*/ 2147483647 w 188"/>
                <a:gd name="T51" fmla="*/ 2147483647 h 209"/>
                <a:gd name="T52" fmla="*/ 2147483647 w 188"/>
                <a:gd name="T53" fmla="*/ 2147483647 h 209"/>
                <a:gd name="T54" fmla="*/ 2147483647 w 188"/>
                <a:gd name="T55" fmla="*/ 2147483647 h 209"/>
                <a:gd name="T56" fmla="*/ 2147483647 w 188"/>
                <a:gd name="T57" fmla="*/ 2147483647 h 209"/>
                <a:gd name="T58" fmla="*/ 2147483647 w 188"/>
                <a:gd name="T59" fmla="*/ 2147483647 h 209"/>
                <a:gd name="T60" fmla="*/ 2147483647 w 188"/>
                <a:gd name="T61" fmla="*/ 2147483647 h 209"/>
                <a:gd name="T62" fmla="*/ 2147483647 w 188"/>
                <a:gd name="T63" fmla="*/ 2147483647 h 209"/>
                <a:gd name="T64" fmla="*/ 2147483647 w 188"/>
                <a:gd name="T65" fmla="*/ 2147483647 h 209"/>
                <a:gd name="T66" fmla="*/ 2147483647 w 188"/>
                <a:gd name="T67" fmla="*/ 2147483647 h 209"/>
                <a:gd name="T68" fmla="*/ 0 w 188"/>
                <a:gd name="T69" fmla="*/ 2147483647 h 209"/>
                <a:gd name="T70" fmla="*/ 2147483647 w 188"/>
                <a:gd name="T71" fmla="*/ 2147483647 h 209"/>
                <a:gd name="T72" fmla="*/ 2147483647 w 188"/>
                <a:gd name="T73" fmla="*/ 2147483647 h 209"/>
                <a:gd name="T74" fmla="*/ 2147483647 w 188"/>
                <a:gd name="T75" fmla="*/ 2147483647 h 209"/>
                <a:gd name="T76" fmla="*/ 2147483647 w 188"/>
                <a:gd name="T77" fmla="*/ 2147483647 h 209"/>
                <a:gd name="T78" fmla="*/ 2147483647 w 188"/>
                <a:gd name="T79" fmla="*/ 2147483647 h 209"/>
                <a:gd name="T80" fmla="*/ 2147483647 w 188"/>
                <a:gd name="T81" fmla="*/ 2147483647 h 209"/>
                <a:gd name="T82" fmla="*/ 2147483647 w 188"/>
                <a:gd name="T83" fmla="*/ 2147483647 h 209"/>
                <a:gd name="T84" fmla="*/ 2147483647 w 188"/>
                <a:gd name="T85" fmla="*/ 2147483647 h 209"/>
                <a:gd name="T86" fmla="*/ 2147483647 w 188"/>
                <a:gd name="T87" fmla="*/ 2147483647 h 209"/>
                <a:gd name="T88" fmla="*/ 2147483647 w 188"/>
                <a:gd name="T89" fmla="*/ 2147483647 h 209"/>
                <a:gd name="T90" fmla="*/ 2147483647 w 188"/>
                <a:gd name="T91" fmla="*/ 2147483647 h 209"/>
                <a:gd name="T92" fmla="*/ 2147483647 w 188"/>
                <a:gd name="T93" fmla="*/ 2147483647 h 209"/>
                <a:gd name="T94" fmla="*/ 2147483647 w 188"/>
                <a:gd name="T95" fmla="*/ 2147483647 h 209"/>
                <a:gd name="T96" fmla="*/ 2147483647 w 188"/>
                <a:gd name="T97" fmla="*/ 2147483647 h 209"/>
                <a:gd name="T98" fmla="*/ 2147483647 w 188"/>
                <a:gd name="T99" fmla="*/ 2147483647 h 209"/>
                <a:gd name="T100" fmla="*/ 2147483647 w 188"/>
                <a:gd name="T101" fmla="*/ 2147483647 h 209"/>
                <a:gd name="T102" fmla="*/ 2147483647 w 188"/>
                <a:gd name="T103" fmla="*/ 2147483647 h 209"/>
                <a:gd name="T104" fmla="*/ 2147483647 w 188"/>
                <a:gd name="T105" fmla="*/ 2147483647 h 209"/>
                <a:gd name="T106" fmla="*/ 2147483647 w 188"/>
                <a:gd name="T107" fmla="*/ 2147483647 h 209"/>
                <a:gd name="T108" fmla="*/ 2147483647 w 188"/>
                <a:gd name="T109" fmla="*/ 2147483647 h 209"/>
                <a:gd name="T110" fmla="*/ 2147483647 w 188"/>
                <a:gd name="T111" fmla="*/ 2147483647 h 209"/>
                <a:gd name="T112" fmla="*/ 2147483647 w 188"/>
                <a:gd name="T113" fmla="*/ 2147483647 h 209"/>
                <a:gd name="T114" fmla="*/ 2147483647 w 188"/>
                <a:gd name="T115" fmla="*/ 2147483647 h 209"/>
                <a:gd name="T116" fmla="*/ 2147483647 w 188"/>
                <a:gd name="T117" fmla="*/ 2147483647 h 2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8" h="209">
                  <a:moveTo>
                    <a:pt x="181" y="12"/>
                  </a:moveTo>
                  <a:lnTo>
                    <a:pt x="180" y="11"/>
                  </a:lnTo>
                  <a:lnTo>
                    <a:pt x="178" y="9"/>
                  </a:lnTo>
                  <a:lnTo>
                    <a:pt x="178" y="8"/>
                  </a:lnTo>
                  <a:lnTo>
                    <a:pt x="177" y="8"/>
                  </a:lnTo>
                  <a:lnTo>
                    <a:pt x="176" y="6"/>
                  </a:lnTo>
                  <a:lnTo>
                    <a:pt x="174" y="5"/>
                  </a:lnTo>
                  <a:lnTo>
                    <a:pt x="173" y="3"/>
                  </a:lnTo>
                  <a:lnTo>
                    <a:pt x="170" y="3"/>
                  </a:lnTo>
                  <a:lnTo>
                    <a:pt x="169" y="2"/>
                  </a:lnTo>
                  <a:lnTo>
                    <a:pt x="166" y="2"/>
                  </a:lnTo>
                  <a:lnTo>
                    <a:pt x="165" y="0"/>
                  </a:lnTo>
                  <a:lnTo>
                    <a:pt x="162" y="0"/>
                  </a:lnTo>
                  <a:lnTo>
                    <a:pt x="161" y="0"/>
                  </a:lnTo>
                  <a:lnTo>
                    <a:pt x="158" y="0"/>
                  </a:lnTo>
                  <a:lnTo>
                    <a:pt x="155" y="2"/>
                  </a:lnTo>
                  <a:lnTo>
                    <a:pt x="153" y="3"/>
                  </a:lnTo>
                  <a:lnTo>
                    <a:pt x="150" y="5"/>
                  </a:lnTo>
                  <a:lnTo>
                    <a:pt x="147" y="8"/>
                  </a:lnTo>
                  <a:lnTo>
                    <a:pt x="145" y="11"/>
                  </a:lnTo>
                  <a:lnTo>
                    <a:pt x="142" y="14"/>
                  </a:lnTo>
                  <a:lnTo>
                    <a:pt x="139" y="19"/>
                  </a:lnTo>
                  <a:lnTo>
                    <a:pt x="138" y="25"/>
                  </a:lnTo>
                  <a:lnTo>
                    <a:pt x="135" y="31"/>
                  </a:lnTo>
                  <a:lnTo>
                    <a:pt x="133" y="37"/>
                  </a:lnTo>
                  <a:lnTo>
                    <a:pt x="130" y="45"/>
                  </a:lnTo>
                  <a:lnTo>
                    <a:pt x="127" y="54"/>
                  </a:lnTo>
                  <a:lnTo>
                    <a:pt x="124" y="63"/>
                  </a:lnTo>
                  <a:lnTo>
                    <a:pt x="122" y="74"/>
                  </a:lnTo>
                  <a:lnTo>
                    <a:pt x="120" y="87"/>
                  </a:lnTo>
                  <a:lnTo>
                    <a:pt x="118" y="101"/>
                  </a:lnTo>
                  <a:lnTo>
                    <a:pt x="116" y="99"/>
                  </a:lnTo>
                  <a:lnTo>
                    <a:pt x="114" y="97"/>
                  </a:lnTo>
                  <a:lnTo>
                    <a:pt x="110" y="94"/>
                  </a:lnTo>
                  <a:lnTo>
                    <a:pt x="104" y="91"/>
                  </a:lnTo>
                  <a:lnTo>
                    <a:pt x="100" y="88"/>
                  </a:lnTo>
                  <a:lnTo>
                    <a:pt x="96" y="87"/>
                  </a:lnTo>
                  <a:lnTo>
                    <a:pt x="92" y="85"/>
                  </a:lnTo>
                  <a:lnTo>
                    <a:pt x="88" y="82"/>
                  </a:lnTo>
                  <a:lnTo>
                    <a:pt x="84" y="80"/>
                  </a:lnTo>
                  <a:lnTo>
                    <a:pt x="80" y="79"/>
                  </a:lnTo>
                  <a:lnTo>
                    <a:pt x="76" y="76"/>
                  </a:lnTo>
                  <a:lnTo>
                    <a:pt x="70" y="74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7" y="70"/>
                  </a:lnTo>
                  <a:lnTo>
                    <a:pt x="53" y="68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27" y="65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18" y="70"/>
                  </a:lnTo>
                  <a:lnTo>
                    <a:pt x="15" y="73"/>
                  </a:lnTo>
                  <a:lnTo>
                    <a:pt x="13" y="74"/>
                  </a:lnTo>
                  <a:lnTo>
                    <a:pt x="11" y="79"/>
                  </a:lnTo>
                  <a:lnTo>
                    <a:pt x="10" y="79"/>
                  </a:lnTo>
                  <a:lnTo>
                    <a:pt x="8" y="82"/>
                  </a:lnTo>
                  <a:lnTo>
                    <a:pt x="7" y="85"/>
                  </a:lnTo>
                  <a:lnTo>
                    <a:pt x="6" y="87"/>
                  </a:lnTo>
                  <a:lnTo>
                    <a:pt x="6" y="90"/>
                  </a:lnTo>
                  <a:lnTo>
                    <a:pt x="4" y="93"/>
                  </a:lnTo>
                  <a:lnTo>
                    <a:pt x="3" y="97"/>
                  </a:lnTo>
                  <a:lnTo>
                    <a:pt x="2" y="101"/>
                  </a:lnTo>
                  <a:lnTo>
                    <a:pt x="2" y="105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2" y="124"/>
                  </a:lnTo>
                  <a:lnTo>
                    <a:pt x="2" y="128"/>
                  </a:lnTo>
                  <a:lnTo>
                    <a:pt x="4" y="135"/>
                  </a:lnTo>
                  <a:lnTo>
                    <a:pt x="6" y="139"/>
                  </a:lnTo>
                  <a:lnTo>
                    <a:pt x="8" y="145"/>
                  </a:lnTo>
                  <a:lnTo>
                    <a:pt x="11" y="150"/>
                  </a:lnTo>
                  <a:lnTo>
                    <a:pt x="15" y="156"/>
                  </a:lnTo>
                  <a:lnTo>
                    <a:pt x="21" y="161"/>
                  </a:lnTo>
                  <a:lnTo>
                    <a:pt x="26" y="167"/>
                  </a:lnTo>
                  <a:lnTo>
                    <a:pt x="33" y="172"/>
                  </a:lnTo>
                  <a:lnTo>
                    <a:pt x="39" y="178"/>
                  </a:lnTo>
                  <a:lnTo>
                    <a:pt x="48" y="182"/>
                  </a:lnTo>
                  <a:lnTo>
                    <a:pt x="57" y="187"/>
                  </a:lnTo>
                  <a:lnTo>
                    <a:pt x="66" y="192"/>
                  </a:lnTo>
                  <a:lnTo>
                    <a:pt x="79" y="196"/>
                  </a:lnTo>
                  <a:lnTo>
                    <a:pt x="91" y="201"/>
                  </a:lnTo>
                  <a:lnTo>
                    <a:pt x="104" y="206"/>
                  </a:lnTo>
                  <a:lnTo>
                    <a:pt x="120" y="209"/>
                  </a:lnTo>
                  <a:lnTo>
                    <a:pt x="122" y="209"/>
                  </a:lnTo>
                  <a:lnTo>
                    <a:pt x="124" y="209"/>
                  </a:lnTo>
                  <a:lnTo>
                    <a:pt x="127" y="209"/>
                  </a:lnTo>
                  <a:lnTo>
                    <a:pt x="128" y="207"/>
                  </a:lnTo>
                  <a:lnTo>
                    <a:pt x="131" y="207"/>
                  </a:lnTo>
                  <a:lnTo>
                    <a:pt x="133" y="207"/>
                  </a:lnTo>
                  <a:lnTo>
                    <a:pt x="135" y="206"/>
                  </a:lnTo>
                  <a:lnTo>
                    <a:pt x="138" y="206"/>
                  </a:lnTo>
                  <a:lnTo>
                    <a:pt x="139" y="204"/>
                  </a:lnTo>
                  <a:lnTo>
                    <a:pt x="142" y="203"/>
                  </a:lnTo>
                  <a:lnTo>
                    <a:pt x="145" y="201"/>
                  </a:lnTo>
                  <a:lnTo>
                    <a:pt x="147" y="201"/>
                  </a:lnTo>
                  <a:lnTo>
                    <a:pt x="150" y="199"/>
                  </a:lnTo>
                  <a:lnTo>
                    <a:pt x="153" y="196"/>
                  </a:lnTo>
                  <a:lnTo>
                    <a:pt x="155" y="195"/>
                  </a:lnTo>
                  <a:lnTo>
                    <a:pt x="158" y="193"/>
                  </a:lnTo>
                  <a:lnTo>
                    <a:pt x="162" y="190"/>
                  </a:lnTo>
                  <a:lnTo>
                    <a:pt x="165" y="189"/>
                  </a:lnTo>
                  <a:lnTo>
                    <a:pt x="168" y="186"/>
                  </a:lnTo>
                  <a:lnTo>
                    <a:pt x="170" y="182"/>
                  </a:lnTo>
                  <a:lnTo>
                    <a:pt x="173" y="179"/>
                  </a:lnTo>
                  <a:lnTo>
                    <a:pt x="176" y="176"/>
                  </a:lnTo>
                  <a:lnTo>
                    <a:pt x="178" y="173"/>
                  </a:lnTo>
                  <a:lnTo>
                    <a:pt x="181" y="169"/>
                  </a:lnTo>
                  <a:lnTo>
                    <a:pt x="182" y="165"/>
                  </a:lnTo>
                  <a:lnTo>
                    <a:pt x="185" y="161"/>
                  </a:lnTo>
                  <a:lnTo>
                    <a:pt x="188" y="156"/>
                  </a:lnTo>
                  <a:lnTo>
                    <a:pt x="181" y="12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5" name="Freeform 77"/>
            <p:cNvSpPr>
              <a:spLocks/>
            </p:cNvSpPr>
            <p:nvPr/>
          </p:nvSpPr>
          <p:spPr bwMode="auto">
            <a:xfrm>
              <a:off x="5411788" y="5284788"/>
              <a:ext cx="142875" cy="79375"/>
            </a:xfrm>
            <a:custGeom>
              <a:avLst/>
              <a:gdLst>
                <a:gd name="T0" fmla="*/ 2147483647 w 179"/>
                <a:gd name="T1" fmla="*/ 2147483647 h 99"/>
                <a:gd name="T2" fmla="*/ 2147483647 w 179"/>
                <a:gd name="T3" fmla="*/ 2147483647 h 99"/>
                <a:gd name="T4" fmla="*/ 2147483647 w 179"/>
                <a:gd name="T5" fmla="*/ 2147483647 h 99"/>
                <a:gd name="T6" fmla="*/ 2147483647 w 179"/>
                <a:gd name="T7" fmla="*/ 2147483647 h 99"/>
                <a:gd name="T8" fmla="*/ 2147483647 w 179"/>
                <a:gd name="T9" fmla="*/ 2147483647 h 99"/>
                <a:gd name="T10" fmla="*/ 2147483647 w 179"/>
                <a:gd name="T11" fmla="*/ 2147483647 h 99"/>
                <a:gd name="T12" fmla="*/ 2147483647 w 179"/>
                <a:gd name="T13" fmla="*/ 2147483647 h 99"/>
                <a:gd name="T14" fmla="*/ 2147483647 w 179"/>
                <a:gd name="T15" fmla="*/ 2147483647 h 99"/>
                <a:gd name="T16" fmla="*/ 2147483647 w 179"/>
                <a:gd name="T17" fmla="*/ 2147483647 h 99"/>
                <a:gd name="T18" fmla="*/ 2147483647 w 179"/>
                <a:gd name="T19" fmla="*/ 2147483647 h 99"/>
                <a:gd name="T20" fmla="*/ 2147483647 w 179"/>
                <a:gd name="T21" fmla="*/ 2147483647 h 99"/>
                <a:gd name="T22" fmla="*/ 2147483647 w 179"/>
                <a:gd name="T23" fmla="*/ 2147483647 h 99"/>
                <a:gd name="T24" fmla="*/ 2147483647 w 179"/>
                <a:gd name="T25" fmla="*/ 2147483647 h 99"/>
                <a:gd name="T26" fmla="*/ 2147483647 w 179"/>
                <a:gd name="T27" fmla="*/ 2147483647 h 99"/>
                <a:gd name="T28" fmla="*/ 2147483647 w 179"/>
                <a:gd name="T29" fmla="*/ 2147483647 h 99"/>
                <a:gd name="T30" fmla="*/ 2147483647 w 179"/>
                <a:gd name="T31" fmla="*/ 2147483647 h 99"/>
                <a:gd name="T32" fmla="*/ 2147483647 w 179"/>
                <a:gd name="T33" fmla="*/ 2147483647 h 99"/>
                <a:gd name="T34" fmla="*/ 2147483647 w 179"/>
                <a:gd name="T35" fmla="*/ 2147483647 h 99"/>
                <a:gd name="T36" fmla="*/ 2147483647 w 179"/>
                <a:gd name="T37" fmla="*/ 2147483647 h 99"/>
                <a:gd name="T38" fmla="*/ 2147483647 w 179"/>
                <a:gd name="T39" fmla="*/ 2147483647 h 99"/>
                <a:gd name="T40" fmla="*/ 2147483647 w 179"/>
                <a:gd name="T41" fmla="*/ 2147483647 h 99"/>
                <a:gd name="T42" fmla="*/ 2147483647 w 179"/>
                <a:gd name="T43" fmla="*/ 2147483647 h 99"/>
                <a:gd name="T44" fmla="*/ 2147483647 w 179"/>
                <a:gd name="T45" fmla="*/ 2147483647 h 99"/>
                <a:gd name="T46" fmla="*/ 2147483647 w 179"/>
                <a:gd name="T47" fmla="*/ 2147483647 h 99"/>
                <a:gd name="T48" fmla="*/ 2147483647 w 179"/>
                <a:gd name="T49" fmla="*/ 2147483647 h 99"/>
                <a:gd name="T50" fmla="*/ 2147483647 w 179"/>
                <a:gd name="T51" fmla="*/ 2147483647 h 99"/>
                <a:gd name="T52" fmla="*/ 2147483647 w 179"/>
                <a:gd name="T53" fmla="*/ 2147483647 h 99"/>
                <a:gd name="T54" fmla="*/ 0 w 179"/>
                <a:gd name="T55" fmla="*/ 2147483647 h 99"/>
                <a:gd name="T56" fmla="*/ 0 w 179"/>
                <a:gd name="T57" fmla="*/ 0 h 99"/>
                <a:gd name="T58" fmla="*/ 2147483647 w 179"/>
                <a:gd name="T59" fmla="*/ 2147483647 h 99"/>
                <a:gd name="T60" fmla="*/ 2147483647 w 179"/>
                <a:gd name="T61" fmla="*/ 2147483647 h 99"/>
                <a:gd name="T62" fmla="*/ 2147483647 w 179"/>
                <a:gd name="T63" fmla="*/ 2147483647 h 99"/>
                <a:gd name="T64" fmla="*/ 2147483647 w 179"/>
                <a:gd name="T65" fmla="*/ 2147483647 h 99"/>
                <a:gd name="T66" fmla="*/ 2147483647 w 179"/>
                <a:gd name="T67" fmla="*/ 2147483647 h 99"/>
                <a:gd name="T68" fmla="*/ 2147483647 w 179"/>
                <a:gd name="T69" fmla="*/ 2147483647 h 99"/>
                <a:gd name="T70" fmla="*/ 2147483647 w 179"/>
                <a:gd name="T71" fmla="*/ 2147483647 h 99"/>
                <a:gd name="T72" fmla="*/ 2147483647 w 179"/>
                <a:gd name="T73" fmla="*/ 2147483647 h 99"/>
                <a:gd name="T74" fmla="*/ 2147483647 w 179"/>
                <a:gd name="T75" fmla="*/ 2147483647 h 99"/>
                <a:gd name="T76" fmla="*/ 2147483647 w 179"/>
                <a:gd name="T77" fmla="*/ 2147483647 h 99"/>
                <a:gd name="T78" fmla="*/ 2147483647 w 179"/>
                <a:gd name="T79" fmla="*/ 2147483647 h 99"/>
                <a:gd name="T80" fmla="*/ 2147483647 w 179"/>
                <a:gd name="T81" fmla="*/ 2147483647 h 99"/>
                <a:gd name="T82" fmla="*/ 2147483647 w 179"/>
                <a:gd name="T83" fmla="*/ 2147483647 h 99"/>
                <a:gd name="T84" fmla="*/ 2147483647 w 179"/>
                <a:gd name="T85" fmla="*/ 2147483647 h 99"/>
                <a:gd name="T86" fmla="*/ 2147483647 w 179"/>
                <a:gd name="T87" fmla="*/ 2147483647 h 99"/>
                <a:gd name="T88" fmla="*/ 2147483647 w 179"/>
                <a:gd name="T89" fmla="*/ 2147483647 h 99"/>
                <a:gd name="T90" fmla="*/ 2147483647 w 179"/>
                <a:gd name="T91" fmla="*/ 2147483647 h 99"/>
                <a:gd name="T92" fmla="*/ 2147483647 w 179"/>
                <a:gd name="T93" fmla="*/ 2147483647 h 99"/>
                <a:gd name="T94" fmla="*/ 2147483647 w 179"/>
                <a:gd name="T95" fmla="*/ 2147483647 h 99"/>
                <a:gd name="T96" fmla="*/ 2147483647 w 179"/>
                <a:gd name="T97" fmla="*/ 2147483647 h 99"/>
                <a:gd name="T98" fmla="*/ 2147483647 w 179"/>
                <a:gd name="T99" fmla="*/ 2147483647 h 99"/>
                <a:gd name="T100" fmla="*/ 2147483647 w 179"/>
                <a:gd name="T101" fmla="*/ 2147483647 h 99"/>
                <a:gd name="T102" fmla="*/ 2147483647 w 179"/>
                <a:gd name="T103" fmla="*/ 2147483647 h 99"/>
                <a:gd name="T104" fmla="*/ 2147483647 w 179"/>
                <a:gd name="T105" fmla="*/ 2147483647 h 99"/>
                <a:gd name="T106" fmla="*/ 2147483647 w 179"/>
                <a:gd name="T107" fmla="*/ 2147483647 h 99"/>
                <a:gd name="T108" fmla="*/ 2147483647 w 179"/>
                <a:gd name="T109" fmla="*/ 2147483647 h 99"/>
                <a:gd name="T110" fmla="*/ 2147483647 w 179"/>
                <a:gd name="T111" fmla="*/ 2147483647 h 99"/>
                <a:gd name="T112" fmla="*/ 2147483647 w 179"/>
                <a:gd name="T113" fmla="*/ 2147483647 h 9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79" h="99">
                  <a:moveTo>
                    <a:pt x="179" y="63"/>
                  </a:moveTo>
                  <a:lnTo>
                    <a:pt x="178" y="65"/>
                  </a:lnTo>
                  <a:lnTo>
                    <a:pt x="176" y="66"/>
                  </a:lnTo>
                  <a:lnTo>
                    <a:pt x="175" y="69"/>
                  </a:lnTo>
                  <a:lnTo>
                    <a:pt x="172" y="71"/>
                  </a:lnTo>
                  <a:lnTo>
                    <a:pt x="170" y="74"/>
                  </a:lnTo>
                  <a:lnTo>
                    <a:pt x="168" y="76"/>
                  </a:lnTo>
                  <a:lnTo>
                    <a:pt x="167" y="77"/>
                  </a:lnTo>
                  <a:lnTo>
                    <a:pt x="166" y="79"/>
                  </a:lnTo>
                  <a:lnTo>
                    <a:pt x="163" y="80"/>
                  </a:lnTo>
                  <a:lnTo>
                    <a:pt x="162" y="82"/>
                  </a:lnTo>
                  <a:lnTo>
                    <a:pt x="159" y="83"/>
                  </a:lnTo>
                  <a:lnTo>
                    <a:pt x="158" y="85"/>
                  </a:lnTo>
                  <a:lnTo>
                    <a:pt x="155" y="86"/>
                  </a:lnTo>
                  <a:lnTo>
                    <a:pt x="152" y="88"/>
                  </a:lnTo>
                  <a:lnTo>
                    <a:pt x="149" y="89"/>
                  </a:lnTo>
                  <a:lnTo>
                    <a:pt x="147" y="91"/>
                  </a:lnTo>
                  <a:lnTo>
                    <a:pt x="144" y="93"/>
                  </a:lnTo>
                  <a:lnTo>
                    <a:pt x="141" y="93"/>
                  </a:lnTo>
                  <a:lnTo>
                    <a:pt x="139" y="94"/>
                  </a:lnTo>
                  <a:lnTo>
                    <a:pt x="136" y="96"/>
                  </a:lnTo>
                  <a:lnTo>
                    <a:pt x="132" y="97"/>
                  </a:lnTo>
                  <a:lnTo>
                    <a:pt x="129" y="97"/>
                  </a:lnTo>
                  <a:lnTo>
                    <a:pt x="125" y="99"/>
                  </a:lnTo>
                  <a:lnTo>
                    <a:pt x="121" y="99"/>
                  </a:lnTo>
                  <a:lnTo>
                    <a:pt x="118" y="99"/>
                  </a:lnTo>
                  <a:lnTo>
                    <a:pt x="117" y="99"/>
                  </a:lnTo>
                  <a:lnTo>
                    <a:pt x="113" y="99"/>
                  </a:lnTo>
                  <a:lnTo>
                    <a:pt x="110" y="97"/>
                  </a:lnTo>
                  <a:lnTo>
                    <a:pt x="106" y="97"/>
                  </a:lnTo>
                  <a:lnTo>
                    <a:pt x="102" y="96"/>
                  </a:lnTo>
                  <a:lnTo>
                    <a:pt x="98" y="96"/>
                  </a:lnTo>
                  <a:lnTo>
                    <a:pt x="94" y="94"/>
                  </a:lnTo>
                  <a:lnTo>
                    <a:pt x="90" y="93"/>
                  </a:lnTo>
                  <a:lnTo>
                    <a:pt x="85" y="91"/>
                  </a:lnTo>
                  <a:lnTo>
                    <a:pt x="79" y="89"/>
                  </a:lnTo>
                  <a:lnTo>
                    <a:pt x="74" y="86"/>
                  </a:lnTo>
                  <a:lnTo>
                    <a:pt x="68" y="85"/>
                  </a:lnTo>
                  <a:lnTo>
                    <a:pt x="63" y="82"/>
                  </a:lnTo>
                  <a:lnTo>
                    <a:pt x="58" y="80"/>
                  </a:lnTo>
                  <a:lnTo>
                    <a:pt x="51" y="77"/>
                  </a:lnTo>
                  <a:lnTo>
                    <a:pt x="46" y="74"/>
                  </a:lnTo>
                  <a:lnTo>
                    <a:pt x="40" y="69"/>
                  </a:lnTo>
                  <a:lnTo>
                    <a:pt x="35" y="66"/>
                  </a:lnTo>
                  <a:lnTo>
                    <a:pt x="31" y="63"/>
                  </a:lnTo>
                  <a:lnTo>
                    <a:pt x="25" y="59"/>
                  </a:lnTo>
                  <a:lnTo>
                    <a:pt x="21" y="54"/>
                  </a:lnTo>
                  <a:lnTo>
                    <a:pt x="16" y="49"/>
                  </a:lnTo>
                  <a:lnTo>
                    <a:pt x="13" y="45"/>
                  </a:lnTo>
                  <a:lnTo>
                    <a:pt x="9" y="38"/>
                  </a:lnTo>
                  <a:lnTo>
                    <a:pt x="6" y="32"/>
                  </a:lnTo>
                  <a:lnTo>
                    <a:pt x="4" y="26"/>
                  </a:lnTo>
                  <a:lnTo>
                    <a:pt x="2" y="20"/>
                  </a:lnTo>
                  <a:lnTo>
                    <a:pt x="1" y="14"/>
                  </a:lnTo>
                  <a:lnTo>
                    <a:pt x="0" y="8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5" y="15"/>
                  </a:lnTo>
                  <a:lnTo>
                    <a:pt x="6" y="18"/>
                  </a:lnTo>
                  <a:lnTo>
                    <a:pt x="8" y="21"/>
                  </a:lnTo>
                  <a:lnTo>
                    <a:pt x="11" y="25"/>
                  </a:lnTo>
                  <a:lnTo>
                    <a:pt x="12" y="29"/>
                  </a:lnTo>
                  <a:lnTo>
                    <a:pt x="15" y="32"/>
                  </a:lnTo>
                  <a:lnTo>
                    <a:pt x="17" y="35"/>
                  </a:lnTo>
                  <a:lnTo>
                    <a:pt x="21" y="40"/>
                  </a:lnTo>
                  <a:lnTo>
                    <a:pt x="24" y="43"/>
                  </a:lnTo>
                  <a:lnTo>
                    <a:pt x="28" y="46"/>
                  </a:lnTo>
                  <a:lnTo>
                    <a:pt x="32" y="51"/>
                  </a:lnTo>
                  <a:lnTo>
                    <a:pt x="36" y="54"/>
                  </a:lnTo>
                  <a:lnTo>
                    <a:pt x="42" y="57"/>
                  </a:lnTo>
                  <a:lnTo>
                    <a:pt x="47" y="60"/>
                  </a:lnTo>
                  <a:lnTo>
                    <a:pt x="52" y="65"/>
                  </a:lnTo>
                  <a:lnTo>
                    <a:pt x="59" y="68"/>
                  </a:lnTo>
                  <a:lnTo>
                    <a:pt x="66" y="71"/>
                  </a:lnTo>
                  <a:lnTo>
                    <a:pt x="73" y="72"/>
                  </a:lnTo>
                  <a:lnTo>
                    <a:pt x="81" y="76"/>
                  </a:lnTo>
                  <a:lnTo>
                    <a:pt x="89" y="79"/>
                  </a:lnTo>
                  <a:lnTo>
                    <a:pt x="98" y="80"/>
                  </a:lnTo>
                  <a:lnTo>
                    <a:pt x="108" y="82"/>
                  </a:lnTo>
                  <a:lnTo>
                    <a:pt x="117" y="83"/>
                  </a:lnTo>
                  <a:lnTo>
                    <a:pt x="118" y="83"/>
                  </a:lnTo>
                  <a:lnTo>
                    <a:pt x="120" y="83"/>
                  </a:lnTo>
                  <a:lnTo>
                    <a:pt x="122" y="83"/>
                  </a:lnTo>
                  <a:lnTo>
                    <a:pt x="125" y="82"/>
                  </a:lnTo>
                  <a:lnTo>
                    <a:pt x="129" y="80"/>
                  </a:lnTo>
                  <a:lnTo>
                    <a:pt x="133" y="79"/>
                  </a:lnTo>
                  <a:lnTo>
                    <a:pt x="135" y="79"/>
                  </a:lnTo>
                  <a:lnTo>
                    <a:pt x="137" y="77"/>
                  </a:lnTo>
                  <a:lnTo>
                    <a:pt x="140" y="76"/>
                  </a:lnTo>
                  <a:lnTo>
                    <a:pt x="143" y="76"/>
                  </a:lnTo>
                  <a:lnTo>
                    <a:pt x="144" y="74"/>
                  </a:lnTo>
                  <a:lnTo>
                    <a:pt x="147" y="72"/>
                  </a:lnTo>
                  <a:lnTo>
                    <a:pt x="149" y="71"/>
                  </a:lnTo>
                  <a:lnTo>
                    <a:pt x="152" y="69"/>
                  </a:lnTo>
                  <a:lnTo>
                    <a:pt x="155" y="68"/>
                  </a:lnTo>
                  <a:lnTo>
                    <a:pt x="158" y="66"/>
                  </a:lnTo>
                  <a:lnTo>
                    <a:pt x="159" y="65"/>
                  </a:lnTo>
                  <a:lnTo>
                    <a:pt x="162" y="63"/>
                  </a:lnTo>
                  <a:lnTo>
                    <a:pt x="164" y="60"/>
                  </a:lnTo>
                  <a:lnTo>
                    <a:pt x="166" y="59"/>
                  </a:lnTo>
                  <a:lnTo>
                    <a:pt x="168" y="57"/>
                  </a:lnTo>
                  <a:lnTo>
                    <a:pt x="170" y="54"/>
                  </a:lnTo>
                  <a:lnTo>
                    <a:pt x="171" y="52"/>
                  </a:lnTo>
                  <a:lnTo>
                    <a:pt x="172" y="49"/>
                  </a:lnTo>
                  <a:lnTo>
                    <a:pt x="174" y="46"/>
                  </a:lnTo>
                  <a:lnTo>
                    <a:pt x="175" y="43"/>
                  </a:lnTo>
                  <a:lnTo>
                    <a:pt x="179" y="63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6" name="Freeform 78"/>
            <p:cNvSpPr>
              <a:spLocks/>
            </p:cNvSpPr>
            <p:nvPr/>
          </p:nvSpPr>
          <p:spPr bwMode="auto">
            <a:xfrm>
              <a:off x="5524501" y="4764088"/>
              <a:ext cx="149225" cy="130175"/>
            </a:xfrm>
            <a:custGeom>
              <a:avLst/>
              <a:gdLst>
                <a:gd name="T0" fmla="*/ 2147483647 w 188"/>
                <a:gd name="T1" fmla="*/ 2147483647 h 164"/>
                <a:gd name="T2" fmla="*/ 2147483647 w 188"/>
                <a:gd name="T3" fmla="*/ 2147483647 h 164"/>
                <a:gd name="T4" fmla="*/ 2147483647 w 188"/>
                <a:gd name="T5" fmla="*/ 2147483647 h 164"/>
                <a:gd name="T6" fmla="*/ 2147483647 w 188"/>
                <a:gd name="T7" fmla="*/ 2147483647 h 164"/>
                <a:gd name="T8" fmla="*/ 2147483647 w 188"/>
                <a:gd name="T9" fmla="*/ 2147483647 h 164"/>
                <a:gd name="T10" fmla="*/ 2147483647 w 188"/>
                <a:gd name="T11" fmla="*/ 2147483647 h 164"/>
                <a:gd name="T12" fmla="*/ 2147483647 w 188"/>
                <a:gd name="T13" fmla="*/ 2147483647 h 164"/>
                <a:gd name="T14" fmla="*/ 2147483647 w 188"/>
                <a:gd name="T15" fmla="*/ 2147483647 h 164"/>
                <a:gd name="T16" fmla="*/ 2147483647 w 188"/>
                <a:gd name="T17" fmla="*/ 2147483647 h 164"/>
                <a:gd name="T18" fmla="*/ 2147483647 w 188"/>
                <a:gd name="T19" fmla="*/ 2147483647 h 164"/>
                <a:gd name="T20" fmla="*/ 2147483647 w 188"/>
                <a:gd name="T21" fmla="*/ 2147483647 h 164"/>
                <a:gd name="T22" fmla="*/ 2147483647 w 188"/>
                <a:gd name="T23" fmla="*/ 2147483647 h 164"/>
                <a:gd name="T24" fmla="*/ 2147483647 w 188"/>
                <a:gd name="T25" fmla="*/ 2147483647 h 164"/>
                <a:gd name="T26" fmla="*/ 2147483647 w 188"/>
                <a:gd name="T27" fmla="*/ 2147483647 h 164"/>
                <a:gd name="T28" fmla="*/ 2147483647 w 188"/>
                <a:gd name="T29" fmla="*/ 2147483647 h 164"/>
                <a:gd name="T30" fmla="*/ 2147483647 w 188"/>
                <a:gd name="T31" fmla="*/ 2147483647 h 164"/>
                <a:gd name="T32" fmla="*/ 2147483647 w 188"/>
                <a:gd name="T33" fmla="*/ 2147483647 h 164"/>
                <a:gd name="T34" fmla="*/ 2147483647 w 188"/>
                <a:gd name="T35" fmla="*/ 2147483647 h 164"/>
                <a:gd name="T36" fmla="*/ 2147483647 w 188"/>
                <a:gd name="T37" fmla="*/ 2147483647 h 164"/>
                <a:gd name="T38" fmla="*/ 2147483647 w 188"/>
                <a:gd name="T39" fmla="*/ 2147483647 h 164"/>
                <a:gd name="T40" fmla="*/ 2147483647 w 188"/>
                <a:gd name="T41" fmla="*/ 2147483647 h 164"/>
                <a:gd name="T42" fmla="*/ 2147483647 w 188"/>
                <a:gd name="T43" fmla="*/ 2147483647 h 164"/>
                <a:gd name="T44" fmla="*/ 2147483647 w 188"/>
                <a:gd name="T45" fmla="*/ 2147483647 h 164"/>
                <a:gd name="T46" fmla="*/ 2147483647 w 188"/>
                <a:gd name="T47" fmla="*/ 2147483647 h 164"/>
                <a:gd name="T48" fmla="*/ 2147483647 w 188"/>
                <a:gd name="T49" fmla="*/ 2147483647 h 164"/>
                <a:gd name="T50" fmla="*/ 2147483647 w 188"/>
                <a:gd name="T51" fmla="*/ 2147483647 h 164"/>
                <a:gd name="T52" fmla="*/ 2147483647 w 188"/>
                <a:gd name="T53" fmla="*/ 2147483647 h 164"/>
                <a:gd name="T54" fmla="*/ 2147483647 w 188"/>
                <a:gd name="T55" fmla="*/ 2147483647 h 164"/>
                <a:gd name="T56" fmla="*/ 2147483647 w 188"/>
                <a:gd name="T57" fmla="*/ 2147483647 h 164"/>
                <a:gd name="T58" fmla="*/ 2147483647 w 188"/>
                <a:gd name="T59" fmla="*/ 2147483647 h 164"/>
                <a:gd name="T60" fmla="*/ 2147483647 w 188"/>
                <a:gd name="T61" fmla="*/ 2147483647 h 164"/>
                <a:gd name="T62" fmla="*/ 2147483647 w 188"/>
                <a:gd name="T63" fmla="*/ 0 h 164"/>
                <a:gd name="T64" fmla="*/ 2147483647 w 188"/>
                <a:gd name="T65" fmla="*/ 0 h 164"/>
                <a:gd name="T66" fmla="*/ 2147483647 w 188"/>
                <a:gd name="T67" fmla="*/ 2147483647 h 164"/>
                <a:gd name="T68" fmla="*/ 2147483647 w 188"/>
                <a:gd name="T69" fmla="*/ 2147483647 h 164"/>
                <a:gd name="T70" fmla="*/ 2147483647 w 188"/>
                <a:gd name="T71" fmla="*/ 2147483647 h 164"/>
                <a:gd name="T72" fmla="*/ 2147483647 w 188"/>
                <a:gd name="T73" fmla="*/ 2147483647 h 164"/>
                <a:gd name="T74" fmla="*/ 2147483647 w 188"/>
                <a:gd name="T75" fmla="*/ 2147483647 h 164"/>
                <a:gd name="T76" fmla="*/ 2147483647 w 188"/>
                <a:gd name="T77" fmla="*/ 2147483647 h 164"/>
                <a:gd name="T78" fmla="*/ 2147483647 w 188"/>
                <a:gd name="T79" fmla="*/ 2147483647 h 164"/>
                <a:gd name="T80" fmla="*/ 2147483647 w 188"/>
                <a:gd name="T81" fmla="*/ 2147483647 h 164"/>
                <a:gd name="T82" fmla="*/ 2147483647 w 188"/>
                <a:gd name="T83" fmla="*/ 2147483647 h 164"/>
                <a:gd name="T84" fmla="*/ 2147483647 w 188"/>
                <a:gd name="T85" fmla="*/ 2147483647 h 16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8" h="164">
                  <a:moveTo>
                    <a:pt x="188" y="82"/>
                  </a:moveTo>
                  <a:lnTo>
                    <a:pt x="188" y="86"/>
                  </a:lnTo>
                  <a:lnTo>
                    <a:pt x="188" y="89"/>
                  </a:lnTo>
                  <a:lnTo>
                    <a:pt x="186" y="94"/>
                  </a:lnTo>
                  <a:lnTo>
                    <a:pt x="186" y="99"/>
                  </a:lnTo>
                  <a:lnTo>
                    <a:pt x="185" y="102"/>
                  </a:lnTo>
                  <a:lnTo>
                    <a:pt x="184" y="107"/>
                  </a:lnTo>
                  <a:lnTo>
                    <a:pt x="182" y="110"/>
                  </a:lnTo>
                  <a:lnTo>
                    <a:pt x="181" y="114"/>
                  </a:lnTo>
                  <a:lnTo>
                    <a:pt x="178" y="117"/>
                  </a:lnTo>
                  <a:lnTo>
                    <a:pt x="177" y="120"/>
                  </a:lnTo>
                  <a:lnTo>
                    <a:pt x="174" y="125"/>
                  </a:lnTo>
                  <a:lnTo>
                    <a:pt x="172" y="128"/>
                  </a:lnTo>
                  <a:lnTo>
                    <a:pt x="169" y="131"/>
                  </a:lnTo>
                  <a:lnTo>
                    <a:pt x="166" y="134"/>
                  </a:lnTo>
                  <a:lnTo>
                    <a:pt x="163" y="137"/>
                  </a:lnTo>
                  <a:lnTo>
                    <a:pt x="161" y="141"/>
                  </a:lnTo>
                  <a:lnTo>
                    <a:pt x="157" y="142"/>
                  </a:lnTo>
                  <a:lnTo>
                    <a:pt x="154" y="145"/>
                  </a:lnTo>
                  <a:lnTo>
                    <a:pt x="150" y="148"/>
                  </a:lnTo>
                  <a:lnTo>
                    <a:pt x="146" y="150"/>
                  </a:lnTo>
                  <a:lnTo>
                    <a:pt x="143" y="151"/>
                  </a:lnTo>
                  <a:lnTo>
                    <a:pt x="139" y="154"/>
                  </a:lnTo>
                  <a:lnTo>
                    <a:pt x="135" y="156"/>
                  </a:lnTo>
                  <a:lnTo>
                    <a:pt x="131" y="158"/>
                  </a:lnTo>
                  <a:lnTo>
                    <a:pt x="127" y="159"/>
                  </a:lnTo>
                  <a:lnTo>
                    <a:pt x="122" y="161"/>
                  </a:lnTo>
                  <a:lnTo>
                    <a:pt x="118" y="161"/>
                  </a:lnTo>
                  <a:lnTo>
                    <a:pt x="114" y="162"/>
                  </a:lnTo>
                  <a:lnTo>
                    <a:pt x="108" y="162"/>
                  </a:lnTo>
                  <a:lnTo>
                    <a:pt x="104" y="164"/>
                  </a:lnTo>
                  <a:lnTo>
                    <a:pt x="99" y="164"/>
                  </a:lnTo>
                  <a:lnTo>
                    <a:pt x="95" y="164"/>
                  </a:lnTo>
                  <a:lnTo>
                    <a:pt x="89" y="164"/>
                  </a:lnTo>
                  <a:lnTo>
                    <a:pt x="85" y="164"/>
                  </a:lnTo>
                  <a:lnTo>
                    <a:pt x="80" y="162"/>
                  </a:lnTo>
                  <a:lnTo>
                    <a:pt x="76" y="162"/>
                  </a:lnTo>
                  <a:lnTo>
                    <a:pt x="70" y="161"/>
                  </a:lnTo>
                  <a:lnTo>
                    <a:pt x="66" y="161"/>
                  </a:lnTo>
                  <a:lnTo>
                    <a:pt x="62" y="159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50" y="154"/>
                  </a:lnTo>
                  <a:lnTo>
                    <a:pt x="46" y="151"/>
                  </a:lnTo>
                  <a:lnTo>
                    <a:pt x="42" y="150"/>
                  </a:lnTo>
                  <a:lnTo>
                    <a:pt x="38" y="148"/>
                  </a:lnTo>
                  <a:lnTo>
                    <a:pt x="35" y="145"/>
                  </a:lnTo>
                  <a:lnTo>
                    <a:pt x="31" y="142"/>
                  </a:lnTo>
                  <a:lnTo>
                    <a:pt x="29" y="141"/>
                  </a:lnTo>
                  <a:lnTo>
                    <a:pt x="25" y="137"/>
                  </a:lnTo>
                  <a:lnTo>
                    <a:pt x="22" y="134"/>
                  </a:lnTo>
                  <a:lnTo>
                    <a:pt x="19" y="131"/>
                  </a:lnTo>
                  <a:lnTo>
                    <a:pt x="17" y="128"/>
                  </a:lnTo>
                  <a:lnTo>
                    <a:pt x="15" y="125"/>
                  </a:lnTo>
                  <a:lnTo>
                    <a:pt x="12" y="120"/>
                  </a:lnTo>
                  <a:lnTo>
                    <a:pt x="10" y="117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6" y="107"/>
                  </a:lnTo>
                  <a:lnTo>
                    <a:pt x="4" y="102"/>
                  </a:lnTo>
                  <a:lnTo>
                    <a:pt x="3" y="99"/>
                  </a:lnTo>
                  <a:lnTo>
                    <a:pt x="2" y="94"/>
                  </a:lnTo>
                  <a:lnTo>
                    <a:pt x="2" y="89"/>
                  </a:lnTo>
                  <a:lnTo>
                    <a:pt x="2" y="86"/>
                  </a:lnTo>
                  <a:lnTo>
                    <a:pt x="0" y="82"/>
                  </a:lnTo>
                  <a:lnTo>
                    <a:pt x="2" y="77"/>
                  </a:lnTo>
                  <a:lnTo>
                    <a:pt x="2" y="74"/>
                  </a:lnTo>
                  <a:lnTo>
                    <a:pt x="2" y="69"/>
                  </a:lnTo>
                  <a:lnTo>
                    <a:pt x="3" y="65"/>
                  </a:lnTo>
                  <a:lnTo>
                    <a:pt x="4" y="62"/>
                  </a:lnTo>
                  <a:lnTo>
                    <a:pt x="6" y="57"/>
                  </a:lnTo>
                  <a:lnTo>
                    <a:pt x="7" y="54"/>
                  </a:lnTo>
                  <a:lnTo>
                    <a:pt x="8" y="49"/>
                  </a:lnTo>
                  <a:lnTo>
                    <a:pt x="10" y="46"/>
                  </a:lnTo>
                  <a:lnTo>
                    <a:pt x="12" y="43"/>
                  </a:lnTo>
                  <a:lnTo>
                    <a:pt x="15" y="38"/>
                  </a:lnTo>
                  <a:lnTo>
                    <a:pt x="17" y="35"/>
                  </a:lnTo>
                  <a:lnTo>
                    <a:pt x="19" y="32"/>
                  </a:lnTo>
                  <a:lnTo>
                    <a:pt x="22" y="29"/>
                  </a:lnTo>
                  <a:lnTo>
                    <a:pt x="25" y="26"/>
                  </a:lnTo>
                  <a:lnTo>
                    <a:pt x="29" y="23"/>
                  </a:lnTo>
                  <a:lnTo>
                    <a:pt x="31" y="21"/>
                  </a:lnTo>
                  <a:lnTo>
                    <a:pt x="35" y="18"/>
                  </a:lnTo>
                  <a:lnTo>
                    <a:pt x="38" y="15"/>
                  </a:lnTo>
                  <a:lnTo>
                    <a:pt x="42" y="14"/>
                  </a:lnTo>
                  <a:lnTo>
                    <a:pt x="46" y="12"/>
                  </a:lnTo>
                  <a:lnTo>
                    <a:pt x="50" y="9"/>
                  </a:lnTo>
                  <a:lnTo>
                    <a:pt x="54" y="8"/>
                  </a:lnTo>
                  <a:lnTo>
                    <a:pt x="58" y="6"/>
                  </a:lnTo>
                  <a:lnTo>
                    <a:pt x="62" y="4"/>
                  </a:lnTo>
                  <a:lnTo>
                    <a:pt x="66" y="3"/>
                  </a:lnTo>
                  <a:lnTo>
                    <a:pt x="70" y="3"/>
                  </a:lnTo>
                  <a:lnTo>
                    <a:pt x="76" y="1"/>
                  </a:lnTo>
                  <a:lnTo>
                    <a:pt x="80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5" y="0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08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2" y="3"/>
                  </a:lnTo>
                  <a:lnTo>
                    <a:pt x="127" y="4"/>
                  </a:lnTo>
                  <a:lnTo>
                    <a:pt x="131" y="6"/>
                  </a:lnTo>
                  <a:lnTo>
                    <a:pt x="135" y="8"/>
                  </a:lnTo>
                  <a:lnTo>
                    <a:pt x="139" y="9"/>
                  </a:lnTo>
                  <a:lnTo>
                    <a:pt x="143" y="12"/>
                  </a:lnTo>
                  <a:lnTo>
                    <a:pt x="146" y="14"/>
                  </a:lnTo>
                  <a:lnTo>
                    <a:pt x="150" y="15"/>
                  </a:lnTo>
                  <a:lnTo>
                    <a:pt x="154" y="18"/>
                  </a:lnTo>
                  <a:lnTo>
                    <a:pt x="157" y="21"/>
                  </a:lnTo>
                  <a:lnTo>
                    <a:pt x="161" y="23"/>
                  </a:lnTo>
                  <a:lnTo>
                    <a:pt x="163" y="26"/>
                  </a:lnTo>
                  <a:lnTo>
                    <a:pt x="166" y="29"/>
                  </a:lnTo>
                  <a:lnTo>
                    <a:pt x="169" y="32"/>
                  </a:lnTo>
                  <a:lnTo>
                    <a:pt x="172" y="35"/>
                  </a:lnTo>
                  <a:lnTo>
                    <a:pt x="174" y="38"/>
                  </a:lnTo>
                  <a:lnTo>
                    <a:pt x="177" y="43"/>
                  </a:lnTo>
                  <a:lnTo>
                    <a:pt x="178" y="46"/>
                  </a:lnTo>
                  <a:lnTo>
                    <a:pt x="181" y="49"/>
                  </a:lnTo>
                  <a:lnTo>
                    <a:pt x="182" y="54"/>
                  </a:lnTo>
                  <a:lnTo>
                    <a:pt x="184" y="57"/>
                  </a:lnTo>
                  <a:lnTo>
                    <a:pt x="185" y="62"/>
                  </a:lnTo>
                  <a:lnTo>
                    <a:pt x="186" y="65"/>
                  </a:lnTo>
                  <a:lnTo>
                    <a:pt x="186" y="69"/>
                  </a:lnTo>
                  <a:lnTo>
                    <a:pt x="188" y="74"/>
                  </a:lnTo>
                  <a:lnTo>
                    <a:pt x="188" y="77"/>
                  </a:lnTo>
                  <a:lnTo>
                    <a:pt x="188" y="82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7" name="Freeform 79"/>
            <p:cNvSpPr>
              <a:spLocks/>
            </p:cNvSpPr>
            <p:nvPr/>
          </p:nvSpPr>
          <p:spPr bwMode="auto">
            <a:xfrm>
              <a:off x="5510213" y="4776788"/>
              <a:ext cx="195263" cy="111125"/>
            </a:xfrm>
            <a:custGeom>
              <a:avLst/>
              <a:gdLst>
                <a:gd name="T0" fmla="*/ 2147483647 w 247"/>
                <a:gd name="T1" fmla="*/ 2147483647 h 141"/>
                <a:gd name="T2" fmla="*/ 2147483647 w 247"/>
                <a:gd name="T3" fmla="*/ 2147483647 h 141"/>
                <a:gd name="T4" fmla="*/ 2147483647 w 247"/>
                <a:gd name="T5" fmla="*/ 2147483647 h 141"/>
                <a:gd name="T6" fmla="*/ 2147483647 w 247"/>
                <a:gd name="T7" fmla="*/ 2147483647 h 141"/>
                <a:gd name="T8" fmla="*/ 2147483647 w 247"/>
                <a:gd name="T9" fmla="*/ 2147483647 h 141"/>
                <a:gd name="T10" fmla="*/ 2147483647 w 247"/>
                <a:gd name="T11" fmla="*/ 2147483647 h 141"/>
                <a:gd name="T12" fmla="*/ 2147483647 w 247"/>
                <a:gd name="T13" fmla="*/ 2147483647 h 141"/>
                <a:gd name="T14" fmla="*/ 2147483647 w 247"/>
                <a:gd name="T15" fmla="*/ 2147483647 h 141"/>
                <a:gd name="T16" fmla="*/ 2147483647 w 247"/>
                <a:gd name="T17" fmla="*/ 2147483647 h 141"/>
                <a:gd name="T18" fmla="*/ 2147483647 w 247"/>
                <a:gd name="T19" fmla="*/ 2147483647 h 141"/>
                <a:gd name="T20" fmla="*/ 2147483647 w 247"/>
                <a:gd name="T21" fmla="*/ 2147483647 h 141"/>
                <a:gd name="T22" fmla="*/ 2147483647 w 247"/>
                <a:gd name="T23" fmla="*/ 2147483647 h 141"/>
                <a:gd name="T24" fmla="*/ 2147483647 w 247"/>
                <a:gd name="T25" fmla="*/ 2147483647 h 141"/>
                <a:gd name="T26" fmla="*/ 2147483647 w 247"/>
                <a:gd name="T27" fmla="*/ 2147483647 h 141"/>
                <a:gd name="T28" fmla="*/ 2147483647 w 247"/>
                <a:gd name="T29" fmla="*/ 2147483647 h 141"/>
                <a:gd name="T30" fmla="*/ 2147483647 w 247"/>
                <a:gd name="T31" fmla="*/ 2147483647 h 141"/>
                <a:gd name="T32" fmla="*/ 2147483647 w 247"/>
                <a:gd name="T33" fmla="*/ 2147483647 h 141"/>
                <a:gd name="T34" fmla="*/ 2147483647 w 247"/>
                <a:gd name="T35" fmla="*/ 2147483647 h 141"/>
                <a:gd name="T36" fmla="*/ 2147483647 w 247"/>
                <a:gd name="T37" fmla="*/ 2147483647 h 141"/>
                <a:gd name="T38" fmla="*/ 2147483647 w 247"/>
                <a:gd name="T39" fmla="*/ 2147483647 h 141"/>
                <a:gd name="T40" fmla="*/ 0 w 247"/>
                <a:gd name="T41" fmla="*/ 2147483647 h 141"/>
                <a:gd name="T42" fmla="*/ 0 w 247"/>
                <a:gd name="T43" fmla="*/ 2147483647 h 141"/>
                <a:gd name="T44" fmla="*/ 2147483647 w 247"/>
                <a:gd name="T45" fmla="*/ 2147483647 h 141"/>
                <a:gd name="T46" fmla="*/ 2147483647 w 247"/>
                <a:gd name="T47" fmla="*/ 2147483647 h 141"/>
                <a:gd name="T48" fmla="*/ 2147483647 w 247"/>
                <a:gd name="T49" fmla="*/ 2147483647 h 141"/>
                <a:gd name="T50" fmla="*/ 2147483647 w 247"/>
                <a:gd name="T51" fmla="*/ 2147483647 h 141"/>
                <a:gd name="T52" fmla="*/ 2147483647 w 247"/>
                <a:gd name="T53" fmla="*/ 2147483647 h 141"/>
                <a:gd name="T54" fmla="*/ 2147483647 w 247"/>
                <a:gd name="T55" fmla="*/ 2147483647 h 141"/>
                <a:gd name="T56" fmla="*/ 2147483647 w 247"/>
                <a:gd name="T57" fmla="*/ 2147483647 h 141"/>
                <a:gd name="T58" fmla="*/ 2147483647 w 247"/>
                <a:gd name="T59" fmla="*/ 2147483647 h 141"/>
                <a:gd name="T60" fmla="*/ 2147483647 w 247"/>
                <a:gd name="T61" fmla="*/ 2147483647 h 141"/>
                <a:gd name="T62" fmla="*/ 2147483647 w 247"/>
                <a:gd name="T63" fmla="*/ 0 h 141"/>
                <a:gd name="T64" fmla="*/ 2147483647 w 247"/>
                <a:gd name="T65" fmla="*/ 0 h 141"/>
                <a:gd name="T66" fmla="*/ 2147483647 w 247"/>
                <a:gd name="T67" fmla="*/ 2147483647 h 141"/>
                <a:gd name="T68" fmla="*/ 2147483647 w 247"/>
                <a:gd name="T69" fmla="*/ 2147483647 h 141"/>
                <a:gd name="T70" fmla="*/ 2147483647 w 247"/>
                <a:gd name="T71" fmla="*/ 2147483647 h 141"/>
                <a:gd name="T72" fmla="*/ 2147483647 w 247"/>
                <a:gd name="T73" fmla="*/ 2147483647 h 141"/>
                <a:gd name="T74" fmla="*/ 2147483647 w 247"/>
                <a:gd name="T75" fmla="*/ 2147483647 h 141"/>
                <a:gd name="T76" fmla="*/ 2147483647 w 247"/>
                <a:gd name="T77" fmla="*/ 2147483647 h 141"/>
                <a:gd name="T78" fmla="*/ 2147483647 w 247"/>
                <a:gd name="T79" fmla="*/ 2147483647 h 141"/>
                <a:gd name="T80" fmla="*/ 2147483647 w 247"/>
                <a:gd name="T81" fmla="*/ 2147483647 h 141"/>
                <a:gd name="T82" fmla="*/ 2147483647 w 247"/>
                <a:gd name="T83" fmla="*/ 2147483647 h 141"/>
                <a:gd name="T84" fmla="*/ 2147483647 w 247"/>
                <a:gd name="T85" fmla="*/ 2147483647 h 1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47" h="141">
                  <a:moveTo>
                    <a:pt x="247" y="71"/>
                  </a:moveTo>
                  <a:lnTo>
                    <a:pt x="247" y="74"/>
                  </a:lnTo>
                  <a:lnTo>
                    <a:pt x="247" y="78"/>
                  </a:lnTo>
                  <a:lnTo>
                    <a:pt x="246" y="81"/>
                  </a:lnTo>
                  <a:lnTo>
                    <a:pt x="245" y="85"/>
                  </a:lnTo>
                  <a:lnTo>
                    <a:pt x="243" y="88"/>
                  </a:lnTo>
                  <a:lnTo>
                    <a:pt x="242" y="92"/>
                  </a:lnTo>
                  <a:lnTo>
                    <a:pt x="240" y="95"/>
                  </a:lnTo>
                  <a:lnTo>
                    <a:pt x="238" y="98"/>
                  </a:lnTo>
                  <a:lnTo>
                    <a:pt x="235" y="101"/>
                  </a:lnTo>
                  <a:lnTo>
                    <a:pt x="232" y="104"/>
                  </a:lnTo>
                  <a:lnTo>
                    <a:pt x="230" y="107"/>
                  </a:lnTo>
                  <a:lnTo>
                    <a:pt x="227" y="110"/>
                  </a:lnTo>
                  <a:lnTo>
                    <a:pt x="223" y="113"/>
                  </a:lnTo>
                  <a:lnTo>
                    <a:pt x="219" y="115"/>
                  </a:lnTo>
                  <a:lnTo>
                    <a:pt x="215" y="118"/>
                  </a:lnTo>
                  <a:lnTo>
                    <a:pt x="211" y="121"/>
                  </a:lnTo>
                  <a:lnTo>
                    <a:pt x="207" y="122"/>
                  </a:lnTo>
                  <a:lnTo>
                    <a:pt x="203" y="126"/>
                  </a:lnTo>
                  <a:lnTo>
                    <a:pt x="197" y="127"/>
                  </a:lnTo>
                  <a:lnTo>
                    <a:pt x="193" y="129"/>
                  </a:lnTo>
                  <a:lnTo>
                    <a:pt x="188" y="130"/>
                  </a:lnTo>
                  <a:lnTo>
                    <a:pt x="182" y="132"/>
                  </a:lnTo>
                  <a:lnTo>
                    <a:pt x="177" y="133"/>
                  </a:lnTo>
                  <a:lnTo>
                    <a:pt x="172" y="135"/>
                  </a:lnTo>
                  <a:lnTo>
                    <a:pt x="166" y="136"/>
                  </a:lnTo>
                  <a:lnTo>
                    <a:pt x="161" y="138"/>
                  </a:lnTo>
                  <a:lnTo>
                    <a:pt x="154" y="138"/>
                  </a:lnTo>
                  <a:lnTo>
                    <a:pt x="149" y="139"/>
                  </a:lnTo>
                  <a:lnTo>
                    <a:pt x="143" y="139"/>
                  </a:lnTo>
                  <a:lnTo>
                    <a:pt x="137" y="141"/>
                  </a:lnTo>
                  <a:lnTo>
                    <a:pt x="130" y="141"/>
                  </a:lnTo>
                  <a:lnTo>
                    <a:pt x="125" y="141"/>
                  </a:lnTo>
                  <a:lnTo>
                    <a:pt x="118" y="141"/>
                  </a:lnTo>
                  <a:lnTo>
                    <a:pt x="111" y="141"/>
                  </a:lnTo>
                  <a:lnTo>
                    <a:pt x="106" y="139"/>
                  </a:lnTo>
                  <a:lnTo>
                    <a:pt x="99" y="139"/>
                  </a:lnTo>
                  <a:lnTo>
                    <a:pt x="93" y="138"/>
                  </a:lnTo>
                  <a:lnTo>
                    <a:pt x="87" y="138"/>
                  </a:lnTo>
                  <a:lnTo>
                    <a:pt x="81" y="136"/>
                  </a:lnTo>
                  <a:lnTo>
                    <a:pt x="76" y="135"/>
                  </a:lnTo>
                  <a:lnTo>
                    <a:pt x="71" y="133"/>
                  </a:lnTo>
                  <a:lnTo>
                    <a:pt x="65" y="132"/>
                  </a:lnTo>
                  <a:lnTo>
                    <a:pt x="60" y="130"/>
                  </a:lnTo>
                  <a:lnTo>
                    <a:pt x="54" y="129"/>
                  </a:lnTo>
                  <a:lnTo>
                    <a:pt x="50" y="127"/>
                  </a:lnTo>
                  <a:lnTo>
                    <a:pt x="45" y="126"/>
                  </a:lnTo>
                  <a:lnTo>
                    <a:pt x="41" y="122"/>
                  </a:lnTo>
                  <a:lnTo>
                    <a:pt x="37" y="121"/>
                  </a:lnTo>
                  <a:lnTo>
                    <a:pt x="33" y="118"/>
                  </a:lnTo>
                  <a:lnTo>
                    <a:pt x="29" y="115"/>
                  </a:lnTo>
                  <a:lnTo>
                    <a:pt x="25" y="113"/>
                  </a:lnTo>
                  <a:lnTo>
                    <a:pt x="22" y="110"/>
                  </a:lnTo>
                  <a:lnTo>
                    <a:pt x="18" y="107"/>
                  </a:lnTo>
                  <a:lnTo>
                    <a:pt x="15" y="104"/>
                  </a:lnTo>
                  <a:lnTo>
                    <a:pt x="13" y="101"/>
                  </a:lnTo>
                  <a:lnTo>
                    <a:pt x="10" y="98"/>
                  </a:lnTo>
                  <a:lnTo>
                    <a:pt x="7" y="95"/>
                  </a:lnTo>
                  <a:lnTo>
                    <a:pt x="6" y="92"/>
                  </a:lnTo>
                  <a:lnTo>
                    <a:pt x="4" y="88"/>
                  </a:lnTo>
                  <a:lnTo>
                    <a:pt x="3" y="85"/>
                  </a:lnTo>
                  <a:lnTo>
                    <a:pt x="2" y="81"/>
                  </a:lnTo>
                  <a:lnTo>
                    <a:pt x="0" y="78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1"/>
                  </a:lnTo>
                  <a:lnTo>
                    <a:pt x="3" y="56"/>
                  </a:lnTo>
                  <a:lnTo>
                    <a:pt x="4" y="53"/>
                  </a:lnTo>
                  <a:lnTo>
                    <a:pt x="6" y="50"/>
                  </a:lnTo>
                  <a:lnTo>
                    <a:pt x="7" y="47"/>
                  </a:lnTo>
                  <a:lnTo>
                    <a:pt x="10" y="44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8" y="34"/>
                  </a:lnTo>
                  <a:lnTo>
                    <a:pt x="22" y="31"/>
                  </a:lnTo>
                  <a:lnTo>
                    <a:pt x="25" y="28"/>
                  </a:lnTo>
                  <a:lnTo>
                    <a:pt x="29" y="27"/>
                  </a:lnTo>
                  <a:lnTo>
                    <a:pt x="33" y="23"/>
                  </a:lnTo>
                  <a:lnTo>
                    <a:pt x="37" y="22"/>
                  </a:lnTo>
                  <a:lnTo>
                    <a:pt x="41" y="19"/>
                  </a:lnTo>
                  <a:lnTo>
                    <a:pt x="45" y="17"/>
                  </a:lnTo>
                  <a:lnTo>
                    <a:pt x="50" y="14"/>
                  </a:lnTo>
                  <a:lnTo>
                    <a:pt x="54" y="13"/>
                  </a:lnTo>
                  <a:lnTo>
                    <a:pt x="60" y="11"/>
                  </a:lnTo>
                  <a:lnTo>
                    <a:pt x="65" y="10"/>
                  </a:lnTo>
                  <a:lnTo>
                    <a:pt x="71" y="8"/>
                  </a:lnTo>
                  <a:lnTo>
                    <a:pt x="76" y="6"/>
                  </a:lnTo>
                  <a:lnTo>
                    <a:pt x="81" y="5"/>
                  </a:lnTo>
                  <a:lnTo>
                    <a:pt x="87" y="3"/>
                  </a:lnTo>
                  <a:lnTo>
                    <a:pt x="93" y="3"/>
                  </a:lnTo>
                  <a:lnTo>
                    <a:pt x="99" y="2"/>
                  </a:lnTo>
                  <a:lnTo>
                    <a:pt x="106" y="2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7" y="0"/>
                  </a:lnTo>
                  <a:lnTo>
                    <a:pt x="143" y="2"/>
                  </a:lnTo>
                  <a:lnTo>
                    <a:pt x="149" y="2"/>
                  </a:lnTo>
                  <a:lnTo>
                    <a:pt x="154" y="3"/>
                  </a:lnTo>
                  <a:lnTo>
                    <a:pt x="161" y="3"/>
                  </a:lnTo>
                  <a:lnTo>
                    <a:pt x="166" y="5"/>
                  </a:lnTo>
                  <a:lnTo>
                    <a:pt x="172" y="6"/>
                  </a:lnTo>
                  <a:lnTo>
                    <a:pt x="177" y="8"/>
                  </a:lnTo>
                  <a:lnTo>
                    <a:pt x="182" y="10"/>
                  </a:lnTo>
                  <a:lnTo>
                    <a:pt x="188" y="11"/>
                  </a:lnTo>
                  <a:lnTo>
                    <a:pt x="193" y="13"/>
                  </a:lnTo>
                  <a:lnTo>
                    <a:pt x="197" y="14"/>
                  </a:lnTo>
                  <a:lnTo>
                    <a:pt x="203" y="17"/>
                  </a:lnTo>
                  <a:lnTo>
                    <a:pt x="207" y="19"/>
                  </a:lnTo>
                  <a:lnTo>
                    <a:pt x="211" y="22"/>
                  </a:lnTo>
                  <a:lnTo>
                    <a:pt x="215" y="23"/>
                  </a:lnTo>
                  <a:lnTo>
                    <a:pt x="219" y="27"/>
                  </a:lnTo>
                  <a:lnTo>
                    <a:pt x="223" y="28"/>
                  </a:lnTo>
                  <a:lnTo>
                    <a:pt x="227" y="31"/>
                  </a:lnTo>
                  <a:lnTo>
                    <a:pt x="230" y="34"/>
                  </a:lnTo>
                  <a:lnTo>
                    <a:pt x="232" y="37"/>
                  </a:lnTo>
                  <a:lnTo>
                    <a:pt x="235" y="40"/>
                  </a:lnTo>
                  <a:lnTo>
                    <a:pt x="238" y="44"/>
                  </a:lnTo>
                  <a:lnTo>
                    <a:pt x="240" y="47"/>
                  </a:lnTo>
                  <a:lnTo>
                    <a:pt x="242" y="50"/>
                  </a:lnTo>
                  <a:lnTo>
                    <a:pt x="243" y="53"/>
                  </a:lnTo>
                  <a:lnTo>
                    <a:pt x="245" y="56"/>
                  </a:lnTo>
                  <a:lnTo>
                    <a:pt x="246" y="61"/>
                  </a:lnTo>
                  <a:lnTo>
                    <a:pt x="247" y="64"/>
                  </a:lnTo>
                  <a:lnTo>
                    <a:pt x="247" y="67"/>
                  </a:lnTo>
                  <a:lnTo>
                    <a:pt x="247" y="71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8" name="Freeform 80"/>
            <p:cNvSpPr>
              <a:spLocks/>
            </p:cNvSpPr>
            <p:nvPr/>
          </p:nvSpPr>
          <p:spPr bwMode="auto">
            <a:xfrm>
              <a:off x="5519738" y="5626100"/>
              <a:ext cx="92075" cy="82550"/>
            </a:xfrm>
            <a:custGeom>
              <a:avLst/>
              <a:gdLst>
                <a:gd name="T0" fmla="*/ 2147483647 w 117"/>
                <a:gd name="T1" fmla="*/ 0 h 105"/>
                <a:gd name="T2" fmla="*/ 0 w 117"/>
                <a:gd name="T3" fmla="*/ 2147483647 h 105"/>
                <a:gd name="T4" fmla="*/ 2147483647 w 117"/>
                <a:gd name="T5" fmla="*/ 2147483647 h 105"/>
                <a:gd name="T6" fmla="*/ 2147483647 w 117"/>
                <a:gd name="T7" fmla="*/ 2147483647 h 105"/>
                <a:gd name="T8" fmla="*/ 2147483647 w 117"/>
                <a:gd name="T9" fmla="*/ 2147483647 h 105"/>
                <a:gd name="T10" fmla="*/ 2147483647 w 117"/>
                <a:gd name="T11" fmla="*/ 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7" h="105">
                  <a:moveTo>
                    <a:pt x="36" y="0"/>
                  </a:moveTo>
                  <a:lnTo>
                    <a:pt x="0" y="63"/>
                  </a:lnTo>
                  <a:lnTo>
                    <a:pt x="14" y="99"/>
                  </a:lnTo>
                  <a:lnTo>
                    <a:pt x="112" y="105"/>
                  </a:lnTo>
                  <a:lnTo>
                    <a:pt x="117" y="1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65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9" name="Freeform 81"/>
            <p:cNvSpPr>
              <a:spLocks/>
            </p:cNvSpPr>
            <p:nvPr/>
          </p:nvSpPr>
          <p:spPr bwMode="auto">
            <a:xfrm>
              <a:off x="5529263" y="5386388"/>
              <a:ext cx="61913" cy="292100"/>
            </a:xfrm>
            <a:custGeom>
              <a:avLst/>
              <a:gdLst>
                <a:gd name="T0" fmla="*/ 2147483647 w 78"/>
                <a:gd name="T1" fmla="*/ 2147483647 h 368"/>
                <a:gd name="T2" fmla="*/ 2147483647 w 78"/>
                <a:gd name="T3" fmla="*/ 2147483647 h 368"/>
                <a:gd name="T4" fmla="*/ 2147483647 w 78"/>
                <a:gd name="T5" fmla="*/ 2147483647 h 368"/>
                <a:gd name="T6" fmla="*/ 2147483647 w 78"/>
                <a:gd name="T7" fmla="*/ 2147483647 h 368"/>
                <a:gd name="T8" fmla="*/ 2147483647 w 78"/>
                <a:gd name="T9" fmla="*/ 2147483647 h 368"/>
                <a:gd name="T10" fmla="*/ 2147483647 w 78"/>
                <a:gd name="T11" fmla="*/ 2147483647 h 368"/>
                <a:gd name="T12" fmla="*/ 2147483647 w 78"/>
                <a:gd name="T13" fmla="*/ 2147483647 h 368"/>
                <a:gd name="T14" fmla="*/ 2147483647 w 78"/>
                <a:gd name="T15" fmla="*/ 2147483647 h 368"/>
                <a:gd name="T16" fmla="*/ 2147483647 w 78"/>
                <a:gd name="T17" fmla="*/ 2147483647 h 368"/>
                <a:gd name="T18" fmla="*/ 2147483647 w 78"/>
                <a:gd name="T19" fmla="*/ 2147483647 h 368"/>
                <a:gd name="T20" fmla="*/ 2147483647 w 78"/>
                <a:gd name="T21" fmla="*/ 2147483647 h 368"/>
                <a:gd name="T22" fmla="*/ 2147483647 w 78"/>
                <a:gd name="T23" fmla="*/ 2147483647 h 368"/>
                <a:gd name="T24" fmla="*/ 2147483647 w 78"/>
                <a:gd name="T25" fmla="*/ 2147483647 h 368"/>
                <a:gd name="T26" fmla="*/ 2147483647 w 78"/>
                <a:gd name="T27" fmla="*/ 2147483647 h 368"/>
                <a:gd name="T28" fmla="*/ 2147483647 w 78"/>
                <a:gd name="T29" fmla="*/ 2147483647 h 368"/>
                <a:gd name="T30" fmla="*/ 2147483647 w 78"/>
                <a:gd name="T31" fmla="*/ 2147483647 h 368"/>
                <a:gd name="T32" fmla="*/ 2147483647 w 78"/>
                <a:gd name="T33" fmla="*/ 2147483647 h 368"/>
                <a:gd name="T34" fmla="*/ 0 w 78"/>
                <a:gd name="T35" fmla="*/ 2147483647 h 368"/>
                <a:gd name="T36" fmla="*/ 0 w 78"/>
                <a:gd name="T37" fmla="*/ 2147483647 h 368"/>
                <a:gd name="T38" fmla="*/ 0 w 78"/>
                <a:gd name="T39" fmla="*/ 2147483647 h 368"/>
                <a:gd name="T40" fmla="*/ 0 w 78"/>
                <a:gd name="T41" fmla="*/ 2147483647 h 368"/>
                <a:gd name="T42" fmla="*/ 2147483647 w 78"/>
                <a:gd name="T43" fmla="*/ 2147483647 h 368"/>
                <a:gd name="T44" fmla="*/ 2147483647 w 78"/>
                <a:gd name="T45" fmla="*/ 2147483647 h 368"/>
                <a:gd name="T46" fmla="*/ 2147483647 w 78"/>
                <a:gd name="T47" fmla="*/ 2147483647 h 368"/>
                <a:gd name="T48" fmla="*/ 2147483647 w 78"/>
                <a:gd name="T49" fmla="*/ 2147483647 h 368"/>
                <a:gd name="T50" fmla="*/ 2147483647 w 78"/>
                <a:gd name="T51" fmla="*/ 2147483647 h 368"/>
                <a:gd name="T52" fmla="*/ 2147483647 w 78"/>
                <a:gd name="T53" fmla="*/ 2147483647 h 368"/>
                <a:gd name="T54" fmla="*/ 2147483647 w 78"/>
                <a:gd name="T55" fmla="*/ 2147483647 h 368"/>
                <a:gd name="T56" fmla="*/ 2147483647 w 78"/>
                <a:gd name="T57" fmla="*/ 2147483647 h 368"/>
                <a:gd name="T58" fmla="*/ 2147483647 w 78"/>
                <a:gd name="T59" fmla="*/ 2147483647 h 368"/>
                <a:gd name="T60" fmla="*/ 2147483647 w 78"/>
                <a:gd name="T61" fmla="*/ 2147483647 h 368"/>
                <a:gd name="T62" fmla="*/ 2147483647 w 78"/>
                <a:gd name="T63" fmla="*/ 2147483647 h 368"/>
                <a:gd name="T64" fmla="*/ 2147483647 w 78"/>
                <a:gd name="T65" fmla="*/ 2147483647 h 368"/>
                <a:gd name="T66" fmla="*/ 2147483647 w 78"/>
                <a:gd name="T67" fmla="*/ 2147483647 h 368"/>
                <a:gd name="T68" fmla="*/ 2147483647 w 78"/>
                <a:gd name="T69" fmla="*/ 2147483647 h 368"/>
                <a:gd name="T70" fmla="*/ 2147483647 w 78"/>
                <a:gd name="T71" fmla="*/ 2147483647 h 368"/>
                <a:gd name="T72" fmla="*/ 2147483647 w 78"/>
                <a:gd name="T73" fmla="*/ 0 h 36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8" h="368">
                  <a:moveTo>
                    <a:pt x="39" y="17"/>
                  </a:moveTo>
                  <a:lnTo>
                    <a:pt x="39" y="18"/>
                  </a:lnTo>
                  <a:lnTo>
                    <a:pt x="39" y="26"/>
                  </a:lnTo>
                  <a:lnTo>
                    <a:pt x="39" y="35"/>
                  </a:lnTo>
                  <a:lnTo>
                    <a:pt x="37" y="48"/>
                  </a:lnTo>
                  <a:lnTo>
                    <a:pt x="36" y="63"/>
                  </a:lnTo>
                  <a:lnTo>
                    <a:pt x="36" y="82"/>
                  </a:lnTo>
                  <a:lnTo>
                    <a:pt x="35" y="91"/>
                  </a:lnTo>
                  <a:lnTo>
                    <a:pt x="35" y="102"/>
                  </a:lnTo>
                  <a:lnTo>
                    <a:pt x="33" y="112"/>
                  </a:lnTo>
                  <a:lnTo>
                    <a:pt x="32" y="122"/>
                  </a:lnTo>
                  <a:lnTo>
                    <a:pt x="32" y="134"/>
                  </a:lnTo>
                  <a:lnTo>
                    <a:pt x="31" y="145"/>
                  </a:lnTo>
                  <a:lnTo>
                    <a:pt x="29" y="156"/>
                  </a:lnTo>
                  <a:lnTo>
                    <a:pt x="28" y="168"/>
                  </a:lnTo>
                  <a:lnTo>
                    <a:pt x="27" y="179"/>
                  </a:lnTo>
                  <a:lnTo>
                    <a:pt x="25" y="190"/>
                  </a:lnTo>
                  <a:lnTo>
                    <a:pt x="24" y="202"/>
                  </a:lnTo>
                  <a:lnTo>
                    <a:pt x="21" y="213"/>
                  </a:lnTo>
                  <a:lnTo>
                    <a:pt x="20" y="224"/>
                  </a:lnTo>
                  <a:lnTo>
                    <a:pt x="19" y="235"/>
                  </a:lnTo>
                  <a:lnTo>
                    <a:pt x="16" y="245"/>
                  </a:lnTo>
                  <a:lnTo>
                    <a:pt x="15" y="256"/>
                  </a:lnTo>
                  <a:lnTo>
                    <a:pt x="12" y="265"/>
                  </a:lnTo>
                  <a:lnTo>
                    <a:pt x="11" y="275"/>
                  </a:lnTo>
                  <a:lnTo>
                    <a:pt x="8" y="284"/>
                  </a:lnTo>
                  <a:lnTo>
                    <a:pt x="5" y="292"/>
                  </a:lnTo>
                  <a:lnTo>
                    <a:pt x="5" y="293"/>
                  </a:lnTo>
                  <a:lnTo>
                    <a:pt x="4" y="293"/>
                  </a:lnTo>
                  <a:lnTo>
                    <a:pt x="4" y="295"/>
                  </a:lnTo>
                  <a:lnTo>
                    <a:pt x="2" y="298"/>
                  </a:lnTo>
                  <a:lnTo>
                    <a:pt x="1" y="299"/>
                  </a:lnTo>
                  <a:lnTo>
                    <a:pt x="1" y="301"/>
                  </a:lnTo>
                  <a:lnTo>
                    <a:pt x="1" y="303"/>
                  </a:lnTo>
                  <a:lnTo>
                    <a:pt x="0" y="304"/>
                  </a:lnTo>
                  <a:lnTo>
                    <a:pt x="0" y="306"/>
                  </a:lnTo>
                  <a:lnTo>
                    <a:pt x="0" y="307"/>
                  </a:lnTo>
                  <a:lnTo>
                    <a:pt x="0" y="310"/>
                  </a:lnTo>
                  <a:lnTo>
                    <a:pt x="0" y="312"/>
                  </a:lnTo>
                  <a:lnTo>
                    <a:pt x="0" y="313"/>
                  </a:lnTo>
                  <a:lnTo>
                    <a:pt x="0" y="315"/>
                  </a:lnTo>
                  <a:lnTo>
                    <a:pt x="0" y="318"/>
                  </a:lnTo>
                  <a:lnTo>
                    <a:pt x="0" y="320"/>
                  </a:lnTo>
                  <a:lnTo>
                    <a:pt x="1" y="321"/>
                  </a:lnTo>
                  <a:lnTo>
                    <a:pt x="2" y="324"/>
                  </a:lnTo>
                  <a:lnTo>
                    <a:pt x="2" y="326"/>
                  </a:lnTo>
                  <a:lnTo>
                    <a:pt x="4" y="327"/>
                  </a:lnTo>
                  <a:lnTo>
                    <a:pt x="5" y="329"/>
                  </a:lnTo>
                  <a:lnTo>
                    <a:pt x="8" y="330"/>
                  </a:lnTo>
                  <a:lnTo>
                    <a:pt x="9" y="332"/>
                  </a:lnTo>
                  <a:lnTo>
                    <a:pt x="12" y="334"/>
                  </a:lnTo>
                  <a:lnTo>
                    <a:pt x="15" y="335"/>
                  </a:lnTo>
                  <a:lnTo>
                    <a:pt x="17" y="337"/>
                  </a:lnTo>
                  <a:lnTo>
                    <a:pt x="21" y="338"/>
                  </a:lnTo>
                  <a:lnTo>
                    <a:pt x="25" y="340"/>
                  </a:lnTo>
                  <a:lnTo>
                    <a:pt x="27" y="340"/>
                  </a:lnTo>
                  <a:lnTo>
                    <a:pt x="32" y="341"/>
                  </a:lnTo>
                  <a:lnTo>
                    <a:pt x="35" y="343"/>
                  </a:lnTo>
                  <a:lnTo>
                    <a:pt x="39" y="344"/>
                  </a:lnTo>
                  <a:lnTo>
                    <a:pt x="43" y="346"/>
                  </a:lnTo>
                  <a:lnTo>
                    <a:pt x="47" y="347"/>
                  </a:lnTo>
                  <a:lnTo>
                    <a:pt x="51" y="351"/>
                  </a:lnTo>
                  <a:lnTo>
                    <a:pt x="55" y="352"/>
                  </a:lnTo>
                  <a:lnTo>
                    <a:pt x="60" y="355"/>
                  </a:lnTo>
                  <a:lnTo>
                    <a:pt x="64" y="357"/>
                  </a:lnTo>
                  <a:lnTo>
                    <a:pt x="66" y="358"/>
                  </a:lnTo>
                  <a:lnTo>
                    <a:pt x="68" y="360"/>
                  </a:lnTo>
                  <a:lnTo>
                    <a:pt x="70" y="361"/>
                  </a:lnTo>
                  <a:lnTo>
                    <a:pt x="73" y="361"/>
                  </a:lnTo>
                  <a:lnTo>
                    <a:pt x="74" y="363"/>
                  </a:lnTo>
                  <a:lnTo>
                    <a:pt x="75" y="364"/>
                  </a:lnTo>
                  <a:lnTo>
                    <a:pt x="77" y="366"/>
                  </a:lnTo>
                  <a:lnTo>
                    <a:pt x="78" y="368"/>
                  </a:lnTo>
                  <a:lnTo>
                    <a:pt x="78" y="0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0" name="Freeform 82"/>
            <p:cNvSpPr>
              <a:spLocks/>
            </p:cNvSpPr>
            <p:nvPr/>
          </p:nvSpPr>
          <p:spPr bwMode="auto">
            <a:xfrm>
              <a:off x="5537201" y="5386388"/>
              <a:ext cx="53975" cy="292100"/>
            </a:xfrm>
            <a:custGeom>
              <a:avLst/>
              <a:gdLst>
                <a:gd name="T0" fmla="*/ 2147483647 w 67"/>
                <a:gd name="T1" fmla="*/ 2147483647 h 368"/>
                <a:gd name="T2" fmla="*/ 2147483647 w 67"/>
                <a:gd name="T3" fmla="*/ 2147483647 h 368"/>
                <a:gd name="T4" fmla="*/ 2147483647 w 67"/>
                <a:gd name="T5" fmla="*/ 2147483647 h 368"/>
                <a:gd name="T6" fmla="*/ 2147483647 w 67"/>
                <a:gd name="T7" fmla="*/ 2147483647 h 368"/>
                <a:gd name="T8" fmla="*/ 2147483647 w 67"/>
                <a:gd name="T9" fmla="*/ 2147483647 h 368"/>
                <a:gd name="T10" fmla="*/ 2147483647 w 67"/>
                <a:gd name="T11" fmla="*/ 2147483647 h 368"/>
                <a:gd name="T12" fmla="*/ 2147483647 w 67"/>
                <a:gd name="T13" fmla="*/ 2147483647 h 368"/>
                <a:gd name="T14" fmla="*/ 2147483647 w 67"/>
                <a:gd name="T15" fmla="*/ 2147483647 h 368"/>
                <a:gd name="T16" fmla="*/ 2147483647 w 67"/>
                <a:gd name="T17" fmla="*/ 2147483647 h 368"/>
                <a:gd name="T18" fmla="*/ 2147483647 w 67"/>
                <a:gd name="T19" fmla="*/ 2147483647 h 368"/>
                <a:gd name="T20" fmla="*/ 2147483647 w 67"/>
                <a:gd name="T21" fmla="*/ 2147483647 h 368"/>
                <a:gd name="T22" fmla="*/ 2147483647 w 67"/>
                <a:gd name="T23" fmla="*/ 2147483647 h 368"/>
                <a:gd name="T24" fmla="*/ 2147483647 w 67"/>
                <a:gd name="T25" fmla="*/ 2147483647 h 368"/>
                <a:gd name="T26" fmla="*/ 2147483647 w 67"/>
                <a:gd name="T27" fmla="*/ 2147483647 h 368"/>
                <a:gd name="T28" fmla="*/ 2147483647 w 67"/>
                <a:gd name="T29" fmla="*/ 2147483647 h 368"/>
                <a:gd name="T30" fmla="*/ 2147483647 w 67"/>
                <a:gd name="T31" fmla="*/ 2147483647 h 368"/>
                <a:gd name="T32" fmla="*/ 2147483647 w 67"/>
                <a:gd name="T33" fmla="*/ 2147483647 h 368"/>
                <a:gd name="T34" fmla="*/ 2147483647 w 67"/>
                <a:gd name="T35" fmla="*/ 2147483647 h 368"/>
                <a:gd name="T36" fmla="*/ 2147483647 w 67"/>
                <a:gd name="T37" fmla="*/ 2147483647 h 368"/>
                <a:gd name="T38" fmla="*/ 2147483647 w 67"/>
                <a:gd name="T39" fmla="*/ 2147483647 h 368"/>
                <a:gd name="T40" fmla="*/ 2147483647 w 67"/>
                <a:gd name="T41" fmla="*/ 2147483647 h 368"/>
                <a:gd name="T42" fmla="*/ 2147483647 w 67"/>
                <a:gd name="T43" fmla="*/ 2147483647 h 368"/>
                <a:gd name="T44" fmla="*/ 2147483647 w 67"/>
                <a:gd name="T45" fmla="*/ 2147483647 h 368"/>
                <a:gd name="T46" fmla="*/ 2147483647 w 67"/>
                <a:gd name="T47" fmla="*/ 2147483647 h 368"/>
                <a:gd name="T48" fmla="*/ 2147483647 w 67"/>
                <a:gd name="T49" fmla="*/ 2147483647 h 368"/>
                <a:gd name="T50" fmla="*/ 2147483647 w 67"/>
                <a:gd name="T51" fmla="*/ 2147483647 h 368"/>
                <a:gd name="T52" fmla="*/ 2147483647 w 67"/>
                <a:gd name="T53" fmla="*/ 2147483647 h 368"/>
                <a:gd name="T54" fmla="*/ 2147483647 w 67"/>
                <a:gd name="T55" fmla="*/ 2147483647 h 368"/>
                <a:gd name="T56" fmla="*/ 2147483647 w 67"/>
                <a:gd name="T57" fmla="*/ 2147483647 h 368"/>
                <a:gd name="T58" fmla="*/ 2147483647 w 67"/>
                <a:gd name="T59" fmla="*/ 2147483647 h 368"/>
                <a:gd name="T60" fmla="*/ 2147483647 w 67"/>
                <a:gd name="T61" fmla="*/ 2147483647 h 368"/>
                <a:gd name="T62" fmla="*/ 2147483647 w 67"/>
                <a:gd name="T63" fmla="*/ 2147483647 h 368"/>
                <a:gd name="T64" fmla="*/ 0 w 67"/>
                <a:gd name="T65" fmla="*/ 2147483647 h 368"/>
                <a:gd name="T66" fmla="*/ 2147483647 w 67"/>
                <a:gd name="T67" fmla="*/ 2147483647 h 368"/>
                <a:gd name="T68" fmla="*/ 2147483647 w 67"/>
                <a:gd name="T69" fmla="*/ 2147483647 h 368"/>
                <a:gd name="T70" fmla="*/ 2147483647 w 67"/>
                <a:gd name="T71" fmla="*/ 2147483647 h 368"/>
                <a:gd name="T72" fmla="*/ 2147483647 w 67"/>
                <a:gd name="T73" fmla="*/ 2147483647 h 368"/>
                <a:gd name="T74" fmla="*/ 2147483647 w 67"/>
                <a:gd name="T75" fmla="*/ 2147483647 h 368"/>
                <a:gd name="T76" fmla="*/ 2147483647 w 67"/>
                <a:gd name="T77" fmla="*/ 2147483647 h 368"/>
                <a:gd name="T78" fmla="*/ 2147483647 w 67"/>
                <a:gd name="T79" fmla="*/ 2147483647 h 368"/>
                <a:gd name="T80" fmla="*/ 2147483647 w 67"/>
                <a:gd name="T81" fmla="*/ 2147483647 h 368"/>
                <a:gd name="T82" fmla="*/ 2147483647 w 67"/>
                <a:gd name="T83" fmla="*/ 2147483647 h 368"/>
                <a:gd name="T84" fmla="*/ 2147483647 w 67"/>
                <a:gd name="T85" fmla="*/ 2147483647 h 368"/>
                <a:gd name="T86" fmla="*/ 2147483647 w 67"/>
                <a:gd name="T87" fmla="*/ 0 h 3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7" h="368">
                  <a:moveTo>
                    <a:pt x="35" y="7"/>
                  </a:moveTo>
                  <a:lnTo>
                    <a:pt x="35" y="7"/>
                  </a:lnTo>
                  <a:lnTo>
                    <a:pt x="36" y="10"/>
                  </a:lnTo>
                  <a:lnTo>
                    <a:pt x="37" y="14"/>
                  </a:lnTo>
                  <a:lnTo>
                    <a:pt x="40" y="20"/>
                  </a:lnTo>
                  <a:lnTo>
                    <a:pt x="41" y="23"/>
                  </a:lnTo>
                  <a:lnTo>
                    <a:pt x="43" y="26"/>
                  </a:lnTo>
                  <a:lnTo>
                    <a:pt x="44" y="29"/>
                  </a:lnTo>
                  <a:lnTo>
                    <a:pt x="47" y="32"/>
                  </a:lnTo>
                  <a:lnTo>
                    <a:pt x="49" y="35"/>
                  </a:lnTo>
                  <a:lnTo>
                    <a:pt x="51" y="40"/>
                  </a:lnTo>
                  <a:lnTo>
                    <a:pt x="53" y="43"/>
                  </a:lnTo>
                  <a:lnTo>
                    <a:pt x="57" y="46"/>
                  </a:lnTo>
                  <a:lnTo>
                    <a:pt x="57" y="49"/>
                  </a:lnTo>
                  <a:lnTo>
                    <a:pt x="57" y="54"/>
                  </a:lnTo>
                  <a:lnTo>
                    <a:pt x="57" y="63"/>
                  </a:lnTo>
                  <a:lnTo>
                    <a:pt x="57" y="74"/>
                  </a:lnTo>
                  <a:lnTo>
                    <a:pt x="57" y="88"/>
                  </a:lnTo>
                  <a:lnTo>
                    <a:pt x="56" y="103"/>
                  </a:lnTo>
                  <a:lnTo>
                    <a:pt x="56" y="120"/>
                  </a:lnTo>
                  <a:lnTo>
                    <a:pt x="56" y="140"/>
                  </a:lnTo>
                  <a:lnTo>
                    <a:pt x="55" y="150"/>
                  </a:lnTo>
                  <a:lnTo>
                    <a:pt x="55" y="160"/>
                  </a:lnTo>
                  <a:lnTo>
                    <a:pt x="55" y="171"/>
                  </a:lnTo>
                  <a:lnTo>
                    <a:pt x="53" y="182"/>
                  </a:lnTo>
                  <a:lnTo>
                    <a:pt x="53" y="193"/>
                  </a:lnTo>
                  <a:lnTo>
                    <a:pt x="53" y="204"/>
                  </a:lnTo>
                  <a:lnTo>
                    <a:pt x="52" y="214"/>
                  </a:lnTo>
                  <a:lnTo>
                    <a:pt x="51" y="225"/>
                  </a:lnTo>
                  <a:lnTo>
                    <a:pt x="51" y="236"/>
                  </a:lnTo>
                  <a:lnTo>
                    <a:pt x="49" y="247"/>
                  </a:lnTo>
                  <a:lnTo>
                    <a:pt x="48" y="258"/>
                  </a:lnTo>
                  <a:lnTo>
                    <a:pt x="47" y="269"/>
                  </a:lnTo>
                  <a:lnTo>
                    <a:pt x="45" y="279"/>
                  </a:lnTo>
                  <a:lnTo>
                    <a:pt x="44" y="290"/>
                  </a:lnTo>
                  <a:lnTo>
                    <a:pt x="43" y="299"/>
                  </a:lnTo>
                  <a:lnTo>
                    <a:pt x="41" y="309"/>
                  </a:lnTo>
                  <a:lnTo>
                    <a:pt x="41" y="310"/>
                  </a:lnTo>
                  <a:lnTo>
                    <a:pt x="41" y="312"/>
                  </a:lnTo>
                  <a:lnTo>
                    <a:pt x="40" y="313"/>
                  </a:lnTo>
                  <a:lnTo>
                    <a:pt x="40" y="315"/>
                  </a:lnTo>
                  <a:lnTo>
                    <a:pt x="40" y="316"/>
                  </a:lnTo>
                  <a:lnTo>
                    <a:pt x="39" y="318"/>
                  </a:lnTo>
                  <a:lnTo>
                    <a:pt x="37" y="320"/>
                  </a:lnTo>
                  <a:lnTo>
                    <a:pt x="37" y="321"/>
                  </a:lnTo>
                  <a:lnTo>
                    <a:pt x="36" y="323"/>
                  </a:lnTo>
                  <a:lnTo>
                    <a:pt x="35" y="324"/>
                  </a:lnTo>
                  <a:lnTo>
                    <a:pt x="33" y="326"/>
                  </a:lnTo>
                  <a:lnTo>
                    <a:pt x="32" y="326"/>
                  </a:lnTo>
                  <a:lnTo>
                    <a:pt x="31" y="327"/>
                  </a:lnTo>
                  <a:lnTo>
                    <a:pt x="29" y="329"/>
                  </a:lnTo>
                  <a:lnTo>
                    <a:pt x="28" y="330"/>
                  </a:lnTo>
                  <a:lnTo>
                    <a:pt x="26" y="330"/>
                  </a:lnTo>
                  <a:lnTo>
                    <a:pt x="24" y="332"/>
                  </a:lnTo>
                  <a:lnTo>
                    <a:pt x="22" y="332"/>
                  </a:lnTo>
                  <a:lnTo>
                    <a:pt x="20" y="334"/>
                  </a:lnTo>
                  <a:lnTo>
                    <a:pt x="17" y="334"/>
                  </a:lnTo>
                  <a:lnTo>
                    <a:pt x="16" y="335"/>
                  </a:lnTo>
                  <a:lnTo>
                    <a:pt x="13" y="335"/>
                  </a:lnTo>
                  <a:lnTo>
                    <a:pt x="9" y="335"/>
                  </a:lnTo>
                  <a:lnTo>
                    <a:pt x="6" y="335"/>
                  </a:lnTo>
                  <a:lnTo>
                    <a:pt x="2" y="335"/>
                  </a:lnTo>
                  <a:lnTo>
                    <a:pt x="0" y="334"/>
                  </a:lnTo>
                  <a:lnTo>
                    <a:pt x="1" y="335"/>
                  </a:lnTo>
                  <a:lnTo>
                    <a:pt x="4" y="335"/>
                  </a:lnTo>
                  <a:lnTo>
                    <a:pt x="6" y="337"/>
                  </a:lnTo>
                  <a:lnTo>
                    <a:pt x="10" y="337"/>
                  </a:lnTo>
                  <a:lnTo>
                    <a:pt x="14" y="338"/>
                  </a:lnTo>
                  <a:lnTo>
                    <a:pt x="18" y="340"/>
                  </a:lnTo>
                  <a:lnTo>
                    <a:pt x="24" y="343"/>
                  </a:lnTo>
                  <a:lnTo>
                    <a:pt x="29" y="344"/>
                  </a:lnTo>
                  <a:lnTo>
                    <a:pt x="35" y="347"/>
                  </a:lnTo>
                  <a:lnTo>
                    <a:pt x="37" y="349"/>
                  </a:lnTo>
                  <a:lnTo>
                    <a:pt x="40" y="351"/>
                  </a:lnTo>
                  <a:lnTo>
                    <a:pt x="43" y="351"/>
                  </a:lnTo>
                  <a:lnTo>
                    <a:pt x="45" y="352"/>
                  </a:lnTo>
                  <a:lnTo>
                    <a:pt x="48" y="354"/>
                  </a:lnTo>
                  <a:lnTo>
                    <a:pt x="51" y="355"/>
                  </a:lnTo>
                  <a:lnTo>
                    <a:pt x="53" y="358"/>
                  </a:lnTo>
                  <a:lnTo>
                    <a:pt x="56" y="360"/>
                  </a:lnTo>
                  <a:lnTo>
                    <a:pt x="59" y="361"/>
                  </a:lnTo>
                  <a:lnTo>
                    <a:pt x="62" y="363"/>
                  </a:lnTo>
                  <a:lnTo>
                    <a:pt x="64" y="364"/>
                  </a:lnTo>
                  <a:lnTo>
                    <a:pt x="67" y="368"/>
                  </a:lnTo>
                  <a:lnTo>
                    <a:pt x="67" y="0"/>
                  </a:lnTo>
                  <a:lnTo>
                    <a:pt x="35" y="7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1" name="Freeform 83"/>
            <p:cNvSpPr>
              <a:spLocks/>
            </p:cNvSpPr>
            <p:nvPr/>
          </p:nvSpPr>
          <p:spPr bwMode="auto">
            <a:xfrm>
              <a:off x="5573713" y="5373688"/>
              <a:ext cx="98425" cy="320675"/>
            </a:xfrm>
            <a:custGeom>
              <a:avLst/>
              <a:gdLst>
                <a:gd name="T0" fmla="*/ 2147483647 w 124"/>
                <a:gd name="T1" fmla="*/ 2147483647 h 404"/>
                <a:gd name="T2" fmla="*/ 2147483647 w 124"/>
                <a:gd name="T3" fmla="*/ 2147483647 h 404"/>
                <a:gd name="T4" fmla="*/ 2147483647 w 124"/>
                <a:gd name="T5" fmla="*/ 2147483647 h 404"/>
                <a:gd name="T6" fmla="*/ 2147483647 w 124"/>
                <a:gd name="T7" fmla="*/ 2147483647 h 404"/>
                <a:gd name="T8" fmla="*/ 2147483647 w 124"/>
                <a:gd name="T9" fmla="*/ 2147483647 h 404"/>
                <a:gd name="T10" fmla="*/ 2147483647 w 124"/>
                <a:gd name="T11" fmla="*/ 2147483647 h 404"/>
                <a:gd name="T12" fmla="*/ 2147483647 w 124"/>
                <a:gd name="T13" fmla="*/ 2147483647 h 404"/>
                <a:gd name="T14" fmla="*/ 2147483647 w 124"/>
                <a:gd name="T15" fmla="*/ 2147483647 h 404"/>
                <a:gd name="T16" fmla="*/ 2147483647 w 124"/>
                <a:gd name="T17" fmla="*/ 2147483647 h 404"/>
                <a:gd name="T18" fmla="*/ 2147483647 w 124"/>
                <a:gd name="T19" fmla="*/ 2147483647 h 404"/>
                <a:gd name="T20" fmla="*/ 0 w 124"/>
                <a:gd name="T21" fmla="*/ 2147483647 h 404"/>
                <a:gd name="T22" fmla="*/ 0 w 124"/>
                <a:gd name="T23" fmla="*/ 2147483647 h 404"/>
                <a:gd name="T24" fmla="*/ 2147483647 w 124"/>
                <a:gd name="T25" fmla="*/ 2147483647 h 404"/>
                <a:gd name="T26" fmla="*/ 2147483647 w 124"/>
                <a:gd name="T27" fmla="*/ 2147483647 h 404"/>
                <a:gd name="T28" fmla="*/ 2147483647 w 124"/>
                <a:gd name="T29" fmla="*/ 2147483647 h 404"/>
                <a:gd name="T30" fmla="*/ 2147483647 w 124"/>
                <a:gd name="T31" fmla="*/ 2147483647 h 404"/>
                <a:gd name="T32" fmla="*/ 2147483647 w 124"/>
                <a:gd name="T33" fmla="*/ 2147483647 h 404"/>
                <a:gd name="T34" fmla="*/ 2147483647 w 124"/>
                <a:gd name="T35" fmla="*/ 2147483647 h 404"/>
                <a:gd name="T36" fmla="*/ 2147483647 w 124"/>
                <a:gd name="T37" fmla="*/ 2147483647 h 404"/>
                <a:gd name="T38" fmla="*/ 2147483647 w 124"/>
                <a:gd name="T39" fmla="*/ 2147483647 h 404"/>
                <a:gd name="T40" fmla="*/ 2147483647 w 124"/>
                <a:gd name="T41" fmla="*/ 2147483647 h 404"/>
                <a:gd name="T42" fmla="*/ 2147483647 w 124"/>
                <a:gd name="T43" fmla="*/ 2147483647 h 404"/>
                <a:gd name="T44" fmla="*/ 2147483647 w 124"/>
                <a:gd name="T45" fmla="*/ 2147483647 h 404"/>
                <a:gd name="T46" fmla="*/ 2147483647 w 124"/>
                <a:gd name="T47" fmla="*/ 2147483647 h 404"/>
                <a:gd name="T48" fmla="*/ 2147483647 w 124"/>
                <a:gd name="T49" fmla="*/ 2147483647 h 404"/>
                <a:gd name="T50" fmla="*/ 2147483647 w 124"/>
                <a:gd name="T51" fmla="*/ 2147483647 h 404"/>
                <a:gd name="T52" fmla="*/ 2147483647 w 124"/>
                <a:gd name="T53" fmla="*/ 2147483647 h 404"/>
                <a:gd name="T54" fmla="*/ 2147483647 w 124"/>
                <a:gd name="T55" fmla="*/ 2147483647 h 404"/>
                <a:gd name="T56" fmla="*/ 2147483647 w 124"/>
                <a:gd name="T57" fmla="*/ 2147483647 h 404"/>
                <a:gd name="T58" fmla="*/ 2147483647 w 124"/>
                <a:gd name="T59" fmla="*/ 2147483647 h 404"/>
                <a:gd name="T60" fmla="*/ 2147483647 w 124"/>
                <a:gd name="T61" fmla="*/ 2147483647 h 404"/>
                <a:gd name="T62" fmla="*/ 2147483647 w 124"/>
                <a:gd name="T63" fmla="*/ 2147483647 h 404"/>
                <a:gd name="T64" fmla="*/ 2147483647 w 124"/>
                <a:gd name="T65" fmla="*/ 2147483647 h 404"/>
                <a:gd name="T66" fmla="*/ 2147483647 w 124"/>
                <a:gd name="T67" fmla="*/ 2147483647 h 404"/>
                <a:gd name="T68" fmla="*/ 2147483647 w 124"/>
                <a:gd name="T69" fmla="*/ 2147483647 h 404"/>
                <a:gd name="T70" fmla="*/ 2147483647 w 124"/>
                <a:gd name="T71" fmla="*/ 2147483647 h 404"/>
                <a:gd name="T72" fmla="*/ 2147483647 w 124"/>
                <a:gd name="T73" fmla="*/ 2147483647 h 404"/>
                <a:gd name="T74" fmla="*/ 2147483647 w 124"/>
                <a:gd name="T75" fmla="*/ 2147483647 h 404"/>
                <a:gd name="T76" fmla="*/ 2147483647 w 124"/>
                <a:gd name="T77" fmla="*/ 2147483647 h 404"/>
                <a:gd name="T78" fmla="*/ 2147483647 w 124"/>
                <a:gd name="T79" fmla="*/ 2147483647 h 404"/>
                <a:gd name="T80" fmla="*/ 2147483647 w 124"/>
                <a:gd name="T81" fmla="*/ 2147483647 h 404"/>
                <a:gd name="T82" fmla="*/ 2147483647 w 124"/>
                <a:gd name="T83" fmla="*/ 2147483647 h 4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24" h="404">
                  <a:moveTo>
                    <a:pt x="20" y="0"/>
                  </a:moveTo>
                  <a:lnTo>
                    <a:pt x="20" y="3"/>
                  </a:lnTo>
                  <a:lnTo>
                    <a:pt x="20" y="13"/>
                  </a:lnTo>
                  <a:lnTo>
                    <a:pt x="20" y="26"/>
                  </a:lnTo>
                  <a:lnTo>
                    <a:pt x="20" y="43"/>
                  </a:lnTo>
                  <a:lnTo>
                    <a:pt x="20" y="65"/>
                  </a:lnTo>
                  <a:lnTo>
                    <a:pt x="19" y="90"/>
                  </a:lnTo>
                  <a:lnTo>
                    <a:pt x="19" y="116"/>
                  </a:lnTo>
                  <a:lnTo>
                    <a:pt x="19" y="145"/>
                  </a:lnTo>
                  <a:lnTo>
                    <a:pt x="18" y="159"/>
                  </a:lnTo>
                  <a:lnTo>
                    <a:pt x="18" y="173"/>
                  </a:lnTo>
                  <a:lnTo>
                    <a:pt x="18" y="189"/>
                  </a:lnTo>
                  <a:lnTo>
                    <a:pt x="16" y="203"/>
                  </a:lnTo>
                  <a:lnTo>
                    <a:pt x="16" y="217"/>
                  </a:lnTo>
                  <a:lnTo>
                    <a:pt x="15" y="230"/>
                  </a:lnTo>
                  <a:lnTo>
                    <a:pt x="15" y="244"/>
                  </a:lnTo>
                  <a:lnTo>
                    <a:pt x="13" y="258"/>
                  </a:lnTo>
                  <a:lnTo>
                    <a:pt x="12" y="271"/>
                  </a:lnTo>
                  <a:lnTo>
                    <a:pt x="11" y="283"/>
                  </a:lnTo>
                  <a:lnTo>
                    <a:pt x="11" y="294"/>
                  </a:lnTo>
                  <a:lnTo>
                    <a:pt x="9" y="305"/>
                  </a:lnTo>
                  <a:lnTo>
                    <a:pt x="8" y="315"/>
                  </a:lnTo>
                  <a:lnTo>
                    <a:pt x="7" y="325"/>
                  </a:lnTo>
                  <a:lnTo>
                    <a:pt x="4" y="332"/>
                  </a:lnTo>
                  <a:lnTo>
                    <a:pt x="3" y="339"/>
                  </a:lnTo>
                  <a:lnTo>
                    <a:pt x="3" y="340"/>
                  </a:lnTo>
                  <a:lnTo>
                    <a:pt x="1" y="345"/>
                  </a:lnTo>
                  <a:lnTo>
                    <a:pt x="1" y="346"/>
                  </a:lnTo>
                  <a:lnTo>
                    <a:pt x="1" y="348"/>
                  </a:lnTo>
                  <a:lnTo>
                    <a:pt x="1" y="350"/>
                  </a:lnTo>
                  <a:lnTo>
                    <a:pt x="0" y="351"/>
                  </a:lnTo>
                  <a:lnTo>
                    <a:pt x="0" y="353"/>
                  </a:lnTo>
                  <a:lnTo>
                    <a:pt x="0" y="356"/>
                  </a:lnTo>
                  <a:lnTo>
                    <a:pt x="0" y="357"/>
                  </a:lnTo>
                  <a:lnTo>
                    <a:pt x="0" y="359"/>
                  </a:lnTo>
                  <a:lnTo>
                    <a:pt x="0" y="360"/>
                  </a:lnTo>
                  <a:lnTo>
                    <a:pt x="1" y="363"/>
                  </a:lnTo>
                  <a:lnTo>
                    <a:pt x="1" y="365"/>
                  </a:lnTo>
                  <a:lnTo>
                    <a:pt x="1" y="368"/>
                  </a:lnTo>
                  <a:lnTo>
                    <a:pt x="3" y="370"/>
                  </a:lnTo>
                  <a:lnTo>
                    <a:pt x="3" y="371"/>
                  </a:lnTo>
                  <a:lnTo>
                    <a:pt x="4" y="374"/>
                  </a:lnTo>
                  <a:lnTo>
                    <a:pt x="5" y="376"/>
                  </a:lnTo>
                  <a:lnTo>
                    <a:pt x="7" y="377"/>
                  </a:lnTo>
                  <a:lnTo>
                    <a:pt x="8" y="380"/>
                  </a:lnTo>
                  <a:lnTo>
                    <a:pt x="9" y="382"/>
                  </a:lnTo>
                  <a:lnTo>
                    <a:pt x="11" y="384"/>
                  </a:lnTo>
                  <a:lnTo>
                    <a:pt x="12" y="385"/>
                  </a:lnTo>
                  <a:lnTo>
                    <a:pt x="15" y="387"/>
                  </a:lnTo>
                  <a:lnTo>
                    <a:pt x="18" y="388"/>
                  </a:lnTo>
                  <a:lnTo>
                    <a:pt x="20" y="390"/>
                  </a:lnTo>
                  <a:lnTo>
                    <a:pt x="20" y="391"/>
                  </a:lnTo>
                  <a:lnTo>
                    <a:pt x="23" y="391"/>
                  </a:lnTo>
                  <a:lnTo>
                    <a:pt x="24" y="393"/>
                  </a:lnTo>
                  <a:lnTo>
                    <a:pt x="26" y="394"/>
                  </a:lnTo>
                  <a:lnTo>
                    <a:pt x="27" y="394"/>
                  </a:lnTo>
                  <a:lnTo>
                    <a:pt x="30" y="396"/>
                  </a:lnTo>
                  <a:lnTo>
                    <a:pt x="31" y="397"/>
                  </a:lnTo>
                  <a:lnTo>
                    <a:pt x="34" y="399"/>
                  </a:lnTo>
                  <a:lnTo>
                    <a:pt x="36" y="399"/>
                  </a:lnTo>
                  <a:lnTo>
                    <a:pt x="39" y="401"/>
                  </a:lnTo>
                  <a:lnTo>
                    <a:pt x="43" y="402"/>
                  </a:lnTo>
                  <a:lnTo>
                    <a:pt x="46" y="402"/>
                  </a:lnTo>
                  <a:lnTo>
                    <a:pt x="50" y="404"/>
                  </a:lnTo>
                  <a:lnTo>
                    <a:pt x="53" y="404"/>
                  </a:lnTo>
                  <a:lnTo>
                    <a:pt x="57" y="404"/>
                  </a:lnTo>
                  <a:lnTo>
                    <a:pt x="61" y="404"/>
                  </a:lnTo>
                  <a:lnTo>
                    <a:pt x="65" y="404"/>
                  </a:lnTo>
                  <a:lnTo>
                    <a:pt x="67" y="404"/>
                  </a:lnTo>
                  <a:lnTo>
                    <a:pt x="71" y="402"/>
                  </a:lnTo>
                  <a:lnTo>
                    <a:pt x="76" y="402"/>
                  </a:lnTo>
                  <a:lnTo>
                    <a:pt x="80" y="401"/>
                  </a:lnTo>
                  <a:lnTo>
                    <a:pt x="84" y="399"/>
                  </a:lnTo>
                  <a:lnTo>
                    <a:pt x="88" y="396"/>
                  </a:lnTo>
                  <a:lnTo>
                    <a:pt x="92" y="393"/>
                  </a:lnTo>
                  <a:lnTo>
                    <a:pt x="96" y="391"/>
                  </a:lnTo>
                  <a:lnTo>
                    <a:pt x="100" y="387"/>
                  </a:lnTo>
                  <a:lnTo>
                    <a:pt x="104" y="382"/>
                  </a:lnTo>
                  <a:lnTo>
                    <a:pt x="108" y="377"/>
                  </a:lnTo>
                  <a:lnTo>
                    <a:pt x="112" y="373"/>
                  </a:lnTo>
                  <a:lnTo>
                    <a:pt x="116" y="367"/>
                  </a:lnTo>
                  <a:lnTo>
                    <a:pt x="117" y="365"/>
                  </a:lnTo>
                  <a:lnTo>
                    <a:pt x="119" y="363"/>
                  </a:lnTo>
                  <a:lnTo>
                    <a:pt x="119" y="360"/>
                  </a:lnTo>
                  <a:lnTo>
                    <a:pt x="120" y="359"/>
                  </a:lnTo>
                  <a:lnTo>
                    <a:pt x="121" y="356"/>
                  </a:lnTo>
                  <a:lnTo>
                    <a:pt x="121" y="353"/>
                  </a:lnTo>
                  <a:lnTo>
                    <a:pt x="123" y="351"/>
                  </a:lnTo>
                  <a:lnTo>
                    <a:pt x="123" y="350"/>
                  </a:lnTo>
                  <a:lnTo>
                    <a:pt x="123" y="346"/>
                  </a:lnTo>
                  <a:lnTo>
                    <a:pt x="123" y="345"/>
                  </a:lnTo>
                  <a:lnTo>
                    <a:pt x="124" y="343"/>
                  </a:lnTo>
                  <a:lnTo>
                    <a:pt x="124" y="342"/>
                  </a:lnTo>
                  <a:lnTo>
                    <a:pt x="124" y="340"/>
                  </a:lnTo>
                  <a:lnTo>
                    <a:pt x="124" y="337"/>
                  </a:lnTo>
                  <a:lnTo>
                    <a:pt x="124" y="336"/>
                  </a:lnTo>
                  <a:lnTo>
                    <a:pt x="124" y="334"/>
                  </a:lnTo>
                  <a:lnTo>
                    <a:pt x="124" y="332"/>
                  </a:lnTo>
                  <a:lnTo>
                    <a:pt x="123" y="329"/>
                  </a:lnTo>
                  <a:lnTo>
                    <a:pt x="123" y="328"/>
                  </a:lnTo>
                  <a:lnTo>
                    <a:pt x="123" y="326"/>
                  </a:lnTo>
                  <a:lnTo>
                    <a:pt x="121" y="323"/>
                  </a:lnTo>
                  <a:lnTo>
                    <a:pt x="121" y="322"/>
                  </a:lnTo>
                  <a:lnTo>
                    <a:pt x="120" y="320"/>
                  </a:lnTo>
                  <a:lnTo>
                    <a:pt x="119" y="312"/>
                  </a:lnTo>
                  <a:lnTo>
                    <a:pt x="117" y="302"/>
                  </a:lnTo>
                  <a:lnTo>
                    <a:pt x="115" y="288"/>
                  </a:lnTo>
                  <a:lnTo>
                    <a:pt x="112" y="271"/>
                  </a:lnTo>
                  <a:lnTo>
                    <a:pt x="108" y="251"/>
                  </a:lnTo>
                  <a:lnTo>
                    <a:pt x="105" y="229"/>
                  </a:lnTo>
                  <a:lnTo>
                    <a:pt x="101" y="204"/>
                  </a:lnTo>
                  <a:lnTo>
                    <a:pt x="98" y="192"/>
                  </a:lnTo>
                  <a:lnTo>
                    <a:pt x="97" y="179"/>
                  </a:lnTo>
                  <a:lnTo>
                    <a:pt x="96" y="166"/>
                  </a:lnTo>
                  <a:lnTo>
                    <a:pt x="93" y="153"/>
                  </a:lnTo>
                  <a:lnTo>
                    <a:pt x="92" y="139"/>
                  </a:lnTo>
                  <a:lnTo>
                    <a:pt x="89" y="127"/>
                  </a:lnTo>
                  <a:lnTo>
                    <a:pt x="88" y="113"/>
                  </a:lnTo>
                  <a:lnTo>
                    <a:pt x="86" y="99"/>
                  </a:lnTo>
                  <a:lnTo>
                    <a:pt x="85" y="87"/>
                  </a:lnTo>
                  <a:lnTo>
                    <a:pt x="84" y="73"/>
                  </a:lnTo>
                  <a:lnTo>
                    <a:pt x="82" y="60"/>
                  </a:lnTo>
                  <a:lnTo>
                    <a:pt x="81" y="47"/>
                  </a:lnTo>
                  <a:lnTo>
                    <a:pt x="80" y="34"/>
                  </a:lnTo>
                  <a:lnTo>
                    <a:pt x="78" y="22"/>
                  </a:lnTo>
                  <a:lnTo>
                    <a:pt x="78" y="11"/>
                  </a:lnTo>
                  <a:lnTo>
                    <a:pt x="77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2" name="Freeform 84"/>
            <p:cNvSpPr>
              <a:spLocks/>
            </p:cNvSpPr>
            <p:nvPr/>
          </p:nvSpPr>
          <p:spPr bwMode="auto">
            <a:xfrm>
              <a:off x="5589588" y="5380038"/>
              <a:ext cx="82550" cy="314325"/>
            </a:xfrm>
            <a:custGeom>
              <a:avLst/>
              <a:gdLst>
                <a:gd name="T0" fmla="*/ 2147483647 w 105"/>
                <a:gd name="T1" fmla="*/ 2147483647 h 396"/>
                <a:gd name="T2" fmla="*/ 2147483647 w 105"/>
                <a:gd name="T3" fmla="*/ 2147483647 h 396"/>
                <a:gd name="T4" fmla="*/ 2147483647 w 105"/>
                <a:gd name="T5" fmla="*/ 2147483647 h 396"/>
                <a:gd name="T6" fmla="*/ 2147483647 w 105"/>
                <a:gd name="T7" fmla="*/ 2147483647 h 396"/>
                <a:gd name="T8" fmla="*/ 2147483647 w 105"/>
                <a:gd name="T9" fmla="*/ 2147483647 h 396"/>
                <a:gd name="T10" fmla="*/ 2147483647 w 105"/>
                <a:gd name="T11" fmla="*/ 2147483647 h 396"/>
                <a:gd name="T12" fmla="*/ 2147483647 w 105"/>
                <a:gd name="T13" fmla="*/ 2147483647 h 396"/>
                <a:gd name="T14" fmla="*/ 2147483647 w 105"/>
                <a:gd name="T15" fmla="*/ 2147483647 h 396"/>
                <a:gd name="T16" fmla="*/ 2147483647 w 105"/>
                <a:gd name="T17" fmla="*/ 2147483647 h 396"/>
                <a:gd name="T18" fmla="*/ 2147483647 w 105"/>
                <a:gd name="T19" fmla="*/ 2147483647 h 396"/>
                <a:gd name="T20" fmla="*/ 2147483647 w 105"/>
                <a:gd name="T21" fmla="*/ 2147483647 h 396"/>
                <a:gd name="T22" fmla="*/ 2147483647 w 105"/>
                <a:gd name="T23" fmla="*/ 2147483647 h 396"/>
                <a:gd name="T24" fmla="*/ 2147483647 w 105"/>
                <a:gd name="T25" fmla="*/ 2147483647 h 396"/>
                <a:gd name="T26" fmla="*/ 2147483647 w 105"/>
                <a:gd name="T27" fmla="*/ 2147483647 h 396"/>
                <a:gd name="T28" fmla="*/ 2147483647 w 105"/>
                <a:gd name="T29" fmla="*/ 2147483647 h 396"/>
                <a:gd name="T30" fmla="*/ 2147483647 w 105"/>
                <a:gd name="T31" fmla="*/ 2147483647 h 396"/>
                <a:gd name="T32" fmla="*/ 2147483647 w 105"/>
                <a:gd name="T33" fmla="*/ 2147483647 h 396"/>
                <a:gd name="T34" fmla="*/ 2147483647 w 105"/>
                <a:gd name="T35" fmla="*/ 2147483647 h 396"/>
                <a:gd name="T36" fmla="*/ 2147483647 w 105"/>
                <a:gd name="T37" fmla="*/ 2147483647 h 396"/>
                <a:gd name="T38" fmla="*/ 2147483647 w 105"/>
                <a:gd name="T39" fmla="*/ 2147483647 h 396"/>
                <a:gd name="T40" fmla="*/ 2147483647 w 105"/>
                <a:gd name="T41" fmla="*/ 2147483647 h 396"/>
                <a:gd name="T42" fmla="*/ 2147483647 w 105"/>
                <a:gd name="T43" fmla="*/ 2147483647 h 396"/>
                <a:gd name="T44" fmla="*/ 2147483647 w 105"/>
                <a:gd name="T45" fmla="*/ 2147483647 h 396"/>
                <a:gd name="T46" fmla="*/ 2147483647 w 105"/>
                <a:gd name="T47" fmla="*/ 2147483647 h 396"/>
                <a:gd name="T48" fmla="*/ 2147483647 w 105"/>
                <a:gd name="T49" fmla="*/ 2147483647 h 396"/>
                <a:gd name="T50" fmla="*/ 2147483647 w 105"/>
                <a:gd name="T51" fmla="*/ 2147483647 h 396"/>
                <a:gd name="T52" fmla="*/ 2147483647 w 105"/>
                <a:gd name="T53" fmla="*/ 2147483647 h 396"/>
                <a:gd name="T54" fmla="*/ 0 w 105"/>
                <a:gd name="T55" fmla="*/ 2147483647 h 396"/>
                <a:gd name="T56" fmla="*/ 2147483647 w 105"/>
                <a:gd name="T57" fmla="*/ 2147483647 h 396"/>
                <a:gd name="T58" fmla="*/ 2147483647 w 105"/>
                <a:gd name="T59" fmla="*/ 2147483647 h 396"/>
                <a:gd name="T60" fmla="*/ 2147483647 w 105"/>
                <a:gd name="T61" fmla="*/ 2147483647 h 396"/>
                <a:gd name="T62" fmla="*/ 2147483647 w 105"/>
                <a:gd name="T63" fmla="*/ 2147483647 h 396"/>
                <a:gd name="T64" fmla="*/ 2147483647 w 105"/>
                <a:gd name="T65" fmla="*/ 2147483647 h 396"/>
                <a:gd name="T66" fmla="*/ 2147483647 w 105"/>
                <a:gd name="T67" fmla="*/ 2147483647 h 396"/>
                <a:gd name="T68" fmla="*/ 2147483647 w 105"/>
                <a:gd name="T69" fmla="*/ 2147483647 h 396"/>
                <a:gd name="T70" fmla="*/ 2147483647 w 105"/>
                <a:gd name="T71" fmla="*/ 2147483647 h 396"/>
                <a:gd name="T72" fmla="*/ 2147483647 w 105"/>
                <a:gd name="T73" fmla="*/ 2147483647 h 396"/>
                <a:gd name="T74" fmla="*/ 2147483647 w 105"/>
                <a:gd name="T75" fmla="*/ 2147483647 h 396"/>
                <a:gd name="T76" fmla="*/ 2147483647 w 105"/>
                <a:gd name="T77" fmla="*/ 2147483647 h 396"/>
                <a:gd name="T78" fmla="*/ 2147483647 w 105"/>
                <a:gd name="T79" fmla="*/ 2147483647 h 396"/>
                <a:gd name="T80" fmla="*/ 2147483647 w 105"/>
                <a:gd name="T81" fmla="*/ 2147483647 h 396"/>
                <a:gd name="T82" fmla="*/ 2147483647 w 105"/>
                <a:gd name="T83" fmla="*/ 2147483647 h 396"/>
                <a:gd name="T84" fmla="*/ 2147483647 w 105"/>
                <a:gd name="T85" fmla="*/ 2147483647 h 396"/>
                <a:gd name="T86" fmla="*/ 2147483647 w 105"/>
                <a:gd name="T87" fmla="*/ 2147483647 h 396"/>
                <a:gd name="T88" fmla="*/ 2147483647 w 105"/>
                <a:gd name="T89" fmla="*/ 0 h 39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5" h="396">
                  <a:moveTo>
                    <a:pt x="60" y="8"/>
                  </a:moveTo>
                  <a:lnTo>
                    <a:pt x="60" y="9"/>
                  </a:lnTo>
                  <a:lnTo>
                    <a:pt x="61" y="14"/>
                  </a:lnTo>
                  <a:lnTo>
                    <a:pt x="61" y="20"/>
                  </a:lnTo>
                  <a:lnTo>
                    <a:pt x="62" y="31"/>
                  </a:lnTo>
                  <a:lnTo>
                    <a:pt x="62" y="43"/>
                  </a:lnTo>
                  <a:lnTo>
                    <a:pt x="64" y="59"/>
                  </a:lnTo>
                  <a:lnTo>
                    <a:pt x="66" y="76"/>
                  </a:lnTo>
                  <a:lnTo>
                    <a:pt x="68" y="94"/>
                  </a:lnTo>
                  <a:lnTo>
                    <a:pt x="69" y="105"/>
                  </a:lnTo>
                  <a:lnTo>
                    <a:pt x="70" y="116"/>
                  </a:lnTo>
                  <a:lnTo>
                    <a:pt x="72" y="127"/>
                  </a:lnTo>
                  <a:lnTo>
                    <a:pt x="74" y="139"/>
                  </a:lnTo>
                  <a:lnTo>
                    <a:pt x="76" y="151"/>
                  </a:lnTo>
                  <a:lnTo>
                    <a:pt x="77" y="164"/>
                  </a:lnTo>
                  <a:lnTo>
                    <a:pt x="80" y="178"/>
                  </a:lnTo>
                  <a:lnTo>
                    <a:pt x="81" y="190"/>
                  </a:lnTo>
                  <a:lnTo>
                    <a:pt x="84" y="204"/>
                  </a:lnTo>
                  <a:lnTo>
                    <a:pt x="85" y="218"/>
                  </a:lnTo>
                  <a:lnTo>
                    <a:pt x="88" y="233"/>
                  </a:lnTo>
                  <a:lnTo>
                    <a:pt x="91" y="247"/>
                  </a:lnTo>
                  <a:lnTo>
                    <a:pt x="93" y="263"/>
                  </a:lnTo>
                  <a:lnTo>
                    <a:pt x="96" y="278"/>
                  </a:lnTo>
                  <a:lnTo>
                    <a:pt x="99" y="294"/>
                  </a:lnTo>
                  <a:lnTo>
                    <a:pt x="101" y="309"/>
                  </a:lnTo>
                  <a:lnTo>
                    <a:pt x="101" y="311"/>
                  </a:lnTo>
                  <a:lnTo>
                    <a:pt x="103" y="311"/>
                  </a:lnTo>
                  <a:lnTo>
                    <a:pt x="103" y="312"/>
                  </a:lnTo>
                  <a:lnTo>
                    <a:pt x="103" y="314"/>
                  </a:lnTo>
                  <a:lnTo>
                    <a:pt x="104" y="315"/>
                  </a:lnTo>
                  <a:lnTo>
                    <a:pt x="104" y="317"/>
                  </a:lnTo>
                  <a:lnTo>
                    <a:pt x="104" y="318"/>
                  </a:lnTo>
                  <a:lnTo>
                    <a:pt x="105" y="321"/>
                  </a:lnTo>
                  <a:lnTo>
                    <a:pt x="105" y="323"/>
                  </a:lnTo>
                  <a:lnTo>
                    <a:pt x="105" y="326"/>
                  </a:lnTo>
                  <a:lnTo>
                    <a:pt x="105" y="328"/>
                  </a:lnTo>
                  <a:lnTo>
                    <a:pt x="105" y="331"/>
                  </a:lnTo>
                  <a:lnTo>
                    <a:pt x="105" y="334"/>
                  </a:lnTo>
                  <a:lnTo>
                    <a:pt x="105" y="337"/>
                  </a:lnTo>
                  <a:lnTo>
                    <a:pt x="104" y="340"/>
                  </a:lnTo>
                  <a:lnTo>
                    <a:pt x="104" y="343"/>
                  </a:lnTo>
                  <a:lnTo>
                    <a:pt x="103" y="346"/>
                  </a:lnTo>
                  <a:lnTo>
                    <a:pt x="101" y="349"/>
                  </a:lnTo>
                  <a:lnTo>
                    <a:pt x="100" y="352"/>
                  </a:lnTo>
                  <a:lnTo>
                    <a:pt x="99" y="355"/>
                  </a:lnTo>
                  <a:lnTo>
                    <a:pt x="97" y="359"/>
                  </a:lnTo>
                  <a:lnTo>
                    <a:pt x="95" y="363"/>
                  </a:lnTo>
                  <a:lnTo>
                    <a:pt x="92" y="366"/>
                  </a:lnTo>
                  <a:lnTo>
                    <a:pt x="89" y="369"/>
                  </a:lnTo>
                  <a:lnTo>
                    <a:pt x="87" y="372"/>
                  </a:lnTo>
                  <a:lnTo>
                    <a:pt x="82" y="376"/>
                  </a:lnTo>
                  <a:lnTo>
                    <a:pt x="78" y="380"/>
                  </a:lnTo>
                  <a:lnTo>
                    <a:pt x="74" y="383"/>
                  </a:lnTo>
                  <a:lnTo>
                    <a:pt x="70" y="386"/>
                  </a:lnTo>
                  <a:lnTo>
                    <a:pt x="65" y="389"/>
                  </a:lnTo>
                  <a:lnTo>
                    <a:pt x="64" y="389"/>
                  </a:lnTo>
                  <a:lnTo>
                    <a:pt x="61" y="391"/>
                  </a:lnTo>
                  <a:lnTo>
                    <a:pt x="60" y="393"/>
                  </a:lnTo>
                  <a:lnTo>
                    <a:pt x="58" y="393"/>
                  </a:lnTo>
                  <a:lnTo>
                    <a:pt x="57" y="393"/>
                  </a:lnTo>
                  <a:lnTo>
                    <a:pt x="56" y="394"/>
                  </a:lnTo>
                  <a:lnTo>
                    <a:pt x="54" y="394"/>
                  </a:lnTo>
                  <a:lnTo>
                    <a:pt x="51" y="394"/>
                  </a:lnTo>
                  <a:lnTo>
                    <a:pt x="50" y="396"/>
                  </a:lnTo>
                  <a:lnTo>
                    <a:pt x="47" y="396"/>
                  </a:lnTo>
                  <a:lnTo>
                    <a:pt x="46" y="396"/>
                  </a:lnTo>
                  <a:lnTo>
                    <a:pt x="43" y="396"/>
                  </a:lnTo>
                  <a:lnTo>
                    <a:pt x="41" y="396"/>
                  </a:lnTo>
                  <a:lnTo>
                    <a:pt x="38" y="396"/>
                  </a:lnTo>
                  <a:lnTo>
                    <a:pt x="37" y="396"/>
                  </a:lnTo>
                  <a:lnTo>
                    <a:pt x="34" y="396"/>
                  </a:lnTo>
                  <a:lnTo>
                    <a:pt x="31" y="396"/>
                  </a:lnTo>
                  <a:lnTo>
                    <a:pt x="29" y="394"/>
                  </a:lnTo>
                  <a:lnTo>
                    <a:pt x="25" y="394"/>
                  </a:lnTo>
                  <a:lnTo>
                    <a:pt x="22" y="393"/>
                  </a:lnTo>
                  <a:lnTo>
                    <a:pt x="19" y="393"/>
                  </a:lnTo>
                  <a:lnTo>
                    <a:pt x="16" y="391"/>
                  </a:lnTo>
                  <a:lnTo>
                    <a:pt x="12" y="389"/>
                  </a:lnTo>
                  <a:lnTo>
                    <a:pt x="10" y="388"/>
                  </a:lnTo>
                  <a:lnTo>
                    <a:pt x="7" y="385"/>
                  </a:lnTo>
                  <a:lnTo>
                    <a:pt x="3" y="383"/>
                  </a:lnTo>
                  <a:lnTo>
                    <a:pt x="0" y="380"/>
                  </a:lnTo>
                  <a:lnTo>
                    <a:pt x="0" y="382"/>
                  </a:lnTo>
                  <a:lnTo>
                    <a:pt x="3" y="382"/>
                  </a:lnTo>
                  <a:lnTo>
                    <a:pt x="4" y="383"/>
                  </a:lnTo>
                  <a:lnTo>
                    <a:pt x="7" y="383"/>
                  </a:lnTo>
                  <a:lnTo>
                    <a:pt x="8" y="385"/>
                  </a:lnTo>
                  <a:lnTo>
                    <a:pt x="11" y="385"/>
                  </a:lnTo>
                  <a:lnTo>
                    <a:pt x="14" y="386"/>
                  </a:lnTo>
                  <a:lnTo>
                    <a:pt x="16" y="386"/>
                  </a:lnTo>
                  <a:lnTo>
                    <a:pt x="19" y="388"/>
                  </a:lnTo>
                  <a:lnTo>
                    <a:pt x="23" y="388"/>
                  </a:lnTo>
                  <a:lnTo>
                    <a:pt x="26" y="388"/>
                  </a:lnTo>
                  <a:lnTo>
                    <a:pt x="30" y="388"/>
                  </a:lnTo>
                  <a:lnTo>
                    <a:pt x="34" y="389"/>
                  </a:lnTo>
                  <a:lnTo>
                    <a:pt x="38" y="388"/>
                  </a:lnTo>
                  <a:lnTo>
                    <a:pt x="41" y="388"/>
                  </a:lnTo>
                  <a:lnTo>
                    <a:pt x="45" y="388"/>
                  </a:lnTo>
                  <a:lnTo>
                    <a:pt x="49" y="386"/>
                  </a:lnTo>
                  <a:lnTo>
                    <a:pt x="53" y="385"/>
                  </a:lnTo>
                  <a:lnTo>
                    <a:pt x="57" y="383"/>
                  </a:lnTo>
                  <a:lnTo>
                    <a:pt x="61" y="382"/>
                  </a:lnTo>
                  <a:lnTo>
                    <a:pt x="65" y="379"/>
                  </a:lnTo>
                  <a:lnTo>
                    <a:pt x="69" y="376"/>
                  </a:lnTo>
                  <a:lnTo>
                    <a:pt x="72" y="372"/>
                  </a:lnTo>
                  <a:lnTo>
                    <a:pt x="76" y="369"/>
                  </a:lnTo>
                  <a:lnTo>
                    <a:pt x="80" y="365"/>
                  </a:lnTo>
                  <a:lnTo>
                    <a:pt x="82" y="360"/>
                  </a:lnTo>
                  <a:lnTo>
                    <a:pt x="85" y="354"/>
                  </a:lnTo>
                  <a:lnTo>
                    <a:pt x="89" y="348"/>
                  </a:lnTo>
                  <a:lnTo>
                    <a:pt x="92" y="342"/>
                  </a:lnTo>
                  <a:lnTo>
                    <a:pt x="93" y="334"/>
                  </a:lnTo>
                  <a:lnTo>
                    <a:pt x="93" y="332"/>
                  </a:lnTo>
                  <a:lnTo>
                    <a:pt x="93" y="326"/>
                  </a:lnTo>
                  <a:lnTo>
                    <a:pt x="91" y="315"/>
                  </a:lnTo>
                  <a:lnTo>
                    <a:pt x="89" y="301"/>
                  </a:lnTo>
                  <a:lnTo>
                    <a:pt x="87" y="284"/>
                  </a:lnTo>
                  <a:lnTo>
                    <a:pt x="84" y="266"/>
                  </a:lnTo>
                  <a:lnTo>
                    <a:pt x="80" y="244"/>
                  </a:lnTo>
                  <a:lnTo>
                    <a:pt x="77" y="219"/>
                  </a:lnTo>
                  <a:lnTo>
                    <a:pt x="73" y="195"/>
                  </a:lnTo>
                  <a:lnTo>
                    <a:pt x="70" y="168"/>
                  </a:lnTo>
                  <a:lnTo>
                    <a:pt x="68" y="154"/>
                  </a:lnTo>
                  <a:lnTo>
                    <a:pt x="66" y="141"/>
                  </a:lnTo>
                  <a:lnTo>
                    <a:pt x="65" y="127"/>
                  </a:lnTo>
                  <a:lnTo>
                    <a:pt x="64" y="111"/>
                  </a:lnTo>
                  <a:lnTo>
                    <a:pt x="61" y="97"/>
                  </a:lnTo>
                  <a:lnTo>
                    <a:pt x="60" y="83"/>
                  </a:lnTo>
                  <a:lnTo>
                    <a:pt x="58" y="69"/>
                  </a:lnTo>
                  <a:lnTo>
                    <a:pt x="57" y="56"/>
                  </a:lnTo>
                  <a:lnTo>
                    <a:pt x="56" y="40"/>
                  </a:lnTo>
                  <a:lnTo>
                    <a:pt x="54" y="26"/>
                  </a:lnTo>
                  <a:lnTo>
                    <a:pt x="54" y="14"/>
                  </a:lnTo>
                  <a:lnTo>
                    <a:pt x="53" y="0"/>
                  </a:lnTo>
                  <a:lnTo>
                    <a:pt x="60" y="8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3" name="Freeform 85"/>
            <p:cNvSpPr>
              <a:spLocks/>
            </p:cNvSpPr>
            <p:nvPr/>
          </p:nvSpPr>
          <p:spPr bwMode="auto">
            <a:xfrm>
              <a:off x="5448301" y="5641975"/>
              <a:ext cx="160338" cy="107950"/>
            </a:xfrm>
            <a:custGeom>
              <a:avLst/>
              <a:gdLst>
                <a:gd name="T0" fmla="*/ 2147483647 w 202"/>
                <a:gd name="T1" fmla="*/ 2147483647 h 136"/>
                <a:gd name="T2" fmla="*/ 2147483647 w 202"/>
                <a:gd name="T3" fmla="*/ 2147483647 h 136"/>
                <a:gd name="T4" fmla="*/ 2147483647 w 202"/>
                <a:gd name="T5" fmla="*/ 2147483647 h 136"/>
                <a:gd name="T6" fmla="*/ 2147483647 w 202"/>
                <a:gd name="T7" fmla="*/ 2147483647 h 136"/>
                <a:gd name="T8" fmla="*/ 2147483647 w 202"/>
                <a:gd name="T9" fmla="*/ 2147483647 h 136"/>
                <a:gd name="T10" fmla="*/ 2147483647 w 202"/>
                <a:gd name="T11" fmla="*/ 2147483647 h 136"/>
                <a:gd name="T12" fmla="*/ 2147483647 w 202"/>
                <a:gd name="T13" fmla="*/ 2147483647 h 136"/>
                <a:gd name="T14" fmla="*/ 2147483647 w 202"/>
                <a:gd name="T15" fmla="*/ 2147483647 h 136"/>
                <a:gd name="T16" fmla="*/ 2147483647 w 202"/>
                <a:gd name="T17" fmla="*/ 2147483647 h 136"/>
                <a:gd name="T18" fmla="*/ 2147483647 w 202"/>
                <a:gd name="T19" fmla="*/ 2147483647 h 136"/>
                <a:gd name="T20" fmla="*/ 2147483647 w 202"/>
                <a:gd name="T21" fmla="*/ 2147483647 h 136"/>
                <a:gd name="T22" fmla="*/ 2147483647 w 202"/>
                <a:gd name="T23" fmla="*/ 2147483647 h 136"/>
                <a:gd name="T24" fmla="*/ 0 w 202"/>
                <a:gd name="T25" fmla="*/ 2147483647 h 136"/>
                <a:gd name="T26" fmla="*/ 2147483647 w 202"/>
                <a:gd name="T27" fmla="*/ 2147483647 h 136"/>
                <a:gd name="T28" fmla="*/ 2147483647 w 202"/>
                <a:gd name="T29" fmla="*/ 2147483647 h 136"/>
                <a:gd name="T30" fmla="*/ 2147483647 w 202"/>
                <a:gd name="T31" fmla="*/ 2147483647 h 136"/>
                <a:gd name="T32" fmla="*/ 2147483647 w 202"/>
                <a:gd name="T33" fmla="*/ 2147483647 h 136"/>
                <a:gd name="T34" fmla="*/ 2147483647 w 202"/>
                <a:gd name="T35" fmla="*/ 2147483647 h 136"/>
                <a:gd name="T36" fmla="*/ 2147483647 w 202"/>
                <a:gd name="T37" fmla="*/ 2147483647 h 136"/>
                <a:gd name="T38" fmla="*/ 2147483647 w 202"/>
                <a:gd name="T39" fmla="*/ 2147483647 h 136"/>
                <a:gd name="T40" fmla="*/ 2147483647 w 202"/>
                <a:gd name="T41" fmla="*/ 2147483647 h 136"/>
                <a:gd name="T42" fmla="*/ 2147483647 w 202"/>
                <a:gd name="T43" fmla="*/ 2147483647 h 136"/>
                <a:gd name="T44" fmla="*/ 2147483647 w 202"/>
                <a:gd name="T45" fmla="*/ 2147483647 h 136"/>
                <a:gd name="T46" fmla="*/ 2147483647 w 202"/>
                <a:gd name="T47" fmla="*/ 2147483647 h 136"/>
                <a:gd name="T48" fmla="*/ 2147483647 w 202"/>
                <a:gd name="T49" fmla="*/ 2147483647 h 136"/>
                <a:gd name="T50" fmla="*/ 2147483647 w 202"/>
                <a:gd name="T51" fmla="*/ 2147483647 h 136"/>
                <a:gd name="T52" fmla="*/ 2147483647 w 202"/>
                <a:gd name="T53" fmla="*/ 2147483647 h 136"/>
                <a:gd name="T54" fmla="*/ 2147483647 w 202"/>
                <a:gd name="T55" fmla="*/ 2147483647 h 136"/>
                <a:gd name="T56" fmla="*/ 2147483647 w 202"/>
                <a:gd name="T57" fmla="*/ 2147483647 h 136"/>
                <a:gd name="T58" fmla="*/ 2147483647 w 202"/>
                <a:gd name="T59" fmla="*/ 2147483647 h 136"/>
                <a:gd name="T60" fmla="*/ 2147483647 w 202"/>
                <a:gd name="T61" fmla="*/ 2147483647 h 136"/>
                <a:gd name="T62" fmla="*/ 2147483647 w 202"/>
                <a:gd name="T63" fmla="*/ 2147483647 h 136"/>
                <a:gd name="T64" fmla="*/ 2147483647 w 202"/>
                <a:gd name="T65" fmla="*/ 2147483647 h 136"/>
                <a:gd name="T66" fmla="*/ 2147483647 w 202"/>
                <a:gd name="T67" fmla="*/ 2147483647 h 136"/>
                <a:gd name="T68" fmla="*/ 2147483647 w 202"/>
                <a:gd name="T69" fmla="*/ 2147483647 h 136"/>
                <a:gd name="T70" fmla="*/ 2147483647 w 202"/>
                <a:gd name="T71" fmla="*/ 2147483647 h 136"/>
                <a:gd name="T72" fmla="*/ 2147483647 w 202"/>
                <a:gd name="T73" fmla="*/ 2147483647 h 136"/>
                <a:gd name="T74" fmla="*/ 2147483647 w 202"/>
                <a:gd name="T75" fmla="*/ 2147483647 h 136"/>
                <a:gd name="T76" fmla="*/ 2147483647 w 202"/>
                <a:gd name="T77" fmla="*/ 2147483647 h 136"/>
                <a:gd name="T78" fmla="*/ 2147483647 w 202"/>
                <a:gd name="T79" fmla="*/ 2147483647 h 136"/>
                <a:gd name="T80" fmla="*/ 2147483647 w 202"/>
                <a:gd name="T81" fmla="*/ 2147483647 h 136"/>
                <a:gd name="T82" fmla="*/ 2147483647 w 202"/>
                <a:gd name="T83" fmla="*/ 2147483647 h 136"/>
                <a:gd name="T84" fmla="*/ 2147483647 w 202"/>
                <a:gd name="T85" fmla="*/ 2147483647 h 136"/>
                <a:gd name="T86" fmla="*/ 2147483647 w 202"/>
                <a:gd name="T87" fmla="*/ 2147483647 h 136"/>
                <a:gd name="T88" fmla="*/ 2147483647 w 202"/>
                <a:gd name="T89" fmla="*/ 2147483647 h 136"/>
                <a:gd name="T90" fmla="*/ 2147483647 w 202"/>
                <a:gd name="T91" fmla="*/ 2147483647 h 136"/>
                <a:gd name="T92" fmla="*/ 2147483647 w 202"/>
                <a:gd name="T93" fmla="*/ 2147483647 h 136"/>
                <a:gd name="T94" fmla="*/ 2147483647 w 202"/>
                <a:gd name="T95" fmla="*/ 2147483647 h 136"/>
                <a:gd name="T96" fmla="*/ 2147483647 w 202"/>
                <a:gd name="T97" fmla="*/ 2147483647 h 136"/>
                <a:gd name="T98" fmla="*/ 2147483647 w 202"/>
                <a:gd name="T99" fmla="*/ 2147483647 h 136"/>
                <a:gd name="T100" fmla="*/ 2147483647 w 202"/>
                <a:gd name="T101" fmla="*/ 2147483647 h 136"/>
                <a:gd name="T102" fmla="*/ 2147483647 w 202"/>
                <a:gd name="T103" fmla="*/ 2147483647 h 136"/>
                <a:gd name="T104" fmla="*/ 2147483647 w 202"/>
                <a:gd name="T105" fmla="*/ 2147483647 h 136"/>
                <a:gd name="T106" fmla="*/ 2147483647 w 202"/>
                <a:gd name="T107" fmla="*/ 2147483647 h 1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02" h="136">
                  <a:moveTo>
                    <a:pt x="114" y="7"/>
                  </a:moveTo>
                  <a:lnTo>
                    <a:pt x="113" y="7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4"/>
                  </a:lnTo>
                  <a:lnTo>
                    <a:pt x="109" y="3"/>
                  </a:lnTo>
                  <a:lnTo>
                    <a:pt x="107" y="3"/>
                  </a:lnTo>
                  <a:lnTo>
                    <a:pt x="107" y="1"/>
                  </a:lnTo>
                  <a:lnTo>
                    <a:pt x="106" y="1"/>
                  </a:lnTo>
                  <a:lnTo>
                    <a:pt x="105" y="1"/>
                  </a:lnTo>
                  <a:lnTo>
                    <a:pt x="103" y="1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1"/>
                  </a:lnTo>
                  <a:lnTo>
                    <a:pt x="98" y="1"/>
                  </a:lnTo>
                  <a:lnTo>
                    <a:pt x="97" y="1"/>
                  </a:lnTo>
                  <a:lnTo>
                    <a:pt x="94" y="3"/>
                  </a:lnTo>
                  <a:lnTo>
                    <a:pt x="93" y="3"/>
                  </a:lnTo>
                  <a:lnTo>
                    <a:pt x="91" y="4"/>
                  </a:lnTo>
                  <a:lnTo>
                    <a:pt x="90" y="6"/>
                  </a:lnTo>
                  <a:lnTo>
                    <a:pt x="87" y="7"/>
                  </a:lnTo>
                  <a:lnTo>
                    <a:pt x="86" y="9"/>
                  </a:lnTo>
                  <a:lnTo>
                    <a:pt x="83" y="12"/>
                  </a:lnTo>
                  <a:lnTo>
                    <a:pt x="82" y="15"/>
                  </a:lnTo>
                  <a:lnTo>
                    <a:pt x="79" y="18"/>
                  </a:lnTo>
                  <a:lnTo>
                    <a:pt x="78" y="21"/>
                  </a:lnTo>
                  <a:lnTo>
                    <a:pt x="75" y="26"/>
                  </a:lnTo>
                  <a:lnTo>
                    <a:pt x="72" y="29"/>
                  </a:lnTo>
                  <a:lnTo>
                    <a:pt x="27" y="58"/>
                  </a:lnTo>
                  <a:lnTo>
                    <a:pt x="25" y="60"/>
                  </a:lnTo>
                  <a:lnTo>
                    <a:pt x="24" y="60"/>
                  </a:lnTo>
                  <a:lnTo>
                    <a:pt x="21" y="62"/>
                  </a:lnTo>
                  <a:lnTo>
                    <a:pt x="20" y="62"/>
                  </a:lnTo>
                  <a:lnTo>
                    <a:pt x="17" y="63"/>
                  </a:lnTo>
                  <a:lnTo>
                    <a:pt x="16" y="63"/>
                  </a:lnTo>
                  <a:lnTo>
                    <a:pt x="14" y="65"/>
                  </a:lnTo>
                  <a:lnTo>
                    <a:pt x="13" y="66"/>
                  </a:lnTo>
                  <a:lnTo>
                    <a:pt x="12" y="68"/>
                  </a:lnTo>
                  <a:lnTo>
                    <a:pt x="10" y="68"/>
                  </a:lnTo>
                  <a:lnTo>
                    <a:pt x="8" y="69"/>
                  </a:lnTo>
                  <a:lnTo>
                    <a:pt x="6" y="71"/>
                  </a:lnTo>
                  <a:lnTo>
                    <a:pt x="5" y="72"/>
                  </a:lnTo>
                  <a:lnTo>
                    <a:pt x="4" y="74"/>
                  </a:lnTo>
                  <a:lnTo>
                    <a:pt x="2" y="75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1" y="99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5" y="106"/>
                  </a:lnTo>
                  <a:lnTo>
                    <a:pt x="5" y="108"/>
                  </a:lnTo>
                  <a:lnTo>
                    <a:pt x="5" y="109"/>
                  </a:lnTo>
                  <a:lnTo>
                    <a:pt x="5" y="111"/>
                  </a:lnTo>
                  <a:lnTo>
                    <a:pt x="5" y="113"/>
                  </a:lnTo>
                  <a:lnTo>
                    <a:pt x="5" y="114"/>
                  </a:lnTo>
                  <a:lnTo>
                    <a:pt x="5" y="116"/>
                  </a:lnTo>
                  <a:lnTo>
                    <a:pt x="6" y="116"/>
                  </a:lnTo>
                  <a:lnTo>
                    <a:pt x="6" y="117"/>
                  </a:lnTo>
                  <a:lnTo>
                    <a:pt x="6" y="119"/>
                  </a:lnTo>
                  <a:lnTo>
                    <a:pt x="8" y="119"/>
                  </a:lnTo>
                  <a:lnTo>
                    <a:pt x="8" y="120"/>
                  </a:lnTo>
                  <a:lnTo>
                    <a:pt x="9" y="120"/>
                  </a:lnTo>
                  <a:lnTo>
                    <a:pt x="10" y="122"/>
                  </a:lnTo>
                  <a:lnTo>
                    <a:pt x="12" y="122"/>
                  </a:lnTo>
                  <a:lnTo>
                    <a:pt x="13" y="122"/>
                  </a:lnTo>
                  <a:lnTo>
                    <a:pt x="14" y="123"/>
                  </a:lnTo>
                  <a:lnTo>
                    <a:pt x="16" y="123"/>
                  </a:lnTo>
                  <a:lnTo>
                    <a:pt x="17" y="125"/>
                  </a:lnTo>
                  <a:lnTo>
                    <a:pt x="21" y="126"/>
                  </a:lnTo>
                  <a:lnTo>
                    <a:pt x="22" y="128"/>
                  </a:lnTo>
                  <a:lnTo>
                    <a:pt x="24" y="128"/>
                  </a:lnTo>
                  <a:lnTo>
                    <a:pt x="27" y="130"/>
                  </a:lnTo>
                  <a:lnTo>
                    <a:pt x="29" y="130"/>
                  </a:lnTo>
                  <a:lnTo>
                    <a:pt x="32" y="131"/>
                  </a:lnTo>
                  <a:lnTo>
                    <a:pt x="35" y="133"/>
                  </a:lnTo>
                  <a:lnTo>
                    <a:pt x="39" y="133"/>
                  </a:lnTo>
                  <a:lnTo>
                    <a:pt x="41" y="134"/>
                  </a:lnTo>
                  <a:lnTo>
                    <a:pt x="45" y="134"/>
                  </a:lnTo>
                  <a:lnTo>
                    <a:pt x="49" y="134"/>
                  </a:lnTo>
                  <a:lnTo>
                    <a:pt x="54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4" y="136"/>
                  </a:lnTo>
                  <a:lnTo>
                    <a:pt x="79" y="136"/>
                  </a:lnTo>
                  <a:lnTo>
                    <a:pt x="85" y="134"/>
                  </a:lnTo>
                  <a:lnTo>
                    <a:pt x="90" y="134"/>
                  </a:lnTo>
                  <a:lnTo>
                    <a:pt x="97" y="133"/>
                  </a:lnTo>
                  <a:lnTo>
                    <a:pt x="102" y="131"/>
                  </a:lnTo>
                  <a:lnTo>
                    <a:pt x="109" y="130"/>
                  </a:lnTo>
                  <a:lnTo>
                    <a:pt x="117" y="128"/>
                  </a:lnTo>
                  <a:lnTo>
                    <a:pt x="124" y="126"/>
                  </a:lnTo>
                  <a:lnTo>
                    <a:pt x="130" y="123"/>
                  </a:lnTo>
                  <a:lnTo>
                    <a:pt x="132" y="123"/>
                  </a:lnTo>
                  <a:lnTo>
                    <a:pt x="133" y="122"/>
                  </a:lnTo>
                  <a:lnTo>
                    <a:pt x="136" y="122"/>
                  </a:lnTo>
                  <a:lnTo>
                    <a:pt x="137" y="122"/>
                  </a:lnTo>
                  <a:lnTo>
                    <a:pt x="138" y="120"/>
                  </a:lnTo>
                  <a:lnTo>
                    <a:pt x="141" y="120"/>
                  </a:lnTo>
                  <a:lnTo>
                    <a:pt x="144" y="119"/>
                  </a:lnTo>
                  <a:lnTo>
                    <a:pt x="147" y="119"/>
                  </a:lnTo>
                  <a:lnTo>
                    <a:pt x="149" y="119"/>
                  </a:lnTo>
                  <a:lnTo>
                    <a:pt x="152" y="119"/>
                  </a:lnTo>
                  <a:lnTo>
                    <a:pt x="156" y="119"/>
                  </a:lnTo>
                  <a:lnTo>
                    <a:pt x="159" y="119"/>
                  </a:lnTo>
                  <a:lnTo>
                    <a:pt x="161" y="119"/>
                  </a:lnTo>
                  <a:lnTo>
                    <a:pt x="163" y="119"/>
                  </a:lnTo>
                  <a:lnTo>
                    <a:pt x="164" y="119"/>
                  </a:lnTo>
                  <a:lnTo>
                    <a:pt x="165" y="119"/>
                  </a:lnTo>
                  <a:lnTo>
                    <a:pt x="167" y="119"/>
                  </a:lnTo>
                  <a:lnTo>
                    <a:pt x="168" y="119"/>
                  </a:lnTo>
                  <a:lnTo>
                    <a:pt x="171" y="120"/>
                  </a:lnTo>
                  <a:lnTo>
                    <a:pt x="174" y="122"/>
                  </a:lnTo>
                  <a:lnTo>
                    <a:pt x="175" y="122"/>
                  </a:lnTo>
                  <a:lnTo>
                    <a:pt x="176" y="122"/>
                  </a:lnTo>
                  <a:lnTo>
                    <a:pt x="178" y="122"/>
                  </a:lnTo>
                  <a:lnTo>
                    <a:pt x="180" y="122"/>
                  </a:lnTo>
                  <a:lnTo>
                    <a:pt x="182" y="122"/>
                  </a:lnTo>
                  <a:lnTo>
                    <a:pt x="184" y="122"/>
                  </a:lnTo>
                  <a:lnTo>
                    <a:pt x="186" y="122"/>
                  </a:lnTo>
                  <a:lnTo>
                    <a:pt x="187" y="122"/>
                  </a:lnTo>
                  <a:lnTo>
                    <a:pt x="190" y="120"/>
                  </a:lnTo>
                  <a:lnTo>
                    <a:pt x="191" y="120"/>
                  </a:lnTo>
                  <a:lnTo>
                    <a:pt x="192" y="119"/>
                  </a:lnTo>
                  <a:lnTo>
                    <a:pt x="195" y="117"/>
                  </a:lnTo>
                  <a:lnTo>
                    <a:pt x="196" y="116"/>
                  </a:lnTo>
                  <a:lnTo>
                    <a:pt x="198" y="114"/>
                  </a:lnTo>
                  <a:lnTo>
                    <a:pt x="199" y="111"/>
                  </a:lnTo>
                  <a:lnTo>
                    <a:pt x="199" y="109"/>
                  </a:lnTo>
                  <a:lnTo>
                    <a:pt x="201" y="106"/>
                  </a:lnTo>
                  <a:lnTo>
                    <a:pt x="201" y="102"/>
                  </a:lnTo>
                  <a:lnTo>
                    <a:pt x="202" y="99"/>
                  </a:lnTo>
                  <a:lnTo>
                    <a:pt x="202" y="94"/>
                  </a:lnTo>
                  <a:lnTo>
                    <a:pt x="201" y="89"/>
                  </a:lnTo>
                  <a:lnTo>
                    <a:pt x="201" y="85"/>
                  </a:lnTo>
                  <a:lnTo>
                    <a:pt x="199" y="79"/>
                  </a:lnTo>
                  <a:lnTo>
                    <a:pt x="199" y="72"/>
                  </a:lnTo>
                  <a:lnTo>
                    <a:pt x="198" y="71"/>
                  </a:lnTo>
                  <a:lnTo>
                    <a:pt x="198" y="69"/>
                  </a:lnTo>
                  <a:lnTo>
                    <a:pt x="198" y="68"/>
                  </a:lnTo>
                  <a:lnTo>
                    <a:pt x="196" y="68"/>
                  </a:lnTo>
                  <a:lnTo>
                    <a:pt x="196" y="66"/>
                  </a:lnTo>
                  <a:lnTo>
                    <a:pt x="195" y="65"/>
                  </a:lnTo>
                  <a:lnTo>
                    <a:pt x="194" y="63"/>
                  </a:lnTo>
                  <a:lnTo>
                    <a:pt x="192" y="63"/>
                  </a:lnTo>
                  <a:lnTo>
                    <a:pt x="191" y="63"/>
                  </a:lnTo>
                  <a:lnTo>
                    <a:pt x="190" y="63"/>
                  </a:lnTo>
                  <a:lnTo>
                    <a:pt x="188" y="63"/>
                  </a:lnTo>
                  <a:lnTo>
                    <a:pt x="187" y="63"/>
                  </a:lnTo>
                  <a:lnTo>
                    <a:pt x="186" y="63"/>
                  </a:lnTo>
                  <a:lnTo>
                    <a:pt x="183" y="65"/>
                  </a:lnTo>
                  <a:lnTo>
                    <a:pt x="180" y="65"/>
                  </a:lnTo>
                  <a:lnTo>
                    <a:pt x="179" y="66"/>
                  </a:lnTo>
                  <a:lnTo>
                    <a:pt x="178" y="66"/>
                  </a:lnTo>
                  <a:lnTo>
                    <a:pt x="175" y="66"/>
                  </a:lnTo>
                  <a:lnTo>
                    <a:pt x="174" y="66"/>
                  </a:lnTo>
                  <a:lnTo>
                    <a:pt x="172" y="66"/>
                  </a:lnTo>
                  <a:lnTo>
                    <a:pt x="169" y="68"/>
                  </a:lnTo>
                  <a:lnTo>
                    <a:pt x="168" y="68"/>
                  </a:lnTo>
                  <a:lnTo>
                    <a:pt x="165" y="68"/>
                  </a:lnTo>
                  <a:lnTo>
                    <a:pt x="164" y="68"/>
                  </a:lnTo>
                  <a:lnTo>
                    <a:pt x="161" y="66"/>
                  </a:lnTo>
                  <a:lnTo>
                    <a:pt x="160" y="66"/>
                  </a:lnTo>
                  <a:lnTo>
                    <a:pt x="157" y="66"/>
                  </a:lnTo>
                  <a:lnTo>
                    <a:pt x="156" y="66"/>
                  </a:lnTo>
                  <a:lnTo>
                    <a:pt x="153" y="65"/>
                  </a:lnTo>
                  <a:lnTo>
                    <a:pt x="151" y="65"/>
                  </a:lnTo>
                  <a:lnTo>
                    <a:pt x="149" y="63"/>
                  </a:lnTo>
                  <a:lnTo>
                    <a:pt x="147" y="62"/>
                  </a:lnTo>
                  <a:lnTo>
                    <a:pt x="145" y="62"/>
                  </a:lnTo>
                  <a:lnTo>
                    <a:pt x="143" y="60"/>
                  </a:lnTo>
                  <a:lnTo>
                    <a:pt x="141" y="58"/>
                  </a:lnTo>
                  <a:lnTo>
                    <a:pt x="138" y="57"/>
                  </a:lnTo>
                  <a:lnTo>
                    <a:pt x="137" y="54"/>
                  </a:lnTo>
                  <a:lnTo>
                    <a:pt x="134" y="52"/>
                  </a:lnTo>
                  <a:lnTo>
                    <a:pt x="133" y="51"/>
                  </a:lnTo>
                  <a:lnTo>
                    <a:pt x="132" y="48"/>
                  </a:lnTo>
                  <a:lnTo>
                    <a:pt x="129" y="45"/>
                  </a:lnTo>
                  <a:lnTo>
                    <a:pt x="128" y="43"/>
                  </a:lnTo>
                  <a:lnTo>
                    <a:pt x="126" y="40"/>
                  </a:lnTo>
                  <a:lnTo>
                    <a:pt x="126" y="38"/>
                  </a:lnTo>
                  <a:lnTo>
                    <a:pt x="125" y="35"/>
                  </a:lnTo>
                  <a:lnTo>
                    <a:pt x="125" y="34"/>
                  </a:lnTo>
                  <a:lnTo>
                    <a:pt x="125" y="32"/>
                  </a:lnTo>
                  <a:lnTo>
                    <a:pt x="125" y="29"/>
                  </a:lnTo>
                  <a:lnTo>
                    <a:pt x="124" y="28"/>
                  </a:lnTo>
                  <a:lnTo>
                    <a:pt x="124" y="24"/>
                  </a:lnTo>
                  <a:lnTo>
                    <a:pt x="122" y="21"/>
                  </a:lnTo>
                  <a:lnTo>
                    <a:pt x="122" y="20"/>
                  </a:lnTo>
                  <a:lnTo>
                    <a:pt x="121" y="18"/>
                  </a:lnTo>
                  <a:lnTo>
                    <a:pt x="121" y="17"/>
                  </a:lnTo>
                  <a:lnTo>
                    <a:pt x="120" y="15"/>
                  </a:lnTo>
                  <a:lnTo>
                    <a:pt x="120" y="14"/>
                  </a:lnTo>
                  <a:lnTo>
                    <a:pt x="118" y="14"/>
                  </a:lnTo>
                  <a:lnTo>
                    <a:pt x="118" y="12"/>
                  </a:lnTo>
                  <a:lnTo>
                    <a:pt x="117" y="11"/>
                  </a:lnTo>
                  <a:lnTo>
                    <a:pt x="116" y="9"/>
                  </a:lnTo>
                  <a:lnTo>
                    <a:pt x="114" y="9"/>
                  </a:lnTo>
                  <a:lnTo>
                    <a:pt x="114" y="7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4" name="Freeform 86"/>
            <p:cNvSpPr>
              <a:spLocks/>
            </p:cNvSpPr>
            <p:nvPr/>
          </p:nvSpPr>
          <p:spPr bwMode="auto">
            <a:xfrm>
              <a:off x="5461001" y="5673725"/>
              <a:ext cx="147638" cy="68263"/>
            </a:xfrm>
            <a:custGeom>
              <a:avLst/>
              <a:gdLst>
                <a:gd name="T0" fmla="*/ 2147483647 w 188"/>
                <a:gd name="T1" fmla="*/ 2147483647 h 87"/>
                <a:gd name="T2" fmla="*/ 2147483647 w 188"/>
                <a:gd name="T3" fmla="*/ 2147483647 h 87"/>
                <a:gd name="T4" fmla="*/ 2147483647 w 188"/>
                <a:gd name="T5" fmla="*/ 2147483647 h 87"/>
                <a:gd name="T6" fmla="*/ 2147483647 w 188"/>
                <a:gd name="T7" fmla="*/ 2147483647 h 87"/>
                <a:gd name="T8" fmla="*/ 2147483647 w 188"/>
                <a:gd name="T9" fmla="*/ 2147483647 h 87"/>
                <a:gd name="T10" fmla="*/ 2147483647 w 188"/>
                <a:gd name="T11" fmla="*/ 2147483647 h 87"/>
                <a:gd name="T12" fmla="*/ 2147483647 w 188"/>
                <a:gd name="T13" fmla="*/ 2147483647 h 87"/>
                <a:gd name="T14" fmla="*/ 2147483647 w 188"/>
                <a:gd name="T15" fmla="*/ 2147483647 h 87"/>
                <a:gd name="T16" fmla="*/ 2147483647 w 188"/>
                <a:gd name="T17" fmla="*/ 2147483647 h 87"/>
                <a:gd name="T18" fmla="*/ 2147483647 w 188"/>
                <a:gd name="T19" fmla="*/ 2147483647 h 87"/>
                <a:gd name="T20" fmla="*/ 2147483647 w 188"/>
                <a:gd name="T21" fmla="*/ 2147483647 h 87"/>
                <a:gd name="T22" fmla="*/ 2147483647 w 188"/>
                <a:gd name="T23" fmla="*/ 2147483647 h 87"/>
                <a:gd name="T24" fmla="*/ 2147483647 w 188"/>
                <a:gd name="T25" fmla="*/ 2147483647 h 87"/>
                <a:gd name="T26" fmla="*/ 2147483647 w 188"/>
                <a:gd name="T27" fmla="*/ 2147483647 h 87"/>
                <a:gd name="T28" fmla="*/ 2147483647 w 188"/>
                <a:gd name="T29" fmla="*/ 2147483647 h 87"/>
                <a:gd name="T30" fmla="*/ 2147483647 w 188"/>
                <a:gd name="T31" fmla="*/ 2147483647 h 87"/>
                <a:gd name="T32" fmla="*/ 2147483647 w 188"/>
                <a:gd name="T33" fmla="*/ 2147483647 h 87"/>
                <a:gd name="T34" fmla="*/ 2147483647 w 188"/>
                <a:gd name="T35" fmla="*/ 2147483647 h 87"/>
                <a:gd name="T36" fmla="*/ 2147483647 w 188"/>
                <a:gd name="T37" fmla="*/ 2147483647 h 87"/>
                <a:gd name="T38" fmla="*/ 2147483647 w 188"/>
                <a:gd name="T39" fmla="*/ 2147483647 h 87"/>
                <a:gd name="T40" fmla="*/ 2147483647 w 188"/>
                <a:gd name="T41" fmla="*/ 2147483647 h 87"/>
                <a:gd name="T42" fmla="*/ 2147483647 w 188"/>
                <a:gd name="T43" fmla="*/ 2147483647 h 87"/>
                <a:gd name="T44" fmla="*/ 2147483647 w 188"/>
                <a:gd name="T45" fmla="*/ 2147483647 h 87"/>
                <a:gd name="T46" fmla="*/ 2147483647 w 188"/>
                <a:gd name="T47" fmla="*/ 2147483647 h 87"/>
                <a:gd name="T48" fmla="*/ 2147483647 w 188"/>
                <a:gd name="T49" fmla="*/ 2147483647 h 87"/>
                <a:gd name="T50" fmla="*/ 2147483647 w 188"/>
                <a:gd name="T51" fmla="*/ 2147483647 h 87"/>
                <a:gd name="T52" fmla="*/ 2147483647 w 188"/>
                <a:gd name="T53" fmla="*/ 2147483647 h 87"/>
                <a:gd name="T54" fmla="*/ 2147483647 w 188"/>
                <a:gd name="T55" fmla="*/ 2147483647 h 87"/>
                <a:gd name="T56" fmla="*/ 2147483647 w 188"/>
                <a:gd name="T57" fmla="*/ 2147483647 h 87"/>
                <a:gd name="T58" fmla="*/ 2147483647 w 188"/>
                <a:gd name="T59" fmla="*/ 2147483647 h 87"/>
                <a:gd name="T60" fmla="*/ 2147483647 w 188"/>
                <a:gd name="T61" fmla="*/ 2147483647 h 87"/>
                <a:gd name="T62" fmla="*/ 2147483647 w 188"/>
                <a:gd name="T63" fmla="*/ 2147483647 h 87"/>
                <a:gd name="T64" fmla="*/ 2147483647 w 188"/>
                <a:gd name="T65" fmla="*/ 2147483647 h 87"/>
                <a:gd name="T66" fmla="*/ 2147483647 w 188"/>
                <a:gd name="T67" fmla="*/ 2147483647 h 87"/>
                <a:gd name="T68" fmla="*/ 2147483647 w 188"/>
                <a:gd name="T69" fmla="*/ 2147483647 h 87"/>
                <a:gd name="T70" fmla="*/ 2147483647 w 188"/>
                <a:gd name="T71" fmla="*/ 2147483647 h 87"/>
                <a:gd name="T72" fmla="*/ 2147483647 w 188"/>
                <a:gd name="T73" fmla="*/ 2147483647 h 87"/>
                <a:gd name="T74" fmla="*/ 2147483647 w 188"/>
                <a:gd name="T75" fmla="*/ 2147483647 h 87"/>
                <a:gd name="T76" fmla="*/ 2147483647 w 188"/>
                <a:gd name="T77" fmla="*/ 2147483647 h 87"/>
                <a:gd name="T78" fmla="*/ 2147483647 w 188"/>
                <a:gd name="T79" fmla="*/ 2147483647 h 87"/>
                <a:gd name="T80" fmla="*/ 2147483647 w 188"/>
                <a:gd name="T81" fmla="*/ 2147483647 h 87"/>
                <a:gd name="T82" fmla="*/ 2147483647 w 188"/>
                <a:gd name="T83" fmla="*/ 2147483647 h 87"/>
                <a:gd name="T84" fmla="*/ 2147483647 w 188"/>
                <a:gd name="T85" fmla="*/ 2147483647 h 87"/>
                <a:gd name="T86" fmla="*/ 2147483647 w 188"/>
                <a:gd name="T87" fmla="*/ 2147483647 h 87"/>
                <a:gd name="T88" fmla="*/ 2147483647 w 188"/>
                <a:gd name="T89" fmla="*/ 2147483647 h 87"/>
                <a:gd name="T90" fmla="*/ 2147483647 w 188"/>
                <a:gd name="T91" fmla="*/ 2147483647 h 87"/>
                <a:gd name="T92" fmla="*/ 2147483647 w 188"/>
                <a:gd name="T93" fmla="*/ 2147483647 h 87"/>
                <a:gd name="T94" fmla="*/ 2147483647 w 188"/>
                <a:gd name="T95" fmla="*/ 2147483647 h 87"/>
                <a:gd name="T96" fmla="*/ 2147483647 w 188"/>
                <a:gd name="T97" fmla="*/ 2147483647 h 87"/>
                <a:gd name="T98" fmla="*/ 2147483647 w 188"/>
                <a:gd name="T99" fmla="*/ 2147483647 h 87"/>
                <a:gd name="T100" fmla="*/ 2147483647 w 188"/>
                <a:gd name="T101" fmla="*/ 2147483647 h 87"/>
                <a:gd name="T102" fmla="*/ 2147483647 w 188"/>
                <a:gd name="T103" fmla="*/ 2147483647 h 87"/>
                <a:gd name="T104" fmla="*/ 2147483647 w 188"/>
                <a:gd name="T105" fmla="*/ 2147483647 h 87"/>
                <a:gd name="T106" fmla="*/ 2147483647 w 188"/>
                <a:gd name="T107" fmla="*/ 2147483647 h 8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88" h="87">
                  <a:moveTo>
                    <a:pt x="0" y="71"/>
                  </a:moveTo>
                  <a:lnTo>
                    <a:pt x="0" y="71"/>
                  </a:lnTo>
                  <a:lnTo>
                    <a:pt x="2" y="73"/>
                  </a:lnTo>
                  <a:lnTo>
                    <a:pt x="3" y="73"/>
                  </a:lnTo>
                  <a:lnTo>
                    <a:pt x="4" y="75"/>
                  </a:lnTo>
                  <a:lnTo>
                    <a:pt x="6" y="76"/>
                  </a:lnTo>
                  <a:lnTo>
                    <a:pt x="8" y="76"/>
                  </a:lnTo>
                  <a:lnTo>
                    <a:pt x="10" y="78"/>
                  </a:lnTo>
                  <a:lnTo>
                    <a:pt x="13" y="79"/>
                  </a:lnTo>
                  <a:lnTo>
                    <a:pt x="15" y="79"/>
                  </a:lnTo>
                  <a:lnTo>
                    <a:pt x="18" y="81"/>
                  </a:lnTo>
                  <a:lnTo>
                    <a:pt x="21" y="82"/>
                  </a:lnTo>
                  <a:lnTo>
                    <a:pt x="25" y="82"/>
                  </a:lnTo>
                  <a:lnTo>
                    <a:pt x="27" y="84"/>
                  </a:lnTo>
                  <a:lnTo>
                    <a:pt x="31" y="84"/>
                  </a:lnTo>
                  <a:lnTo>
                    <a:pt x="35" y="85"/>
                  </a:lnTo>
                  <a:lnTo>
                    <a:pt x="41" y="85"/>
                  </a:lnTo>
                  <a:lnTo>
                    <a:pt x="45" y="87"/>
                  </a:lnTo>
                  <a:lnTo>
                    <a:pt x="50" y="87"/>
                  </a:lnTo>
                  <a:lnTo>
                    <a:pt x="56" y="87"/>
                  </a:lnTo>
                  <a:lnTo>
                    <a:pt x="61" y="87"/>
                  </a:lnTo>
                  <a:lnTo>
                    <a:pt x="68" y="85"/>
                  </a:lnTo>
                  <a:lnTo>
                    <a:pt x="73" y="85"/>
                  </a:lnTo>
                  <a:lnTo>
                    <a:pt x="80" y="84"/>
                  </a:lnTo>
                  <a:lnTo>
                    <a:pt x="88" y="82"/>
                  </a:lnTo>
                  <a:lnTo>
                    <a:pt x="95" y="81"/>
                  </a:lnTo>
                  <a:lnTo>
                    <a:pt x="103" y="79"/>
                  </a:lnTo>
                  <a:lnTo>
                    <a:pt x="111" y="78"/>
                  </a:lnTo>
                  <a:lnTo>
                    <a:pt x="119" y="75"/>
                  </a:lnTo>
                  <a:lnTo>
                    <a:pt x="127" y="71"/>
                  </a:lnTo>
                  <a:lnTo>
                    <a:pt x="137" y="67"/>
                  </a:lnTo>
                  <a:lnTo>
                    <a:pt x="138" y="67"/>
                  </a:lnTo>
                  <a:lnTo>
                    <a:pt x="139" y="67"/>
                  </a:lnTo>
                  <a:lnTo>
                    <a:pt x="141" y="67"/>
                  </a:lnTo>
                  <a:lnTo>
                    <a:pt x="142" y="67"/>
                  </a:lnTo>
                  <a:lnTo>
                    <a:pt x="145" y="67"/>
                  </a:lnTo>
                  <a:lnTo>
                    <a:pt x="146" y="67"/>
                  </a:lnTo>
                  <a:lnTo>
                    <a:pt x="147" y="67"/>
                  </a:lnTo>
                  <a:lnTo>
                    <a:pt x="150" y="67"/>
                  </a:lnTo>
                  <a:lnTo>
                    <a:pt x="151" y="67"/>
                  </a:lnTo>
                  <a:lnTo>
                    <a:pt x="153" y="68"/>
                  </a:lnTo>
                  <a:lnTo>
                    <a:pt x="154" y="68"/>
                  </a:lnTo>
                  <a:lnTo>
                    <a:pt x="157" y="70"/>
                  </a:lnTo>
                  <a:lnTo>
                    <a:pt x="158" y="70"/>
                  </a:lnTo>
                  <a:lnTo>
                    <a:pt x="162" y="73"/>
                  </a:lnTo>
                  <a:lnTo>
                    <a:pt x="165" y="75"/>
                  </a:lnTo>
                  <a:lnTo>
                    <a:pt x="166" y="75"/>
                  </a:lnTo>
                  <a:lnTo>
                    <a:pt x="168" y="76"/>
                  </a:lnTo>
                  <a:lnTo>
                    <a:pt x="170" y="76"/>
                  </a:lnTo>
                  <a:lnTo>
                    <a:pt x="172" y="76"/>
                  </a:lnTo>
                  <a:lnTo>
                    <a:pt x="173" y="76"/>
                  </a:lnTo>
                  <a:lnTo>
                    <a:pt x="174" y="76"/>
                  </a:lnTo>
                  <a:lnTo>
                    <a:pt x="176" y="76"/>
                  </a:lnTo>
                  <a:lnTo>
                    <a:pt x="177" y="76"/>
                  </a:lnTo>
                  <a:lnTo>
                    <a:pt x="178" y="75"/>
                  </a:lnTo>
                  <a:lnTo>
                    <a:pt x="180" y="75"/>
                  </a:lnTo>
                  <a:lnTo>
                    <a:pt x="180" y="73"/>
                  </a:lnTo>
                  <a:lnTo>
                    <a:pt x="181" y="73"/>
                  </a:lnTo>
                  <a:lnTo>
                    <a:pt x="182" y="71"/>
                  </a:lnTo>
                  <a:lnTo>
                    <a:pt x="182" y="70"/>
                  </a:lnTo>
                  <a:lnTo>
                    <a:pt x="184" y="70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5" y="65"/>
                  </a:lnTo>
                  <a:lnTo>
                    <a:pt x="187" y="64"/>
                  </a:lnTo>
                  <a:lnTo>
                    <a:pt x="187" y="62"/>
                  </a:lnTo>
                  <a:lnTo>
                    <a:pt x="187" y="61"/>
                  </a:lnTo>
                  <a:lnTo>
                    <a:pt x="187" y="59"/>
                  </a:lnTo>
                  <a:lnTo>
                    <a:pt x="187" y="58"/>
                  </a:lnTo>
                  <a:lnTo>
                    <a:pt x="188" y="56"/>
                  </a:lnTo>
                  <a:lnTo>
                    <a:pt x="188" y="53"/>
                  </a:lnTo>
                  <a:lnTo>
                    <a:pt x="188" y="51"/>
                  </a:lnTo>
                  <a:lnTo>
                    <a:pt x="188" y="48"/>
                  </a:lnTo>
                  <a:lnTo>
                    <a:pt x="187" y="45"/>
                  </a:lnTo>
                  <a:lnTo>
                    <a:pt x="187" y="44"/>
                  </a:lnTo>
                  <a:lnTo>
                    <a:pt x="187" y="42"/>
                  </a:lnTo>
                  <a:lnTo>
                    <a:pt x="187" y="41"/>
                  </a:lnTo>
                  <a:lnTo>
                    <a:pt x="185" y="39"/>
                  </a:lnTo>
                  <a:lnTo>
                    <a:pt x="185" y="37"/>
                  </a:lnTo>
                  <a:lnTo>
                    <a:pt x="185" y="36"/>
                  </a:lnTo>
                  <a:lnTo>
                    <a:pt x="184" y="34"/>
                  </a:lnTo>
                  <a:lnTo>
                    <a:pt x="184" y="33"/>
                  </a:lnTo>
                  <a:lnTo>
                    <a:pt x="182" y="31"/>
                  </a:lnTo>
                  <a:lnTo>
                    <a:pt x="182" y="30"/>
                  </a:lnTo>
                  <a:lnTo>
                    <a:pt x="181" y="30"/>
                  </a:lnTo>
                  <a:lnTo>
                    <a:pt x="180" y="28"/>
                  </a:lnTo>
                  <a:lnTo>
                    <a:pt x="180" y="27"/>
                  </a:lnTo>
                  <a:lnTo>
                    <a:pt x="178" y="27"/>
                  </a:lnTo>
                  <a:lnTo>
                    <a:pt x="178" y="25"/>
                  </a:lnTo>
                  <a:lnTo>
                    <a:pt x="177" y="25"/>
                  </a:lnTo>
                  <a:lnTo>
                    <a:pt x="176" y="25"/>
                  </a:lnTo>
                  <a:lnTo>
                    <a:pt x="174" y="25"/>
                  </a:lnTo>
                  <a:lnTo>
                    <a:pt x="173" y="25"/>
                  </a:lnTo>
                  <a:lnTo>
                    <a:pt x="172" y="25"/>
                  </a:lnTo>
                  <a:lnTo>
                    <a:pt x="172" y="27"/>
                  </a:lnTo>
                  <a:lnTo>
                    <a:pt x="170" y="27"/>
                  </a:lnTo>
                  <a:lnTo>
                    <a:pt x="169" y="28"/>
                  </a:lnTo>
                  <a:lnTo>
                    <a:pt x="168" y="28"/>
                  </a:lnTo>
                  <a:lnTo>
                    <a:pt x="165" y="28"/>
                  </a:lnTo>
                  <a:lnTo>
                    <a:pt x="162" y="28"/>
                  </a:lnTo>
                  <a:lnTo>
                    <a:pt x="161" y="30"/>
                  </a:lnTo>
                  <a:lnTo>
                    <a:pt x="160" y="30"/>
                  </a:lnTo>
                  <a:lnTo>
                    <a:pt x="157" y="30"/>
                  </a:lnTo>
                  <a:lnTo>
                    <a:pt x="155" y="30"/>
                  </a:lnTo>
                  <a:lnTo>
                    <a:pt x="153" y="30"/>
                  </a:lnTo>
                  <a:lnTo>
                    <a:pt x="151" y="30"/>
                  </a:lnTo>
                  <a:lnTo>
                    <a:pt x="149" y="28"/>
                  </a:lnTo>
                  <a:lnTo>
                    <a:pt x="146" y="28"/>
                  </a:lnTo>
                  <a:lnTo>
                    <a:pt x="143" y="28"/>
                  </a:lnTo>
                  <a:lnTo>
                    <a:pt x="142" y="28"/>
                  </a:lnTo>
                  <a:lnTo>
                    <a:pt x="139" y="27"/>
                  </a:lnTo>
                  <a:lnTo>
                    <a:pt x="137" y="27"/>
                  </a:lnTo>
                  <a:lnTo>
                    <a:pt x="134" y="25"/>
                  </a:lnTo>
                  <a:lnTo>
                    <a:pt x="133" y="24"/>
                  </a:lnTo>
                  <a:lnTo>
                    <a:pt x="130" y="22"/>
                  </a:lnTo>
                  <a:lnTo>
                    <a:pt x="127" y="20"/>
                  </a:lnTo>
                  <a:lnTo>
                    <a:pt x="124" y="19"/>
                  </a:lnTo>
                  <a:lnTo>
                    <a:pt x="123" y="17"/>
                  </a:lnTo>
                  <a:lnTo>
                    <a:pt x="120" y="16"/>
                  </a:lnTo>
                  <a:lnTo>
                    <a:pt x="119" y="13"/>
                  </a:lnTo>
                  <a:lnTo>
                    <a:pt x="116" y="11"/>
                  </a:lnTo>
                  <a:lnTo>
                    <a:pt x="115" y="8"/>
                  </a:lnTo>
                  <a:lnTo>
                    <a:pt x="112" y="5"/>
                  </a:lnTo>
                  <a:lnTo>
                    <a:pt x="111" y="0"/>
                  </a:lnTo>
                  <a:lnTo>
                    <a:pt x="111" y="2"/>
                  </a:lnTo>
                  <a:lnTo>
                    <a:pt x="110" y="5"/>
                  </a:lnTo>
                  <a:lnTo>
                    <a:pt x="108" y="7"/>
                  </a:lnTo>
                  <a:lnTo>
                    <a:pt x="108" y="8"/>
                  </a:lnTo>
                  <a:lnTo>
                    <a:pt x="107" y="10"/>
                  </a:lnTo>
                  <a:lnTo>
                    <a:pt x="104" y="13"/>
                  </a:lnTo>
                  <a:lnTo>
                    <a:pt x="103" y="14"/>
                  </a:lnTo>
                  <a:lnTo>
                    <a:pt x="102" y="16"/>
                  </a:lnTo>
                  <a:lnTo>
                    <a:pt x="100" y="17"/>
                  </a:lnTo>
                  <a:lnTo>
                    <a:pt x="99" y="17"/>
                  </a:lnTo>
                  <a:lnTo>
                    <a:pt x="98" y="19"/>
                  </a:lnTo>
                  <a:lnTo>
                    <a:pt x="96" y="20"/>
                  </a:lnTo>
                  <a:lnTo>
                    <a:pt x="95" y="20"/>
                  </a:lnTo>
                  <a:lnTo>
                    <a:pt x="92" y="22"/>
                  </a:lnTo>
                  <a:lnTo>
                    <a:pt x="91" y="24"/>
                  </a:lnTo>
                  <a:lnTo>
                    <a:pt x="89" y="24"/>
                  </a:lnTo>
                  <a:lnTo>
                    <a:pt x="87" y="25"/>
                  </a:lnTo>
                  <a:lnTo>
                    <a:pt x="85" y="25"/>
                  </a:lnTo>
                  <a:lnTo>
                    <a:pt x="83" y="27"/>
                  </a:lnTo>
                  <a:lnTo>
                    <a:pt x="80" y="27"/>
                  </a:lnTo>
                  <a:lnTo>
                    <a:pt x="79" y="28"/>
                  </a:lnTo>
                  <a:lnTo>
                    <a:pt x="80" y="28"/>
                  </a:lnTo>
                  <a:lnTo>
                    <a:pt x="84" y="28"/>
                  </a:lnTo>
                  <a:lnTo>
                    <a:pt x="87" y="28"/>
                  </a:lnTo>
                  <a:lnTo>
                    <a:pt x="89" y="30"/>
                  </a:lnTo>
                  <a:lnTo>
                    <a:pt x="92" y="30"/>
                  </a:lnTo>
                  <a:lnTo>
                    <a:pt x="93" y="30"/>
                  </a:lnTo>
                  <a:lnTo>
                    <a:pt x="95" y="31"/>
                  </a:lnTo>
                  <a:lnTo>
                    <a:pt x="98" y="31"/>
                  </a:lnTo>
                  <a:lnTo>
                    <a:pt x="99" y="33"/>
                  </a:lnTo>
                  <a:lnTo>
                    <a:pt x="100" y="33"/>
                  </a:lnTo>
                  <a:lnTo>
                    <a:pt x="102" y="34"/>
                  </a:lnTo>
                  <a:lnTo>
                    <a:pt x="103" y="36"/>
                  </a:lnTo>
                  <a:lnTo>
                    <a:pt x="104" y="36"/>
                  </a:lnTo>
                  <a:lnTo>
                    <a:pt x="107" y="37"/>
                  </a:lnTo>
                  <a:lnTo>
                    <a:pt x="107" y="39"/>
                  </a:lnTo>
                  <a:lnTo>
                    <a:pt x="108" y="41"/>
                  </a:lnTo>
                  <a:lnTo>
                    <a:pt x="110" y="42"/>
                  </a:lnTo>
                  <a:lnTo>
                    <a:pt x="111" y="45"/>
                  </a:lnTo>
                  <a:lnTo>
                    <a:pt x="111" y="47"/>
                  </a:lnTo>
                  <a:lnTo>
                    <a:pt x="112" y="48"/>
                  </a:lnTo>
                  <a:lnTo>
                    <a:pt x="112" y="51"/>
                  </a:lnTo>
                  <a:lnTo>
                    <a:pt x="112" y="53"/>
                  </a:lnTo>
                  <a:lnTo>
                    <a:pt x="112" y="56"/>
                  </a:lnTo>
                  <a:lnTo>
                    <a:pt x="112" y="59"/>
                  </a:lnTo>
                  <a:lnTo>
                    <a:pt x="111" y="61"/>
                  </a:lnTo>
                  <a:lnTo>
                    <a:pt x="110" y="61"/>
                  </a:lnTo>
                  <a:lnTo>
                    <a:pt x="108" y="62"/>
                  </a:lnTo>
                  <a:lnTo>
                    <a:pt x="107" y="64"/>
                  </a:lnTo>
                  <a:lnTo>
                    <a:pt x="104" y="65"/>
                  </a:lnTo>
                  <a:lnTo>
                    <a:pt x="103" y="67"/>
                  </a:lnTo>
                  <a:lnTo>
                    <a:pt x="102" y="67"/>
                  </a:lnTo>
                  <a:lnTo>
                    <a:pt x="99" y="68"/>
                  </a:lnTo>
                  <a:lnTo>
                    <a:pt x="96" y="70"/>
                  </a:lnTo>
                  <a:lnTo>
                    <a:pt x="93" y="71"/>
                  </a:lnTo>
                  <a:lnTo>
                    <a:pt x="91" y="73"/>
                  </a:lnTo>
                  <a:lnTo>
                    <a:pt x="88" y="73"/>
                  </a:lnTo>
                  <a:lnTo>
                    <a:pt x="84" y="75"/>
                  </a:lnTo>
                  <a:lnTo>
                    <a:pt x="80" y="76"/>
                  </a:lnTo>
                  <a:lnTo>
                    <a:pt x="76" y="76"/>
                  </a:lnTo>
                  <a:lnTo>
                    <a:pt x="72" y="78"/>
                  </a:lnTo>
                  <a:lnTo>
                    <a:pt x="68" y="78"/>
                  </a:lnTo>
                  <a:lnTo>
                    <a:pt x="64" y="79"/>
                  </a:lnTo>
                  <a:lnTo>
                    <a:pt x="58" y="79"/>
                  </a:lnTo>
                  <a:lnTo>
                    <a:pt x="53" y="79"/>
                  </a:lnTo>
                  <a:lnTo>
                    <a:pt x="48" y="79"/>
                  </a:lnTo>
                  <a:lnTo>
                    <a:pt x="42" y="79"/>
                  </a:lnTo>
                  <a:lnTo>
                    <a:pt x="35" y="78"/>
                  </a:lnTo>
                  <a:lnTo>
                    <a:pt x="29" y="78"/>
                  </a:lnTo>
                  <a:lnTo>
                    <a:pt x="22" y="76"/>
                  </a:lnTo>
                  <a:lnTo>
                    <a:pt x="15" y="75"/>
                  </a:lnTo>
                  <a:lnTo>
                    <a:pt x="8" y="7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5" name="Freeform 87"/>
            <p:cNvSpPr>
              <a:spLocks/>
            </p:cNvSpPr>
            <p:nvPr/>
          </p:nvSpPr>
          <p:spPr bwMode="auto">
            <a:xfrm>
              <a:off x="5589588" y="5641975"/>
              <a:ext cx="71438" cy="41275"/>
            </a:xfrm>
            <a:custGeom>
              <a:avLst/>
              <a:gdLst>
                <a:gd name="T0" fmla="*/ 0 w 91"/>
                <a:gd name="T1" fmla="*/ 2147483647 h 53"/>
                <a:gd name="T2" fmla="*/ 0 w 91"/>
                <a:gd name="T3" fmla="*/ 2147483647 h 53"/>
                <a:gd name="T4" fmla="*/ 2147483647 w 91"/>
                <a:gd name="T5" fmla="*/ 2147483647 h 53"/>
                <a:gd name="T6" fmla="*/ 2147483647 w 91"/>
                <a:gd name="T7" fmla="*/ 2147483647 h 53"/>
                <a:gd name="T8" fmla="*/ 2147483647 w 91"/>
                <a:gd name="T9" fmla="*/ 2147483647 h 53"/>
                <a:gd name="T10" fmla="*/ 2147483647 w 91"/>
                <a:gd name="T11" fmla="*/ 2147483647 h 53"/>
                <a:gd name="T12" fmla="*/ 2147483647 w 91"/>
                <a:gd name="T13" fmla="*/ 2147483647 h 53"/>
                <a:gd name="T14" fmla="*/ 2147483647 w 91"/>
                <a:gd name="T15" fmla="*/ 2147483647 h 53"/>
                <a:gd name="T16" fmla="*/ 2147483647 w 91"/>
                <a:gd name="T17" fmla="*/ 2147483647 h 53"/>
                <a:gd name="T18" fmla="*/ 2147483647 w 91"/>
                <a:gd name="T19" fmla="*/ 2147483647 h 53"/>
                <a:gd name="T20" fmla="*/ 2147483647 w 91"/>
                <a:gd name="T21" fmla="*/ 2147483647 h 53"/>
                <a:gd name="T22" fmla="*/ 2147483647 w 91"/>
                <a:gd name="T23" fmla="*/ 2147483647 h 53"/>
                <a:gd name="T24" fmla="*/ 2147483647 w 91"/>
                <a:gd name="T25" fmla="*/ 2147483647 h 53"/>
                <a:gd name="T26" fmla="*/ 2147483647 w 91"/>
                <a:gd name="T27" fmla="*/ 2147483647 h 53"/>
                <a:gd name="T28" fmla="*/ 2147483647 w 91"/>
                <a:gd name="T29" fmla="*/ 2147483647 h 53"/>
                <a:gd name="T30" fmla="*/ 2147483647 w 91"/>
                <a:gd name="T31" fmla="*/ 2147483647 h 53"/>
                <a:gd name="T32" fmla="*/ 2147483647 w 91"/>
                <a:gd name="T33" fmla="*/ 2147483647 h 53"/>
                <a:gd name="T34" fmla="*/ 2147483647 w 91"/>
                <a:gd name="T35" fmla="*/ 2147483647 h 53"/>
                <a:gd name="T36" fmla="*/ 2147483647 w 91"/>
                <a:gd name="T37" fmla="*/ 2147483647 h 53"/>
                <a:gd name="T38" fmla="*/ 2147483647 w 91"/>
                <a:gd name="T39" fmla="*/ 2147483647 h 53"/>
                <a:gd name="T40" fmla="*/ 2147483647 w 91"/>
                <a:gd name="T41" fmla="*/ 2147483647 h 53"/>
                <a:gd name="T42" fmla="*/ 2147483647 w 91"/>
                <a:gd name="T43" fmla="*/ 0 h 53"/>
                <a:gd name="T44" fmla="*/ 2147483647 w 91"/>
                <a:gd name="T45" fmla="*/ 2147483647 h 53"/>
                <a:gd name="T46" fmla="*/ 2147483647 w 91"/>
                <a:gd name="T47" fmla="*/ 2147483647 h 53"/>
                <a:gd name="T48" fmla="*/ 2147483647 w 91"/>
                <a:gd name="T49" fmla="*/ 2147483647 h 53"/>
                <a:gd name="T50" fmla="*/ 2147483647 w 91"/>
                <a:gd name="T51" fmla="*/ 2147483647 h 53"/>
                <a:gd name="T52" fmla="*/ 2147483647 w 91"/>
                <a:gd name="T53" fmla="*/ 2147483647 h 53"/>
                <a:gd name="T54" fmla="*/ 2147483647 w 91"/>
                <a:gd name="T55" fmla="*/ 2147483647 h 53"/>
                <a:gd name="T56" fmla="*/ 2147483647 w 91"/>
                <a:gd name="T57" fmla="*/ 2147483647 h 53"/>
                <a:gd name="T58" fmla="*/ 2147483647 w 91"/>
                <a:gd name="T59" fmla="*/ 2147483647 h 53"/>
                <a:gd name="T60" fmla="*/ 2147483647 w 91"/>
                <a:gd name="T61" fmla="*/ 2147483647 h 53"/>
                <a:gd name="T62" fmla="*/ 2147483647 w 91"/>
                <a:gd name="T63" fmla="*/ 2147483647 h 53"/>
                <a:gd name="T64" fmla="*/ 0 w 91"/>
                <a:gd name="T65" fmla="*/ 2147483647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1" h="53">
                  <a:moveTo>
                    <a:pt x="0" y="53"/>
                  </a:moveTo>
                  <a:lnTo>
                    <a:pt x="0" y="51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3" y="43"/>
                  </a:lnTo>
                  <a:lnTo>
                    <a:pt x="4" y="40"/>
                  </a:lnTo>
                  <a:lnTo>
                    <a:pt x="6" y="39"/>
                  </a:lnTo>
                  <a:lnTo>
                    <a:pt x="7" y="36"/>
                  </a:lnTo>
                  <a:lnTo>
                    <a:pt x="8" y="33"/>
                  </a:lnTo>
                  <a:lnTo>
                    <a:pt x="10" y="28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6" y="19"/>
                  </a:lnTo>
                  <a:lnTo>
                    <a:pt x="19" y="16"/>
                  </a:lnTo>
                  <a:lnTo>
                    <a:pt x="22" y="13"/>
                  </a:lnTo>
                  <a:lnTo>
                    <a:pt x="25" y="9"/>
                  </a:lnTo>
                  <a:lnTo>
                    <a:pt x="27" y="8"/>
                  </a:lnTo>
                  <a:lnTo>
                    <a:pt x="31" y="5"/>
                  </a:lnTo>
                  <a:lnTo>
                    <a:pt x="34" y="3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58" y="3"/>
                  </a:lnTo>
                  <a:lnTo>
                    <a:pt x="64" y="5"/>
                  </a:lnTo>
                  <a:lnTo>
                    <a:pt x="69" y="8"/>
                  </a:lnTo>
                  <a:lnTo>
                    <a:pt x="73" y="13"/>
                  </a:lnTo>
                  <a:lnTo>
                    <a:pt x="78" y="17"/>
                  </a:lnTo>
                  <a:lnTo>
                    <a:pt x="84" y="22"/>
                  </a:lnTo>
                  <a:lnTo>
                    <a:pt x="91" y="28"/>
                  </a:lnTo>
                  <a:lnTo>
                    <a:pt x="82" y="45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6" name="Freeform 88"/>
            <p:cNvSpPr>
              <a:spLocks/>
            </p:cNvSpPr>
            <p:nvPr/>
          </p:nvSpPr>
          <p:spPr bwMode="auto">
            <a:xfrm>
              <a:off x="5580063" y="5649913"/>
              <a:ext cx="101600" cy="123825"/>
            </a:xfrm>
            <a:custGeom>
              <a:avLst/>
              <a:gdLst>
                <a:gd name="T0" fmla="*/ 2147483647 w 127"/>
                <a:gd name="T1" fmla="*/ 2147483647 h 156"/>
                <a:gd name="T2" fmla="*/ 2147483647 w 127"/>
                <a:gd name="T3" fmla="*/ 2147483647 h 156"/>
                <a:gd name="T4" fmla="*/ 2147483647 w 127"/>
                <a:gd name="T5" fmla="*/ 2147483647 h 156"/>
                <a:gd name="T6" fmla="*/ 2147483647 w 127"/>
                <a:gd name="T7" fmla="*/ 2147483647 h 156"/>
                <a:gd name="T8" fmla="*/ 2147483647 w 127"/>
                <a:gd name="T9" fmla="*/ 2147483647 h 156"/>
                <a:gd name="T10" fmla="*/ 2147483647 w 127"/>
                <a:gd name="T11" fmla="*/ 2147483647 h 156"/>
                <a:gd name="T12" fmla="*/ 2147483647 w 127"/>
                <a:gd name="T13" fmla="*/ 0 h 156"/>
                <a:gd name="T14" fmla="*/ 2147483647 w 127"/>
                <a:gd name="T15" fmla="*/ 2147483647 h 156"/>
                <a:gd name="T16" fmla="*/ 2147483647 w 127"/>
                <a:gd name="T17" fmla="*/ 2147483647 h 156"/>
                <a:gd name="T18" fmla="*/ 2147483647 w 127"/>
                <a:gd name="T19" fmla="*/ 2147483647 h 156"/>
                <a:gd name="T20" fmla="*/ 2147483647 w 127"/>
                <a:gd name="T21" fmla="*/ 2147483647 h 156"/>
                <a:gd name="T22" fmla="*/ 2147483647 w 127"/>
                <a:gd name="T23" fmla="*/ 2147483647 h 156"/>
                <a:gd name="T24" fmla="*/ 2147483647 w 127"/>
                <a:gd name="T25" fmla="*/ 2147483647 h 156"/>
                <a:gd name="T26" fmla="*/ 2147483647 w 127"/>
                <a:gd name="T27" fmla="*/ 2147483647 h 156"/>
                <a:gd name="T28" fmla="*/ 2147483647 w 127"/>
                <a:gd name="T29" fmla="*/ 2147483647 h 156"/>
                <a:gd name="T30" fmla="*/ 2147483647 w 127"/>
                <a:gd name="T31" fmla="*/ 2147483647 h 156"/>
                <a:gd name="T32" fmla="*/ 2147483647 w 127"/>
                <a:gd name="T33" fmla="*/ 2147483647 h 156"/>
                <a:gd name="T34" fmla="*/ 2147483647 w 127"/>
                <a:gd name="T35" fmla="*/ 2147483647 h 156"/>
                <a:gd name="T36" fmla="*/ 2147483647 w 127"/>
                <a:gd name="T37" fmla="*/ 2147483647 h 156"/>
                <a:gd name="T38" fmla="*/ 2147483647 w 127"/>
                <a:gd name="T39" fmla="*/ 2147483647 h 156"/>
                <a:gd name="T40" fmla="*/ 2147483647 w 127"/>
                <a:gd name="T41" fmla="*/ 2147483647 h 156"/>
                <a:gd name="T42" fmla="*/ 2147483647 w 127"/>
                <a:gd name="T43" fmla="*/ 2147483647 h 156"/>
                <a:gd name="T44" fmla="*/ 2147483647 w 127"/>
                <a:gd name="T45" fmla="*/ 2147483647 h 156"/>
                <a:gd name="T46" fmla="*/ 2147483647 w 127"/>
                <a:gd name="T47" fmla="*/ 2147483647 h 156"/>
                <a:gd name="T48" fmla="*/ 2147483647 w 127"/>
                <a:gd name="T49" fmla="*/ 2147483647 h 156"/>
                <a:gd name="T50" fmla="*/ 2147483647 w 127"/>
                <a:gd name="T51" fmla="*/ 2147483647 h 156"/>
                <a:gd name="T52" fmla="*/ 2147483647 w 127"/>
                <a:gd name="T53" fmla="*/ 2147483647 h 156"/>
                <a:gd name="T54" fmla="*/ 2147483647 w 127"/>
                <a:gd name="T55" fmla="*/ 2147483647 h 156"/>
                <a:gd name="T56" fmla="*/ 2147483647 w 127"/>
                <a:gd name="T57" fmla="*/ 2147483647 h 156"/>
                <a:gd name="T58" fmla="*/ 2147483647 w 127"/>
                <a:gd name="T59" fmla="*/ 2147483647 h 156"/>
                <a:gd name="T60" fmla="*/ 2147483647 w 127"/>
                <a:gd name="T61" fmla="*/ 2147483647 h 156"/>
                <a:gd name="T62" fmla="*/ 2147483647 w 127"/>
                <a:gd name="T63" fmla="*/ 2147483647 h 156"/>
                <a:gd name="T64" fmla="*/ 2147483647 w 127"/>
                <a:gd name="T65" fmla="*/ 2147483647 h 156"/>
                <a:gd name="T66" fmla="*/ 2147483647 w 127"/>
                <a:gd name="T67" fmla="*/ 2147483647 h 156"/>
                <a:gd name="T68" fmla="*/ 2147483647 w 127"/>
                <a:gd name="T69" fmla="*/ 2147483647 h 156"/>
                <a:gd name="T70" fmla="*/ 2147483647 w 127"/>
                <a:gd name="T71" fmla="*/ 2147483647 h 156"/>
                <a:gd name="T72" fmla="*/ 2147483647 w 127"/>
                <a:gd name="T73" fmla="*/ 2147483647 h 156"/>
                <a:gd name="T74" fmla="*/ 2147483647 w 127"/>
                <a:gd name="T75" fmla="*/ 2147483647 h 156"/>
                <a:gd name="T76" fmla="*/ 0 w 127"/>
                <a:gd name="T77" fmla="*/ 2147483647 h 156"/>
                <a:gd name="T78" fmla="*/ 0 w 127"/>
                <a:gd name="T79" fmla="*/ 2147483647 h 156"/>
                <a:gd name="T80" fmla="*/ 0 w 127"/>
                <a:gd name="T81" fmla="*/ 2147483647 h 156"/>
                <a:gd name="T82" fmla="*/ 2147483647 w 127"/>
                <a:gd name="T83" fmla="*/ 2147483647 h 156"/>
                <a:gd name="T84" fmla="*/ 2147483647 w 127"/>
                <a:gd name="T85" fmla="*/ 2147483647 h 156"/>
                <a:gd name="T86" fmla="*/ 2147483647 w 127"/>
                <a:gd name="T87" fmla="*/ 2147483647 h 1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27" h="156">
                  <a:moveTo>
                    <a:pt x="18" y="34"/>
                  </a:moveTo>
                  <a:lnTo>
                    <a:pt x="18" y="34"/>
                  </a:lnTo>
                  <a:lnTo>
                    <a:pt x="19" y="31"/>
                  </a:lnTo>
                  <a:lnTo>
                    <a:pt x="21" y="29"/>
                  </a:lnTo>
                  <a:lnTo>
                    <a:pt x="21" y="28"/>
                  </a:lnTo>
                  <a:lnTo>
                    <a:pt x="22" y="26"/>
                  </a:lnTo>
                  <a:lnTo>
                    <a:pt x="23" y="23"/>
                  </a:lnTo>
                  <a:lnTo>
                    <a:pt x="25" y="22"/>
                  </a:lnTo>
                  <a:lnTo>
                    <a:pt x="26" y="19"/>
                  </a:lnTo>
                  <a:lnTo>
                    <a:pt x="29" y="17"/>
                  </a:lnTo>
                  <a:lnTo>
                    <a:pt x="30" y="14"/>
                  </a:lnTo>
                  <a:lnTo>
                    <a:pt x="33" y="12"/>
                  </a:lnTo>
                  <a:lnTo>
                    <a:pt x="34" y="9"/>
                  </a:lnTo>
                  <a:lnTo>
                    <a:pt x="37" y="8"/>
                  </a:lnTo>
                  <a:lnTo>
                    <a:pt x="40" y="5"/>
                  </a:lnTo>
                  <a:lnTo>
                    <a:pt x="42" y="3"/>
                  </a:lnTo>
                  <a:lnTo>
                    <a:pt x="45" y="2"/>
                  </a:lnTo>
                  <a:lnTo>
                    <a:pt x="49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5" y="2"/>
                  </a:lnTo>
                  <a:lnTo>
                    <a:pt x="69" y="3"/>
                  </a:lnTo>
                  <a:lnTo>
                    <a:pt x="73" y="5"/>
                  </a:lnTo>
                  <a:lnTo>
                    <a:pt x="77" y="8"/>
                  </a:lnTo>
                  <a:lnTo>
                    <a:pt x="81" y="11"/>
                  </a:lnTo>
                  <a:lnTo>
                    <a:pt x="87" y="15"/>
                  </a:lnTo>
                  <a:lnTo>
                    <a:pt x="91" y="20"/>
                  </a:lnTo>
                  <a:lnTo>
                    <a:pt x="95" y="25"/>
                  </a:lnTo>
                  <a:lnTo>
                    <a:pt x="100" y="32"/>
                  </a:lnTo>
                  <a:lnTo>
                    <a:pt x="102" y="34"/>
                  </a:lnTo>
                  <a:lnTo>
                    <a:pt x="103" y="36"/>
                  </a:lnTo>
                  <a:lnTo>
                    <a:pt x="106" y="39"/>
                  </a:lnTo>
                  <a:lnTo>
                    <a:pt x="107" y="40"/>
                  </a:lnTo>
                  <a:lnTo>
                    <a:pt x="108" y="43"/>
                  </a:lnTo>
                  <a:lnTo>
                    <a:pt x="110" y="45"/>
                  </a:lnTo>
                  <a:lnTo>
                    <a:pt x="112" y="48"/>
                  </a:lnTo>
                  <a:lnTo>
                    <a:pt x="114" y="49"/>
                  </a:lnTo>
                  <a:lnTo>
                    <a:pt x="115" y="53"/>
                  </a:lnTo>
                  <a:lnTo>
                    <a:pt x="116" y="56"/>
                  </a:lnTo>
                  <a:lnTo>
                    <a:pt x="118" y="59"/>
                  </a:lnTo>
                  <a:lnTo>
                    <a:pt x="119" y="62"/>
                  </a:lnTo>
                  <a:lnTo>
                    <a:pt x="120" y="65"/>
                  </a:lnTo>
                  <a:lnTo>
                    <a:pt x="122" y="68"/>
                  </a:lnTo>
                  <a:lnTo>
                    <a:pt x="123" y="71"/>
                  </a:lnTo>
                  <a:lnTo>
                    <a:pt x="125" y="76"/>
                  </a:lnTo>
                  <a:lnTo>
                    <a:pt x="126" y="79"/>
                  </a:lnTo>
                  <a:lnTo>
                    <a:pt x="126" y="83"/>
                  </a:lnTo>
                  <a:lnTo>
                    <a:pt x="127" y="87"/>
                  </a:lnTo>
                  <a:lnTo>
                    <a:pt x="127" y="91"/>
                  </a:lnTo>
                  <a:lnTo>
                    <a:pt x="127" y="94"/>
                  </a:lnTo>
                  <a:lnTo>
                    <a:pt x="127" y="99"/>
                  </a:lnTo>
                  <a:lnTo>
                    <a:pt x="127" y="104"/>
                  </a:lnTo>
                  <a:lnTo>
                    <a:pt x="127" y="108"/>
                  </a:lnTo>
                  <a:lnTo>
                    <a:pt x="126" y="113"/>
                  </a:lnTo>
                  <a:lnTo>
                    <a:pt x="125" y="117"/>
                  </a:lnTo>
                  <a:lnTo>
                    <a:pt x="123" y="121"/>
                  </a:lnTo>
                  <a:lnTo>
                    <a:pt x="123" y="122"/>
                  </a:lnTo>
                  <a:lnTo>
                    <a:pt x="123" y="124"/>
                  </a:lnTo>
                  <a:lnTo>
                    <a:pt x="123" y="125"/>
                  </a:lnTo>
                  <a:lnTo>
                    <a:pt x="122" y="125"/>
                  </a:lnTo>
                  <a:lnTo>
                    <a:pt x="122" y="128"/>
                  </a:lnTo>
                  <a:lnTo>
                    <a:pt x="122" y="130"/>
                  </a:lnTo>
                  <a:lnTo>
                    <a:pt x="122" y="131"/>
                  </a:lnTo>
                  <a:lnTo>
                    <a:pt x="120" y="133"/>
                  </a:lnTo>
                  <a:lnTo>
                    <a:pt x="120" y="134"/>
                  </a:lnTo>
                  <a:lnTo>
                    <a:pt x="119" y="136"/>
                  </a:lnTo>
                  <a:lnTo>
                    <a:pt x="119" y="138"/>
                  </a:lnTo>
                  <a:lnTo>
                    <a:pt x="118" y="138"/>
                  </a:lnTo>
                  <a:lnTo>
                    <a:pt x="116" y="141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08" y="147"/>
                  </a:lnTo>
                  <a:lnTo>
                    <a:pt x="106" y="148"/>
                  </a:lnTo>
                  <a:lnTo>
                    <a:pt x="102" y="150"/>
                  </a:lnTo>
                  <a:lnTo>
                    <a:pt x="99" y="151"/>
                  </a:lnTo>
                  <a:lnTo>
                    <a:pt x="95" y="153"/>
                  </a:lnTo>
                  <a:lnTo>
                    <a:pt x="91" y="153"/>
                  </a:lnTo>
                  <a:lnTo>
                    <a:pt x="87" y="155"/>
                  </a:lnTo>
                  <a:lnTo>
                    <a:pt x="83" y="155"/>
                  </a:lnTo>
                  <a:lnTo>
                    <a:pt x="79" y="156"/>
                  </a:lnTo>
                  <a:lnTo>
                    <a:pt x="75" y="156"/>
                  </a:lnTo>
                  <a:lnTo>
                    <a:pt x="71" y="156"/>
                  </a:lnTo>
                  <a:lnTo>
                    <a:pt x="67" y="156"/>
                  </a:lnTo>
                  <a:lnTo>
                    <a:pt x="62" y="156"/>
                  </a:lnTo>
                  <a:lnTo>
                    <a:pt x="57" y="155"/>
                  </a:lnTo>
                  <a:lnTo>
                    <a:pt x="53" y="155"/>
                  </a:lnTo>
                  <a:lnTo>
                    <a:pt x="49" y="153"/>
                  </a:lnTo>
                  <a:lnTo>
                    <a:pt x="45" y="153"/>
                  </a:lnTo>
                  <a:lnTo>
                    <a:pt x="41" y="151"/>
                  </a:lnTo>
                  <a:lnTo>
                    <a:pt x="37" y="150"/>
                  </a:lnTo>
                  <a:lnTo>
                    <a:pt x="34" y="148"/>
                  </a:lnTo>
                  <a:lnTo>
                    <a:pt x="30" y="147"/>
                  </a:lnTo>
                  <a:lnTo>
                    <a:pt x="26" y="145"/>
                  </a:lnTo>
                  <a:lnTo>
                    <a:pt x="23" y="142"/>
                  </a:lnTo>
                  <a:lnTo>
                    <a:pt x="21" y="141"/>
                  </a:lnTo>
                  <a:lnTo>
                    <a:pt x="18" y="138"/>
                  </a:lnTo>
                  <a:lnTo>
                    <a:pt x="15" y="134"/>
                  </a:lnTo>
                  <a:lnTo>
                    <a:pt x="13" y="131"/>
                  </a:lnTo>
                  <a:lnTo>
                    <a:pt x="11" y="128"/>
                  </a:lnTo>
                  <a:lnTo>
                    <a:pt x="9" y="125"/>
                  </a:lnTo>
                  <a:lnTo>
                    <a:pt x="9" y="122"/>
                  </a:lnTo>
                  <a:lnTo>
                    <a:pt x="7" y="119"/>
                  </a:lnTo>
                  <a:lnTo>
                    <a:pt x="6" y="116"/>
                  </a:lnTo>
                  <a:lnTo>
                    <a:pt x="4" y="113"/>
                  </a:lnTo>
                  <a:lnTo>
                    <a:pt x="4" y="110"/>
                  </a:lnTo>
                  <a:lnTo>
                    <a:pt x="3" y="107"/>
                  </a:lnTo>
                  <a:lnTo>
                    <a:pt x="3" y="104"/>
                  </a:lnTo>
                  <a:lnTo>
                    <a:pt x="2" y="100"/>
                  </a:lnTo>
                  <a:lnTo>
                    <a:pt x="2" y="97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3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4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10" y="43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8" y="34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7" name="Freeform 89"/>
            <p:cNvSpPr>
              <a:spLocks/>
            </p:cNvSpPr>
            <p:nvPr/>
          </p:nvSpPr>
          <p:spPr bwMode="auto">
            <a:xfrm>
              <a:off x="5594351" y="5649913"/>
              <a:ext cx="88900" cy="111125"/>
            </a:xfrm>
            <a:custGeom>
              <a:avLst/>
              <a:gdLst>
                <a:gd name="T0" fmla="*/ 2147483647 w 112"/>
                <a:gd name="T1" fmla="*/ 2147483647 h 141"/>
                <a:gd name="T2" fmla="*/ 2147483647 w 112"/>
                <a:gd name="T3" fmla="*/ 2147483647 h 141"/>
                <a:gd name="T4" fmla="*/ 2147483647 w 112"/>
                <a:gd name="T5" fmla="*/ 2147483647 h 141"/>
                <a:gd name="T6" fmla="*/ 2147483647 w 112"/>
                <a:gd name="T7" fmla="*/ 2147483647 h 141"/>
                <a:gd name="T8" fmla="*/ 2147483647 w 112"/>
                <a:gd name="T9" fmla="*/ 2147483647 h 141"/>
                <a:gd name="T10" fmla="*/ 2147483647 w 112"/>
                <a:gd name="T11" fmla="*/ 2147483647 h 141"/>
                <a:gd name="T12" fmla="*/ 2147483647 w 112"/>
                <a:gd name="T13" fmla="*/ 0 h 141"/>
                <a:gd name="T14" fmla="*/ 2147483647 w 112"/>
                <a:gd name="T15" fmla="*/ 2147483647 h 141"/>
                <a:gd name="T16" fmla="*/ 2147483647 w 112"/>
                <a:gd name="T17" fmla="*/ 2147483647 h 141"/>
                <a:gd name="T18" fmla="*/ 2147483647 w 112"/>
                <a:gd name="T19" fmla="*/ 2147483647 h 141"/>
                <a:gd name="T20" fmla="*/ 2147483647 w 112"/>
                <a:gd name="T21" fmla="*/ 2147483647 h 141"/>
                <a:gd name="T22" fmla="*/ 2147483647 w 112"/>
                <a:gd name="T23" fmla="*/ 2147483647 h 141"/>
                <a:gd name="T24" fmla="*/ 2147483647 w 112"/>
                <a:gd name="T25" fmla="*/ 2147483647 h 141"/>
                <a:gd name="T26" fmla="*/ 2147483647 w 112"/>
                <a:gd name="T27" fmla="*/ 2147483647 h 141"/>
                <a:gd name="T28" fmla="*/ 2147483647 w 112"/>
                <a:gd name="T29" fmla="*/ 2147483647 h 141"/>
                <a:gd name="T30" fmla="*/ 2147483647 w 112"/>
                <a:gd name="T31" fmla="*/ 2147483647 h 141"/>
                <a:gd name="T32" fmla="*/ 2147483647 w 112"/>
                <a:gd name="T33" fmla="*/ 2147483647 h 141"/>
                <a:gd name="T34" fmla="*/ 2147483647 w 112"/>
                <a:gd name="T35" fmla="*/ 2147483647 h 141"/>
                <a:gd name="T36" fmla="*/ 2147483647 w 112"/>
                <a:gd name="T37" fmla="*/ 2147483647 h 141"/>
                <a:gd name="T38" fmla="*/ 2147483647 w 112"/>
                <a:gd name="T39" fmla="*/ 2147483647 h 141"/>
                <a:gd name="T40" fmla="*/ 2147483647 w 112"/>
                <a:gd name="T41" fmla="*/ 2147483647 h 141"/>
                <a:gd name="T42" fmla="*/ 2147483647 w 112"/>
                <a:gd name="T43" fmla="*/ 2147483647 h 141"/>
                <a:gd name="T44" fmla="*/ 2147483647 w 112"/>
                <a:gd name="T45" fmla="*/ 2147483647 h 141"/>
                <a:gd name="T46" fmla="*/ 2147483647 w 112"/>
                <a:gd name="T47" fmla="*/ 2147483647 h 141"/>
                <a:gd name="T48" fmla="*/ 2147483647 w 112"/>
                <a:gd name="T49" fmla="*/ 2147483647 h 141"/>
                <a:gd name="T50" fmla="*/ 2147483647 w 112"/>
                <a:gd name="T51" fmla="*/ 2147483647 h 141"/>
                <a:gd name="T52" fmla="*/ 2147483647 w 112"/>
                <a:gd name="T53" fmla="*/ 2147483647 h 141"/>
                <a:gd name="T54" fmla="*/ 2147483647 w 112"/>
                <a:gd name="T55" fmla="*/ 2147483647 h 141"/>
                <a:gd name="T56" fmla="*/ 2147483647 w 112"/>
                <a:gd name="T57" fmla="*/ 2147483647 h 141"/>
                <a:gd name="T58" fmla="*/ 0 w 112"/>
                <a:gd name="T59" fmla="*/ 2147483647 h 141"/>
                <a:gd name="T60" fmla="*/ 2147483647 w 112"/>
                <a:gd name="T61" fmla="*/ 2147483647 h 141"/>
                <a:gd name="T62" fmla="*/ 2147483647 w 112"/>
                <a:gd name="T63" fmla="*/ 2147483647 h 141"/>
                <a:gd name="T64" fmla="*/ 2147483647 w 112"/>
                <a:gd name="T65" fmla="*/ 2147483647 h 141"/>
                <a:gd name="T66" fmla="*/ 2147483647 w 112"/>
                <a:gd name="T67" fmla="*/ 2147483647 h 141"/>
                <a:gd name="T68" fmla="*/ 2147483647 w 112"/>
                <a:gd name="T69" fmla="*/ 2147483647 h 141"/>
                <a:gd name="T70" fmla="*/ 2147483647 w 112"/>
                <a:gd name="T71" fmla="*/ 2147483647 h 141"/>
                <a:gd name="T72" fmla="*/ 2147483647 w 112"/>
                <a:gd name="T73" fmla="*/ 2147483647 h 141"/>
                <a:gd name="T74" fmla="*/ 2147483647 w 112"/>
                <a:gd name="T75" fmla="*/ 2147483647 h 141"/>
                <a:gd name="T76" fmla="*/ 2147483647 w 112"/>
                <a:gd name="T77" fmla="*/ 2147483647 h 141"/>
                <a:gd name="T78" fmla="*/ 2147483647 w 112"/>
                <a:gd name="T79" fmla="*/ 2147483647 h 141"/>
                <a:gd name="T80" fmla="*/ 2147483647 w 112"/>
                <a:gd name="T81" fmla="*/ 2147483647 h 141"/>
                <a:gd name="T82" fmla="*/ 2147483647 w 112"/>
                <a:gd name="T83" fmla="*/ 2147483647 h 141"/>
                <a:gd name="T84" fmla="*/ 2147483647 w 112"/>
                <a:gd name="T85" fmla="*/ 2147483647 h 141"/>
                <a:gd name="T86" fmla="*/ 2147483647 w 112"/>
                <a:gd name="T87" fmla="*/ 2147483647 h 141"/>
                <a:gd name="T88" fmla="*/ 2147483647 w 112"/>
                <a:gd name="T89" fmla="*/ 2147483647 h 141"/>
                <a:gd name="T90" fmla="*/ 2147483647 w 112"/>
                <a:gd name="T91" fmla="*/ 2147483647 h 141"/>
                <a:gd name="T92" fmla="*/ 2147483647 w 112"/>
                <a:gd name="T93" fmla="*/ 2147483647 h 141"/>
                <a:gd name="T94" fmla="*/ 2147483647 w 112"/>
                <a:gd name="T95" fmla="*/ 2147483647 h 141"/>
                <a:gd name="T96" fmla="*/ 2147483647 w 112"/>
                <a:gd name="T97" fmla="*/ 2147483647 h 141"/>
                <a:gd name="T98" fmla="*/ 2147483647 w 112"/>
                <a:gd name="T99" fmla="*/ 2147483647 h 141"/>
                <a:gd name="T100" fmla="*/ 2147483647 w 112"/>
                <a:gd name="T101" fmla="*/ 2147483647 h 141"/>
                <a:gd name="T102" fmla="*/ 2147483647 w 112"/>
                <a:gd name="T103" fmla="*/ 2147483647 h 141"/>
                <a:gd name="T104" fmla="*/ 2147483647 w 112"/>
                <a:gd name="T105" fmla="*/ 2147483647 h 141"/>
                <a:gd name="T106" fmla="*/ 2147483647 w 112"/>
                <a:gd name="T107" fmla="*/ 2147483647 h 141"/>
                <a:gd name="T108" fmla="*/ 2147483647 w 112"/>
                <a:gd name="T109" fmla="*/ 2147483647 h 141"/>
                <a:gd name="T110" fmla="*/ 2147483647 w 112"/>
                <a:gd name="T111" fmla="*/ 2147483647 h 141"/>
                <a:gd name="T112" fmla="*/ 2147483647 w 112"/>
                <a:gd name="T113" fmla="*/ 2147483647 h 141"/>
                <a:gd name="T114" fmla="*/ 2147483647 w 112"/>
                <a:gd name="T115" fmla="*/ 2147483647 h 14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2" h="141">
                  <a:moveTo>
                    <a:pt x="1" y="36"/>
                  </a:moveTo>
                  <a:lnTo>
                    <a:pt x="1" y="34"/>
                  </a:lnTo>
                  <a:lnTo>
                    <a:pt x="3" y="32"/>
                  </a:lnTo>
                  <a:lnTo>
                    <a:pt x="3" y="31"/>
                  </a:lnTo>
                  <a:lnTo>
                    <a:pt x="4" y="28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9" y="8"/>
                  </a:lnTo>
                  <a:lnTo>
                    <a:pt x="22" y="6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1" y="2"/>
                  </a:lnTo>
                  <a:lnTo>
                    <a:pt x="55" y="5"/>
                  </a:lnTo>
                  <a:lnTo>
                    <a:pt x="59" y="6"/>
                  </a:lnTo>
                  <a:lnTo>
                    <a:pt x="65" y="9"/>
                  </a:lnTo>
                  <a:lnTo>
                    <a:pt x="69" y="14"/>
                  </a:lnTo>
                  <a:lnTo>
                    <a:pt x="74" y="19"/>
                  </a:lnTo>
                  <a:lnTo>
                    <a:pt x="78" y="23"/>
                  </a:lnTo>
                  <a:lnTo>
                    <a:pt x="84" y="29"/>
                  </a:lnTo>
                  <a:lnTo>
                    <a:pt x="85" y="31"/>
                  </a:lnTo>
                  <a:lnTo>
                    <a:pt x="86" y="31"/>
                  </a:lnTo>
                  <a:lnTo>
                    <a:pt x="88" y="34"/>
                  </a:lnTo>
                  <a:lnTo>
                    <a:pt x="90" y="37"/>
                  </a:lnTo>
                  <a:lnTo>
                    <a:pt x="92" y="39"/>
                  </a:lnTo>
                  <a:lnTo>
                    <a:pt x="93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98" y="48"/>
                  </a:lnTo>
                  <a:lnTo>
                    <a:pt x="100" y="51"/>
                  </a:lnTo>
                  <a:lnTo>
                    <a:pt x="101" y="53"/>
                  </a:lnTo>
                  <a:lnTo>
                    <a:pt x="102" y="56"/>
                  </a:lnTo>
                  <a:lnTo>
                    <a:pt x="105" y="59"/>
                  </a:lnTo>
                  <a:lnTo>
                    <a:pt x="107" y="63"/>
                  </a:lnTo>
                  <a:lnTo>
                    <a:pt x="108" y="66"/>
                  </a:lnTo>
                  <a:lnTo>
                    <a:pt x="109" y="70"/>
                  </a:lnTo>
                  <a:lnTo>
                    <a:pt x="109" y="74"/>
                  </a:lnTo>
                  <a:lnTo>
                    <a:pt x="111" y="77"/>
                  </a:lnTo>
                  <a:lnTo>
                    <a:pt x="112" y="82"/>
                  </a:lnTo>
                  <a:lnTo>
                    <a:pt x="112" y="87"/>
                  </a:lnTo>
                  <a:lnTo>
                    <a:pt x="112" y="90"/>
                  </a:lnTo>
                  <a:lnTo>
                    <a:pt x="112" y="94"/>
                  </a:lnTo>
                  <a:lnTo>
                    <a:pt x="112" y="99"/>
                  </a:lnTo>
                  <a:lnTo>
                    <a:pt x="112" y="104"/>
                  </a:lnTo>
                  <a:lnTo>
                    <a:pt x="111" y="110"/>
                  </a:lnTo>
                  <a:lnTo>
                    <a:pt x="111" y="114"/>
                  </a:lnTo>
                  <a:lnTo>
                    <a:pt x="109" y="119"/>
                  </a:lnTo>
                  <a:lnTo>
                    <a:pt x="107" y="125"/>
                  </a:lnTo>
                  <a:lnTo>
                    <a:pt x="105" y="127"/>
                  </a:lnTo>
                  <a:lnTo>
                    <a:pt x="104" y="127"/>
                  </a:lnTo>
                  <a:lnTo>
                    <a:pt x="102" y="128"/>
                  </a:lnTo>
                  <a:lnTo>
                    <a:pt x="101" y="128"/>
                  </a:lnTo>
                  <a:lnTo>
                    <a:pt x="100" y="130"/>
                  </a:lnTo>
                  <a:lnTo>
                    <a:pt x="97" y="131"/>
                  </a:lnTo>
                  <a:lnTo>
                    <a:pt x="96" y="131"/>
                  </a:lnTo>
                  <a:lnTo>
                    <a:pt x="93" y="133"/>
                  </a:lnTo>
                  <a:lnTo>
                    <a:pt x="90" y="134"/>
                  </a:lnTo>
                  <a:lnTo>
                    <a:pt x="88" y="136"/>
                  </a:lnTo>
                  <a:lnTo>
                    <a:pt x="85" y="136"/>
                  </a:lnTo>
                  <a:lnTo>
                    <a:pt x="82" y="138"/>
                  </a:lnTo>
                  <a:lnTo>
                    <a:pt x="78" y="139"/>
                  </a:lnTo>
                  <a:lnTo>
                    <a:pt x="74" y="139"/>
                  </a:lnTo>
                  <a:lnTo>
                    <a:pt x="71" y="141"/>
                  </a:lnTo>
                  <a:lnTo>
                    <a:pt x="67" y="141"/>
                  </a:lnTo>
                  <a:lnTo>
                    <a:pt x="63" y="141"/>
                  </a:lnTo>
                  <a:lnTo>
                    <a:pt x="58" y="141"/>
                  </a:lnTo>
                  <a:lnTo>
                    <a:pt x="54" y="141"/>
                  </a:lnTo>
                  <a:lnTo>
                    <a:pt x="50" y="141"/>
                  </a:lnTo>
                  <a:lnTo>
                    <a:pt x="44" y="141"/>
                  </a:lnTo>
                  <a:lnTo>
                    <a:pt x="39" y="139"/>
                  </a:lnTo>
                  <a:lnTo>
                    <a:pt x="35" y="138"/>
                  </a:lnTo>
                  <a:lnTo>
                    <a:pt x="30" y="136"/>
                  </a:lnTo>
                  <a:lnTo>
                    <a:pt x="24" y="134"/>
                  </a:lnTo>
                  <a:lnTo>
                    <a:pt x="18" y="133"/>
                  </a:lnTo>
                  <a:lnTo>
                    <a:pt x="12" y="130"/>
                  </a:lnTo>
                  <a:lnTo>
                    <a:pt x="7" y="127"/>
                  </a:lnTo>
                  <a:lnTo>
                    <a:pt x="0" y="124"/>
                  </a:lnTo>
                  <a:lnTo>
                    <a:pt x="3" y="125"/>
                  </a:lnTo>
                  <a:lnTo>
                    <a:pt x="5" y="125"/>
                  </a:lnTo>
                  <a:lnTo>
                    <a:pt x="8" y="127"/>
                  </a:lnTo>
                  <a:lnTo>
                    <a:pt x="11" y="128"/>
                  </a:lnTo>
                  <a:lnTo>
                    <a:pt x="13" y="128"/>
                  </a:lnTo>
                  <a:lnTo>
                    <a:pt x="15" y="130"/>
                  </a:lnTo>
                  <a:lnTo>
                    <a:pt x="18" y="131"/>
                  </a:lnTo>
                  <a:lnTo>
                    <a:pt x="22" y="131"/>
                  </a:lnTo>
                  <a:lnTo>
                    <a:pt x="24" y="131"/>
                  </a:lnTo>
                  <a:lnTo>
                    <a:pt x="27" y="133"/>
                  </a:lnTo>
                  <a:lnTo>
                    <a:pt x="31" y="133"/>
                  </a:lnTo>
                  <a:lnTo>
                    <a:pt x="34" y="134"/>
                  </a:lnTo>
                  <a:lnTo>
                    <a:pt x="38" y="134"/>
                  </a:lnTo>
                  <a:lnTo>
                    <a:pt x="42" y="134"/>
                  </a:lnTo>
                  <a:lnTo>
                    <a:pt x="46" y="134"/>
                  </a:lnTo>
                  <a:lnTo>
                    <a:pt x="50" y="134"/>
                  </a:lnTo>
                  <a:lnTo>
                    <a:pt x="54" y="134"/>
                  </a:lnTo>
                  <a:lnTo>
                    <a:pt x="58" y="134"/>
                  </a:lnTo>
                  <a:lnTo>
                    <a:pt x="62" y="134"/>
                  </a:lnTo>
                  <a:lnTo>
                    <a:pt x="66" y="133"/>
                  </a:lnTo>
                  <a:lnTo>
                    <a:pt x="71" y="133"/>
                  </a:lnTo>
                  <a:lnTo>
                    <a:pt x="75" y="131"/>
                  </a:lnTo>
                  <a:lnTo>
                    <a:pt x="80" y="130"/>
                  </a:lnTo>
                  <a:lnTo>
                    <a:pt x="85" y="128"/>
                  </a:lnTo>
                  <a:lnTo>
                    <a:pt x="89" y="127"/>
                  </a:lnTo>
                  <a:lnTo>
                    <a:pt x="94" y="124"/>
                  </a:lnTo>
                  <a:lnTo>
                    <a:pt x="98" y="122"/>
                  </a:lnTo>
                  <a:lnTo>
                    <a:pt x="98" y="121"/>
                  </a:lnTo>
                  <a:lnTo>
                    <a:pt x="100" y="119"/>
                  </a:lnTo>
                  <a:lnTo>
                    <a:pt x="101" y="117"/>
                  </a:lnTo>
                  <a:lnTo>
                    <a:pt x="101" y="114"/>
                  </a:lnTo>
                  <a:lnTo>
                    <a:pt x="102" y="113"/>
                  </a:lnTo>
                  <a:lnTo>
                    <a:pt x="102" y="111"/>
                  </a:lnTo>
                  <a:lnTo>
                    <a:pt x="104" y="108"/>
                  </a:lnTo>
                  <a:lnTo>
                    <a:pt x="104" y="107"/>
                  </a:lnTo>
                  <a:lnTo>
                    <a:pt x="104" y="104"/>
                  </a:lnTo>
                  <a:lnTo>
                    <a:pt x="105" y="102"/>
                  </a:lnTo>
                  <a:lnTo>
                    <a:pt x="105" y="99"/>
                  </a:lnTo>
                  <a:lnTo>
                    <a:pt x="105" y="96"/>
                  </a:lnTo>
                  <a:lnTo>
                    <a:pt x="105" y="93"/>
                  </a:lnTo>
                  <a:lnTo>
                    <a:pt x="105" y="90"/>
                  </a:lnTo>
                  <a:lnTo>
                    <a:pt x="105" y="87"/>
                  </a:lnTo>
                  <a:lnTo>
                    <a:pt x="104" y="83"/>
                  </a:lnTo>
                  <a:lnTo>
                    <a:pt x="104" y="79"/>
                  </a:lnTo>
                  <a:lnTo>
                    <a:pt x="102" y="76"/>
                  </a:lnTo>
                  <a:lnTo>
                    <a:pt x="102" y="71"/>
                  </a:lnTo>
                  <a:lnTo>
                    <a:pt x="101" y="68"/>
                  </a:lnTo>
                  <a:lnTo>
                    <a:pt x="98" y="63"/>
                  </a:lnTo>
                  <a:lnTo>
                    <a:pt x="97" y="60"/>
                  </a:lnTo>
                  <a:lnTo>
                    <a:pt x="94" y="56"/>
                  </a:lnTo>
                  <a:lnTo>
                    <a:pt x="93" y="51"/>
                  </a:lnTo>
                  <a:lnTo>
                    <a:pt x="90" y="48"/>
                  </a:lnTo>
                  <a:lnTo>
                    <a:pt x="86" y="43"/>
                  </a:lnTo>
                  <a:lnTo>
                    <a:pt x="84" y="39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7" y="31"/>
                  </a:lnTo>
                  <a:lnTo>
                    <a:pt x="75" y="29"/>
                  </a:lnTo>
                  <a:lnTo>
                    <a:pt x="74" y="26"/>
                  </a:lnTo>
                  <a:lnTo>
                    <a:pt x="71" y="25"/>
                  </a:lnTo>
                  <a:lnTo>
                    <a:pt x="70" y="23"/>
                  </a:lnTo>
                  <a:lnTo>
                    <a:pt x="67" y="22"/>
                  </a:lnTo>
                  <a:lnTo>
                    <a:pt x="66" y="19"/>
                  </a:lnTo>
                  <a:lnTo>
                    <a:pt x="63" y="17"/>
                  </a:lnTo>
                  <a:lnTo>
                    <a:pt x="61" y="15"/>
                  </a:lnTo>
                  <a:lnTo>
                    <a:pt x="58" y="14"/>
                  </a:lnTo>
                  <a:lnTo>
                    <a:pt x="55" y="11"/>
                  </a:lnTo>
                  <a:lnTo>
                    <a:pt x="53" y="9"/>
                  </a:lnTo>
                  <a:lnTo>
                    <a:pt x="50" y="8"/>
                  </a:lnTo>
                  <a:lnTo>
                    <a:pt x="47" y="8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24" y="8"/>
                  </a:lnTo>
                  <a:lnTo>
                    <a:pt x="22" y="11"/>
                  </a:lnTo>
                  <a:lnTo>
                    <a:pt x="18" y="12"/>
                  </a:lnTo>
                  <a:lnTo>
                    <a:pt x="15" y="15"/>
                  </a:lnTo>
                  <a:lnTo>
                    <a:pt x="11" y="20"/>
                  </a:lnTo>
                  <a:lnTo>
                    <a:pt x="8" y="25"/>
                  </a:lnTo>
                  <a:lnTo>
                    <a:pt x="4" y="29"/>
                  </a:lnTo>
                  <a:lnTo>
                    <a:pt x="1" y="36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8" name="Freeform 90"/>
            <p:cNvSpPr>
              <a:spLocks/>
            </p:cNvSpPr>
            <p:nvPr/>
          </p:nvSpPr>
          <p:spPr bwMode="auto">
            <a:xfrm>
              <a:off x="5537201" y="5211763"/>
              <a:ext cx="127000" cy="203200"/>
            </a:xfrm>
            <a:custGeom>
              <a:avLst/>
              <a:gdLst>
                <a:gd name="T0" fmla="*/ 2147483647 w 162"/>
                <a:gd name="T1" fmla="*/ 0 h 257"/>
                <a:gd name="T2" fmla="*/ 2147483647 w 162"/>
                <a:gd name="T3" fmla="*/ 0 h 257"/>
                <a:gd name="T4" fmla="*/ 2147483647 w 162"/>
                <a:gd name="T5" fmla="*/ 2147483647 h 257"/>
                <a:gd name="T6" fmla="*/ 2147483647 w 162"/>
                <a:gd name="T7" fmla="*/ 2147483647 h 257"/>
                <a:gd name="T8" fmla="*/ 2147483647 w 162"/>
                <a:gd name="T9" fmla="*/ 2147483647 h 257"/>
                <a:gd name="T10" fmla="*/ 2147483647 w 162"/>
                <a:gd name="T11" fmla="*/ 2147483647 h 257"/>
                <a:gd name="T12" fmla="*/ 2147483647 w 162"/>
                <a:gd name="T13" fmla="*/ 2147483647 h 257"/>
                <a:gd name="T14" fmla="*/ 2147483647 w 162"/>
                <a:gd name="T15" fmla="*/ 2147483647 h 257"/>
                <a:gd name="T16" fmla="*/ 2147483647 w 162"/>
                <a:gd name="T17" fmla="*/ 2147483647 h 257"/>
                <a:gd name="T18" fmla="*/ 2147483647 w 162"/>
                <a:gd name="T19" fmla="*/ 2147483647 h 257"/>
                <a:gd name="T20" fmla="*/ 2147483647 w 162"/>
                <a:gd name="T21" fmla="*/ 2147483647 h 257"/>
                <a:gd name="T22" fmla="*/ 2147483647 w 162"/>
                <a:gd name="T23" fmla="*/ 2147483647 h 257"/>
                <a:gd name="T24" fmla="*/ 2147483647 w 162"/>
                <a:gd name="T25" fmla="*/ 2147483647 h 257"/>
                <a:gd name="T26" fmla="*/ 2147483647 w 162"/>
                <a:gd name="T27" fmla="*/ 2147483647 h 257"/>
                <a:gd name="T28" fmla="*/ 2147483647 w 162"/>
                <a:gd name="T29" fmla="*/ 2147483647 h 257"/>
                <a:gd name="T30" fmla="*/ 2147483647 w 162"/>
                <a:gd name="T31" fmla="*/ 2147483647 h 257"/>
                <a:gd name="T32" fmla="*/ 2147483647 w 162"/>
                <a:gd name="T33" fmla="*/ 2147483647 h 257"/>
                <a:gd name="T34" fmla="*/ 2147483647 w 162"/>
                <a:gd name="T35" fmla="*/ 2147483647 h 257"/>
                <a:gd name="T36" fmla="*/ 2147483647 w 162"/>
                <a:gd name="T37" fmla="*/ 2147483647 h 257"/>
                <a:gd name="T38" fmla="*/ 2147483647 w 162"/>
                <a:gd name="T39" fmla="*/ 2147483647 h 257"/>
                <a:gd name="T40" fmla="*/ 2147483647 w 162"/>
                <a:gd name="T41" fmla="*/ 2147483647 h 257"/>
                <a:gd name="T42" fmla="*/ 2147483647 w 162"/>
                <a:gd name="T43" fmla="*/ 2147483647 h 257"/>
                <a:gd name="T44" fmla="*/ 2147483647 w 162"/>
                <a:gd name="T45" fmla="*/ 2147483647 h 257"/>
                <a:gd name="T46" fmla="*/ 2147483647 w 162"/>
                <a:gd name="T47" fmla="*/ 2147483647 h 257"/>
                <a:gd name="T48" fmla="*/ 2147483647 w 162"/>
                <a:gd name="T49" fmla="*/ 2147483647 h 257"/>
                <a:gd name="T50" fmla="*/ 2147483647 w 162"/>
                <a:gd name="T51" fmla="*/ 2147483647 h 257"/>
                <a:gd name="T52" fmla="*/ 2147483647 w 162"/>
                <a:gd name="T53" fmla="*/ 2147483647 h 257"/>
                <a:gd name="T54" fmla="*/ 2147483647 w 162"/>
                <a:gd name="T55" fmla="*/ 2147483647 h 257"/>
                <a:gd name="T56" fmla="*/ 2147483647 w 162"/>
                <a:gd name="T57" fmla="*/ 2147483647 h 257"/>
                <a:gd name="T58" fmla="*/ 2147483647 w 162"/>
                <a:gd name="T59" fmla="*/ 2147483647 h 257"/>
                <a:gd name="T60" fmla="*/ 2147483647 w 162"/>
                <a:gd name="T61" fmla="*/ 2147483647 h 257"/>
                <a:gd name="T62" fmla="*/ 2147483647 w 162"/>
                <a:gd name="T63" fmla="*/ 2147483647 h 257"/>
                <a:gd name="T64" fmla="*/ 0 w 162"/>
                <a:gd name="T65" fmla="*/ 2147483647 h 257"/>
                <a:gd name="T66" fmla="*/ 2147483647 w 162"/>
                <a:gd name="T67" fmla="*/ 0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62" h="257">
                  <a:moveTo>
                    <a:pt x="23" y="0"/>
                  </a:moveTo>
                  <a:lnTo>
                    <a:pt x="138" y="0"/>
                  </a:lnTo>
                  <a:lnTo>
                    <a:pt x="162" y="226"/>
                  </a:lnTo>
                  <a:lnTo>
                    <a:pt x="161" y="226"/>
                  </a:lnTo>
                  <a:lnTo>
                    <a:pt x="158" y="229"/>
                  </a:lnTo>
                  <a:lnTo>
                    <a:pt x="157" y="230"/>
                  </a:lnTo>
                  <a:lnTo>
                    <a:pt x="155" y="232"/>
                  </a:lnTo>
                  <a:lnTo>
                    <a:pt x="153" y="234"/>
                  </a:lnTo>
                  <a:lnTo>
                    <a:pt x="150" y="235"/>
                  </a:lnTo>
                  <a:lnTo>
                    <a:pt x="146" y="238"/>
                  </a:lnTo>
                  <a:lnTo>
                    <a:pt x="143" y="240"/>
                  </a:lnTo>
                  <a:lnTo>
                    <a:pt x="139" y="241"/>
                  </a:lnTo>
                  <a:lnTo>
                    <a:pt x="135" y="244"/>
                  </a:lnTo>
                  <a:lnTo>
                    <a:pt x="130" y="246"/>
                  </a:lnTo>
                  <a:lnTo>
                    <a:pt x="126" y="249"/>
                  </a:lnTo>
                  <a:lnTo>
                    <a:pt x="120" y="251"/>
                  </a:lnTo>
                  <a:lnTo>
                    <a:pt x="115" y="252"/>
                  </a:lnTo>
                  <a:lnTo>
                    <a:pt x="109" y="254"/>
                  </a:lnTo>
                  <a:lnTo>
                    <a:pt x="104" y="255"/>
                  </a:lnTo>
                  <a:lnTo>
                    <a:pt x="97" y="255"/>
                  </a:lnTo>
                  <a:lnTo>
                    <a:pt x="92" y="257"/>
                  </a:lnTo>
                  <a:lnTo>
                    <a:pt x="85" y="257"/>
                  </a:lnTo>
                  <a:lnTo>
                    <a:pt x="78" y="257"/>
                  </a:lnTo>
                  <a:lnTo>
                    <a:pt x="72" y="257"/>
                  </a:lnTo>
                  <a:lnTo>
                    <a:pt x="64" y="255"/>
                  </a:lnTo>
                  <a:lnTo>
                    <a:pt x="57" y="254"/>
                  </a:lnTo>
                  <a:lnTo>
                    <a:pt x="49" y="252"/>
                  </a:lnTo>
                  <a:lnTo>
                    <a:pt x="41" y="249"/>
                  </a:lnTo>
                  <a:lnTo>
                    <a:pt x="34" y="246"/>
                  </a:lnTo>
                  <a:lnTo>
                    <a:pt x="26" y="241"/>
                  </a:lnTo>
                  <a:lnTo>
                    <a:pt x="16" y="237"/>
                  </a:lnTo>
                  <a:lnTo>
                    <a:pt x="8" y="232"/>
                  </a:lnTo>
                  <a:lnTo>
                    <a:pt x="0" y="22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9" name="Freeform 91"/>
            <p:cNvSpPr>
              <a:spLocks/>
            </p:cNvSpPr>
            <p:nvPr/>
          </p:nvSpPr>
          <p:spPr bwMode="auto">
            <a:xfrm>
              <a:off x="5410201" y="4848225"/>
              <a:ext cx="379413" cy="376238"/>
            </a:xfrm>
            <a:custGeom>
              <a:avLst/>
              <a:gdLst>
                <a:gd name="T0" fmla="*/ 2147483647 w 479"/>
                <a:gd name="T1" fmla="*/ 2147483647 h 473"/>
                <a:gd name="T2" fmla="*/ 2147483647 w 479"/>
                <a:gd name="T3" fmla="*/ 2147483647 h 473"/>
                <a:gd name="T4" fmla="*/ 2147483647 w 479"/>
                <a:gd name="T5" fmla="*/ 2147483647 h 473"/>
                <a:gd name="T6" fmla="*/ 2147483647 w 479"/>
                <a:gd name="T7" fmla="*/ 2147483647 h 473"/>
                <a:gd name="T8" fmla="*/ 2147483647 w 479"/>
                <a:gd name="T9" fmla="*/ 2147483647 h 473"/>
                <a:gd name="T10" fmla="*/ 2147483647 w 479"/>
                <a:gd name="T11" fmla="*/ 0 h 473"/>
                <a:gd name="T12" fmla="*/ 2147483647 w 479"/>
                <a:gd name="T13" fmla="*/ 2147483647 h 473"/>
                <a:gd name="T14" fmla="*/ 2147483647 w 479"/>
                <a:gd name="T15" fmla="*/ 2147483647 h 473"/>
                <a:gd name="T16" fmla="*/ 2147483647 w 479"/>
                <a:gd name="T17" fmla="*/ 2147483647 h 473"/>
                <a:gd name="T18" fmla="*/ 2147483647 w 479"/>
                <a:gd name="T19" fmla="*/ 2147483647 h 473"/>
                <a:gd name="T20" fmla="*/ 2147483647 w 479"/>
                <a:gd name="T21" fmla="*/ 2147483647 h 473"/>
                <a:gd name="T22" fmla="*/ 2147483647 w 479"/>
                <a:gd name="T23" fmla="*/ 2147483647 h 473"/>
                <a:gd name="T24" fmla="*/ 2147483647 w 479"/>
                <a:gd name="T25" fmla="*/ 2147483647 h 473"/>
                <a:gd name="T26" fmla="*/ 2147483647 w 479"/>
                <a:gd name="T27" fmla="*/ 2147483647 h 473"/>
                <a:gd name="T28" fmla="*/ 2147483647 w 479"/>
                <a:gd name="T29" fmla="*/ 2147483647 h 473"/>
                <a:gd name="T30" fmla="*/ 2147483647 w 479"/>
                <a:gd name="T31" fmla="*/ 2147483647 h 473"/>
                <a:gd name="T32" fmla="*/ 0 w 479"/>
                <a:gd name="T33" fmla="*/ 2147483647 h 473"/>
                <a:gd name="T34" fmla="*/ 2147483647 w 479"/>
                <a:gd name="T35" fmla="*/ 2147483647 h 473"/>
                <a:gd name="T36" fmla="*/ 2147483647 w 479"/>
                <a:gd name="T37" fmla="*/ 2147483647 h 473"/>
                <a:gd name="T38" fmla="*/ 2147483647 w 479"/>
                <a:gd name="T39" fmla="*/ 2147483647 h 473"/>
                <a:gd name="T40" fmla="*/ 2147483647 w 479"/>
                <a:gd name="T41" fmla="*/ 2147483647 h 473"/>
                <a:gd name="T42" fmla="*/ 2147483647 w 479"/>
                <a:gd name="T43" fmla="*/ 2147483647 h 473"/>
                <a:gd name="T44" fmla="*/ 2147483647 w 479"/>
                <a:gd name="T45" fmla="*/ 2147483647 h 473"/>
                <a:gd name="T46" fmla="*/ 2147483647 w 479"/>
                <a:gd name="T47" fmla="*/ 2147483647 h 473"/>
                <a:gd name="T48" fmla="*/ 2147483647 w 479"/>
                <a:gd name="T49" fmla="*/ 2147483647 h 473"/>
                <a:gd name="T50" fmla="*/ 2147483647 w 479"/>
                <a:gd name="T51" fmla="*/ 2147483647 h 473"/>
                <a:gd name="T52" fmla="*/ 2147483647 w 479"/>
                <a:gd name="T53" fmla="*/ 2147483647 h 473"/>
                <a:gd name="T54" fmla="*/ 2147483647 w 479"/>
                <a:gd name="T55" fmla="*/ 2147483647 h 473"/>
                <a:gd name="T56" fmla="*/ 2147483647 w 479"/>
                <a:gd name="T57" fmla="*/ 2147483647 h 473"/>
                <a:gd name="T58" fmla="*/ 2147483647 w 479"/>
                <a:gd name="T59" fmla="*/ 2147483647 h 473"/>
                <a:gd name="T60" fmla="*/ 2147483647 w 479"/>
                <a:gd name="T61" fmla="*/ 2147483647 h 473"/>
                <a:gd name="T62" fmla="*/ 2147483647 w 479"/>
                <a:gd name="T63" fmla="*/ 2147483647 h 473"/>
                <a:gd name="T64" fmla="*/ 2147483647 w 479"/>
                <a:gd name="T65" fmla="*/ 2147483647 h 473"/>
                <a:gd name="T66" fmla="*/ 2147483647 w 479"/>
                <a:gd name="T67" fmla="*/ 2147483647 h 473"/>
                <a:gd name="T68" fmla="*/ 2147483647 w 479"/>
                <a:gd name="T69" fmla="*/ 2147483647 h 473"/>
                <a:gd name="T70" fmla="*/ 2147483647 w 479"/>
                <a:gd name="T71" fmla="*/ 2147483647 h 473"/>
                <a:gd name="T72" fmla="*/ 2147483647 w 479"/>
                <a:gd name="T73" fmla="*/ 2147483647 h 473"/>
                <a:gd name="T74" fmla="*/ 2147483647 w 479"/>
                <a:gd name="T75" fmla="*/ 2147483647 h 473"/>
                <a:gd name="T76" fmla="*/ 2147483647 w 479"/>
                <a:gd name="T77" fmla="*/ 2147483647 h 473"/>
                <a:gd name="T78" fmla="*/ 2147483647 w 479"/>
                <a:gd name="T79" fmla="*/ 2147483647 h 473"/>
                <a:gd name="T80" fmla="*/ 2147483647 w 479"/>
                <a:gd name="T81" fmla="*/ 2147483647 h 473"/>
                <a:gd name="T82" fmla="*/ 2147483647 w 479"/>
                <a:gd name="T83" fmla="*/ 2147483647 h 473"/>
                <a:gd name="T84" fmla="*/ 2147483647 w 479"/>
                <a:gd name="T85" fmla="*/ 2147483647 h 473"/>
                <a:gd name="T86" fmla="*/ 2147483647 w 479"/>
                <a:gd name="T87" fmla="*/ 2147483647 h 473"/>
                <a:gd name="T88" fmla="*/ 2147483647 w 479"/>
                <a:gd name="T89" fmla="*/ 2147483647 h 473"/>
                <a:gd name="T90" fmla="*/ 2147483647 w 479"/>
                <a:gd name="T91" fmla="*/ 2147483647 h 473"/>
                <a:gd name="T92" fmla="*/ 2147483647 w 479"/>
                <a:gd name="T93" fmla="*/ 2147483647 h 473"/>
                <a:gd name="T94" fmla="*/ 2147483647 w 479"/>
                <a:gd name="T95" fmla="*/ 2147483647 h 473"/>
                <a:gd name="T96" fmla="*/ 2147483647 w 479"/>
                <a:gd name="T97" fmla="*/ 2147483647 h 473"/>
                <a:gd name="T98" fmla="*/ 2147483647 w 479"/>
                <a:gd name="T99" fmla="*/ 2147483647 h 473"/>
                <a:gd name="T100" fmla="*/ 2147483647 w 479"/>
                <a:gd name="T101" fmla="*/ 2147483647 h 473"/>
                <a:gd name="T102" fmla="*/ 2147483647 w 479"/>
                <a:gd name="T103" fmla="*/ 2147483647 h 473"/>
                <a:gd name="T104" fmla="*/ 2147483647 w 479"/>
                <a:gd name="T105" fmla="*/ 2147483647 h 473"/>
                <a:gd name="T106" fmla="*/ 2147483647 w 479"/>
                <a:gd name="T107" fmla="*/ 2147483647 h 473"/>
                <a:gd name="T108" fmla="*/ 2147483647 w 479"/>
                <a:gd name="T109" fmla="*/ 2147483647 h 473"/>
                <a:gd name="T110" fmla="*/ 2147483647 w 479"/>
                <a:gd name="T111" fmla="*/ 2147483647 h 47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79" h="473">
                  <a:moveTo>
                    <a:pt x="434" y="191"/>
                  </a:moveTo>
                  <a:lnTo>
                    <a:pt x="433" y="191"/>
                  </a:lnTo>
                  <a:lnTo>
                    <a:pt x="432" y="180"/>
                  </a:lnTo>
                  <a:lnTo>
                    <a:pt x="429" y="171"/>
                  </a:lnTo>
                  <a:lnTo>
                    <a:pt x="428" y="160"/>
                  </a:lnTo>
                  <a:lnTo>
                    <a:pt x="425" y="151"/>
                  </a:lnTo>
                  <a:lnTo>
                    <a:pt x="422" y="142"/>
                  </a:lnTo>
                  <a:lnTo>
                    <a:pt x="419" y="132"/>
                  </a:lnTo>
                  <a:lnTo>
                    <a:pt x="415" y="123"/>
                  </a:lnTo>
                  <a:lnTo>
                    <a:pt x="411" y="115"/>
                  </a:lnTo>
                  <a:lnTo>
                    <a:pt x="407" y="106"/>
                  </a:lnTo>
                  <a:lnTo>
                    <a:pt x="402" y="98"/>
                  </a:lnTo>
                  <a:lnTo>
                    <a:pt x="398" y="91"/>
                  </a:lnTo>
                  <a:lnTo>
                    <a:pt x="392" y="83"/>
                  </a:lnTo>
                  <a:lnTo>
                    <a:pt x="387" y="75"/>
                  </a:lnTo>
                  <a:lnTo>
                    <a:pt x="382" y="68"/>
                  </a:lnTo>
                  <a:lnTo>
                    <a:pt x="375" y="61"/>
                  </a:lnTo>
                  <a:lnTo>
                    <a:pt x="368" y="54"/>
                  </a:lnTo>
                  <a:lnTo>
                    <a:pt x="363" y="47"/>
                  </a:lnTo>
                  <a:lnTo>
                    <a:pt x="356" y="41"/>
                  </a:lnTo>
                  <a:lnTo>
                    <a:pt x="348" y="37"/>
                  </a:lnTo>
                  <a:lnTo>
                    <a:pt x="341" y="30"/>
                  </a:lnTo>
                  <a:lnTo>
                    <a:pt x="333" y="26"/>
                  </a:lnTo>
                  <a:lnTo>
                    <a:pt x="326" y="21"/>
                  </a:lnTo>
                  <a:lnTo>
                    <a:pt x="318" y="18"/>
                  </a:lnTo>
                  <a:lnTo>
                    <a:pt x="310" y="13"/>
                  </a:lnTo>
                  <a:lnTo>
                    <a:pt x="302" y="10"/>
                  </a:lnTo>
                  <a:lnTo>
                    <a:pt x="294" y="7"/>
                  </a:lnTo>
                  <a:lnTo>
                    <a:pt x="285" y="4"/>
                  </a:lnTo>
                  <a:lnTo>
                    <a:pt x="276" y="3"/>
                  </a:lnTo>
                  <a:lnTo>
                    <a:pt x="267" y="1"/>
                  </a:lnTo>
                  <a:lnTo>
                    <a:pt x="258" y="0"/>
                  </a:lnTo>
                  <a:lnTo>
                    <a:pt x="250" y="0"/>
                  </a:lnTo>
                  <a:lnTo>
                    <a:pt x="240" y="0"/>
                  </a:lnTo>
                  <a:lnTo>
                    <a:pt x="231" y="0"/>
                  </a:lnTo>
                  <a:lnTo>
                    <a:pt x="221" y="0"/>
                  </a:lnTo>
                  <a:lnTo>
                    <a:pt x="213" y="1"/>
                  </a:lnTo>
                  <a:lnTo>
                    <a:pt x="204" y="3"/>
                  </a:lnTo>
                  <a:lnTo>
                    <a:pt x="196" y="4"/>
                  </a:lnTo>
                  <a:lnTo>
                    <a:pt x="186" y="7"/>
                  </a:lnTo>
                  <a:lnTo>
                    <a:pt x="178" y="10"/>
                  </a:lnTo>
                  <a:lnTo>
                    <a:pt x="170" y="13"/>
                  </a:lnTo>
                  <a:lnTo>
                    <a:pt x="162" y="18"/>
                  </a:lnTo>
                  <a:lnTo>
                    <a:pt x="154" y="21"/>
                  </a:lnTo>
                  <a:lnTo>
                    <a:pt x="146" y="26"/>
                  </a:lnTo>
                  <a:lnTo>
                    <a:pt x="139" y="30"/>
                  </a:lnTo>
                  <a:lnTo>
                    <a:pt x="131" y="37"/>
                  </a:lnTo>
                  <a:lnTo>
                    <a:pt x="124" y="41"/>
                  </a:lnTo>
                  <a:lnTo>
                    <a:pt x="117" y="47"/>
                  </a:lnTo>
                  <a:lnTo>
                    <a:pt x="111" y="54"/>
                  </a:lnTo>
                  <a:lnTo>
                    <a:pt x="104" y="61"/>
                  </a:lnTo>
                  <a:lnTo>
                    <a:pt x="98" y="68"/>
                  </a:lnTo>
                  <a:lnTo>
                    <a:pt x="93" y="75"/>
                  </a:lnTo>
                  <a:lnTo>
                    <a:pt x="88" y="83"/>
                  </a:lnTo>
                  <a:lnTo>
                    <a:pt x="82" y="91"/>
                  </a:lnTo>
                  <a:lnTo>
                    <a:pt x="77" y="98"/>
                  </a:lnTo>
                  <a:lnTo>
                    <a:pt x="73" y="106"/>
                  </a:lnTo>
                  <a:lnTo>
                    <a:pt x="69" y="115"/>
                  </a:lnTo>
                  <a:lnTo>
                    <a:pt x="65" y="123"/>
                  </a:lnTo>
                  <a:lnTo>
                    <a:pt x="61" y="132"/>
                  </a:lnTo>
                  <a:lnTo>
                    <a:pt x="58" y="142"/>
                  </a:lnTo>
                  <a:lnTo>
                    <a:pt x="55" y="151"/>
                  </a:lnTo>
                  <a:lnTo>
                    <a:pt x="53" y="160"/>
                  </a:lnTo>
                  <a:lnTo>
                    <a:pt x="50" y="171"/>
                  </a:lnTo>
                  <a:lnTo>
                    <a:pt x="49" y="180"/>
                  </a:lnTo>
                  <a:lnTo>
                    <a:pt x="47" y="191"/>
                  </a:lnTo>
                  <a:lnTo>
                    <a:pt x="46" y="191"/>
                  </a:lnTo>
                  <a:lnTo>
                    <a:pt x="43" y="191"/>
                  </a:lnTo>
                  <a:lnTo>
                    <a:pt x="42" y="191"/>
                  </a:lnTo>
                  <a:lnTo>
                    <a:pt x="39" y="191"/>
                  </a:lnTo>
                  <a:lnTo>
                    <a:pt x="36" y="191"/>
                  </a:lnTo>
                  <a:lnTo>
                    <a:pt x="35" y="193"/>
                  </a:lnTo>
                  <a:lnTo>
                    <a:pt x="32" y="193"/>
                  </a:lnTo>
                  <a:lnTo>
                    <a:pt x="30" y="194"/>
                  </a:lnTo>
                  <a:lnTo>
                    <a:pt x="28" y="194"/>
                  </a:lnTo>
                  <a:lnTo>
                    <a:pt x="26" y="196"/>
                  </a:lnTo>
                  <a:lnTo>
                    <a:pt x="24" y="197"/>
                  </a:lnTo>
                  <a:lnTo>
                    <a:pt x="22" y="199"/>
                  </a:lnTo>
                  <a:lnTo>
                    <a:pt x="20" y="200"/>
                  </a:lnTo>
                  <a:lnTo>
                    <a:pt x="19" y="202"/>
                  </a:lnTo>
                  <a:lnTo>
                    <a:pt x="16" y="204"/>
                  </a:lnTo>
                  <a:lnTo>
                    <a:pt x="15" y="205"/>
                  </a:lnTo>
                  <a:lnTo>
                    <a:pt x="14" y="207"/>
                  </a:lnTo>
                  <a:lnTo>
                    <a:pt x="12" y="208"/>
                  </a:lnTo>
                  <a:lnTo>
                    <a:pt x="11" y="210"/>
                  </a:lnTo>
                  <a:lnTo>
                    <a:pt x="9" y="213"/>
                  </a:lnTo>
                  <a:lnTo>
                    <a:pt x="8" y="214"/>
                  </a:lnTo>
                  <a:lnTo>
                    <a:pt x="7" y="216"/>
                  </a:lnTo>
                  <a:lnTo>
                    <a:pt x="5" y="219"/>
                  </a:lnTo>
                  <a:lnTo>
                    <a:pt x="5" y="221"/>
                  </a:lnTo>
                  <a:lnTo>
                    <a:pt x="4" y="224"/>
                  </a:lnTo>
                  <a:lnTo>
                    <a:pt x="3" y="225"/>
                  </a:lnTo>
                  <a:lnTo>
                    <a:pt x="3" y="228"/>
                  </a:lnTo>
                  <a:lnTo>
                    <a:pt x="1" y="231"/>
                  </a:lnTo>
                  <a:lnTo>
                    <a:pt x="1" y="233"/>
                  </a:lnTo>
                  <a:lnTo>
                    <a:pt x="1" y="236"/>
                  </a:lnTo>
                  <a:lnTo>
                    <a:pt x="0" y="239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7"/>
                  </a:lnTo>
                  <a:lnTo>
                    <a:pt x="0" y="250"/>
                  </a:lnTo>
                  <a:lnTo>
                    <a:pt x="1" y="253"/>
                  </a:lnTo>
                  <a:lnTo>
                    <a:pt x="1" y="255"/>
                  </a:lnTo>
                  <a:lnTo>
                    <a:pt x="1" y="258"/>
                  </a:lnTo>
                  <a:lnTo>
                    <a:pt x="3" y="261"/>
                  </a:lnTo>
                  <a:lnTo>
                    <a:pt x="3" y="262"/>
                  </a:lnTo>
                  <a:lnTo>
                    <a:pt x="4" y="265"/>
                  </a:lnTo>
                  <a:lnTo>
                    <a:pt x="5" y="268"/>
                  </a:lnTo>
                  <a:lnTo>
                    <a:pt x="5" y="270"/>
                  </a:lnTo>
                  <a:lnTo>
                    <a:pt x="7" y="273"/>
                  </a:lnTo>
                  <a:lnTo>
                    <a:pt x="8" y="275"/>
                  </a:lnTo>
                  <a:lnTo>
                    <a:pt x="9" y="276"/>
                  </a:lnTo>
                  <a:lnTo>
                    <a:pt x="11" y="279"/>
                  </a:lnTo>
                  <a:lnTo>
                    <a:pt x="12" y="281"/>
                  </a:lnTo>
                  <a:lnTo>
                    <a:pt x="14" y="282"/>
                  </a:lnTo>
                  <a:lnTo>
                    <a:pt x="15" y="284"/>
                  </a:lnTo>
                  <a:lnTo>
                    <a:pt x="16" y="285"/>
                  </a:lnTo>
                  <a:lnTo>
                    <a:pt x="19" y="287"/>
                  </a:lnTo>
                  <a:lnTo>
                    <a:pt x="20" y="289"/>
                  </a:lnTo>
                  <a:lnTo>
                    <a:pt x="22" y="290"/>
                  </a:lnTo>
                  <a:lnTo>
                    <a:pt x="24" y="292"/>
                  </a:lnTo>
                  <a:lnTo>
                    <a:pt x="26" y="293"/>
                  </a:lnTo>
                  <a:lnTo>
                    <a:pt x="28" y="295"/>
                  </a:lnTo>
                  <a:lnTo>
                    <a:pt x="30" y="295"/>
                  </a:lnTo>
                  <a:lnTo>
                    <a:pt x="32" y="296"/>
                  </a:lnTo>
                  <a:lnTo>
                    <a:pt x="35" y="296"/>
                  </a:lnTo>
                  <a:lnTo>
                    <a:pt x="36" y="298"/>
                  </a:lnTo>
                  <a:lnTo>
                    <a:pt x="39" y="298"/>
                  </a:lnTo>
                  <a:lnTo>
                    <a:pt x="42" y="298"/>
                  </a:lnTo>
                  <a:lnTo>
                    <a:pt x="43" y="298"/>
                  </a:lnTo>
                  <a:lnTo>
                    <a:pt x="46" y="298"/>
                  </a:lnTo>
                  <a:lnTo>
                    <a:pt x="47" y="298"/>
                  </a:lnTo>
                  <a:lnTo>
                    <a:pt x="49" y="298"/>
                  </a:lnTo>
                  <a:lnTo>
                    <a:pt x="51" y="298"/>
                  </a:lnTo>
                  <a:lnTo>
                    <a:pt x="53" y="298"/>
                  </a:lnTo>
                  <a:lnTo>
                    <a:pt x="54" y="298"/>
                  </a:lnTo>
                  <a:lnTo>
                    <a:pt x="55" y="298"/>
                  </a:lnTo>
                  <a:lnTo>
                    <a:pt x="57" y="296"/>
                  </a:lnTo>
                  <a:lnTo>
                    <a:pt x="58" y="296"/>
                  </a:lnTo>
                  <a:lnTo>
                    <a:pt x="61" y="302"/>
                  </a:lnTo>
                  <a:lnTo>
                    <a:pt x="63" y="309"/>
                  </a:lnTo>
                  <a:lnTo>
                    <a:pt x="66" y="315"/>
                  </a:lnTo>
                  <a:lnTo>
                    <a:pt x="69" y="321"/>
                  </a:lnTo>
                  <a:lnTo>
                    <a:pt x="71" y="327"/>
                  </a:lnTo>
                  <a:lnTo>
                    <a:pt x="74" y="333"/>
                  </a:lnTo>
                  <a:lnTo>
                    <a:pt x="78" y="340"/>
                  </a:lnTo>
                  <a:lnTo>
                    <a:pt x="81" y="344"/>
                  </a:lnTo>
                  <a:lnTo>
                    <a:pt x="85" y="350"/>
                  </a:lnTo>
                  <a:lnTo>
                    <a:pt x="88" y="355"/>
                  </a:lnTo>
                  <a:lnTo>
                    <a:pt x="92" y="361"/>
                  </a:lnTo>
                  <a:lnTo>
                    <a:pt x="96" y="366"/>
                  </a:lnTo>
                  <a:lnTo>
                    <a:pt x="100" y="371"/>
                  </a:lnTo>
                  <a:lnTo>
                    <a:pt x="105" y="375"/>
                  </a:lnTo>
                  <a:lnTo>
                    <a:pt x="109" y="380"/>
                  </a:lnTo>
                  <a:lnTo>
                    <a:pt x="113" y="384"/>
                  </a:lnTo>
                  <a:lnTo>
                    <a:pt x="119" y="389"/>
                  </a:lnTo>
                  <a:lnTo>
                    <a:pt x="123" y="394"/>
                  </a:lnTo>
                  <a:lnTo>
                    <a:pt x="128" y="397"/>
                  </a:lnTo>
                  <a:lnTo>
                    <a:pt x="132" y="401"/>
                  </a:lnTo>
                  <a:lnTo>
                    <a:pt x="138" y="405"/>
                  </a:lnTo>
                  <a:lnTo>
                    <a:pt x="143" y="408"/>
                  </a:lnTo>
                  <a:lnTo>
                    <a:pt x="148" y="412"/>
                  </a:lnTo>
                  <a:lnTo>
                    <a:pt x="154" y="415"/>
                  </a:lnTo>
                  <a:lnTo>
                    <a:pt x="159" y="418"/>
                  </a:lnTo>
                  <a:lnTo>
                    <a:pt x="165" y="420"/>
                  </a:lnTo>
                  <a:lnTo>
                    <a:pt x="171" y="423"/>
                  </a:lnTo>
                  <a:lnTo>
                    <a:pt x="177" y="426"/>
                  </a:lnTo>
                  <a:lnTo>
                    <a:pt x="182" y="428"/>
                  </a:lnTo>
                  <a:lnTo>
                    <a:pt x="189" y="429"/>
                  </a:lnTo>
                  <a:lnTo>
                    <a:pt x="194" y="431"/>
                  </a:lnTo>
                  <a:lnTo>
                    <a:pt x="201" y="432"/>
                  </a:lnTo>
                  <a:lnTo>
                    <a:pt x="201" y="435"/>
                  </a:lnTo>
                  <a:lnTo>
                    <a:pt x="201" y="437"/>
                  </a:lnTo>
                  <a:lnTo>
                    <a:pt x="201" y="439"/>
                  </a:lnTo>
                  <a:lnTo>
                    <a:pt x="202" y="442"/>
                  </a:lnTo>
                  <a:lnTo>
                    <a:pt x="202" y="443"/>
                  </a:lnTo>
                  <a:lnTo>
                    <a:pt x="204" y="445"/>
                  </a:lnTo>
                  <a:lnTo>
                    <a:pt x="204" y="446"/>
                  </a:lnTo>
                  <a:lnTo>
                    <a:pt x="205" y="448"/>
                  </a:lnTo>
                  <a:lnTo>
                    <a:pt x="206" y="451"/>
                  </a:lnTo>
                  <a:lnTo>
                    <a:pt x="206" y="452"/>
                  </a:lnTo>
                  <a:lnTo>
                    <a:pt x="208" y="454"/>
                  </a:lnTo>
                  <a:lnTo>
                    <a:pt x="209" y="456"/>
                  </a:lnTo>
                  <a:lnTo>
                    <a:pt x="210" y="457"/>
                  </a:lnTo>
                  <a:lnTo>
                    <a:pt x="212" y="459"/>
                  </a:lnTo>
                  <a:lnTo>
                    <a:pt x="213" y="460"/>
                  </a:lnTo>
                  <a:lnTo>
                    <a:pt x="214" y="462"/>
                  </a:lnTo>
                  <a:lnTo>
                    <a:pt x="216" y="462"/>
                  </a:lnTo>
                  <a:lnTo>
                    <a:pt x="217" y="463"/>
                  </a:lnTo>
                  <a:lnTo>
                    <a:pt x="218" y="465"/>
                  </a:lnTo>
                  <a:lnTo>
                    <a:pt x="220" y="466"/>
                  </a:lnTo>
                  <a:lnTo>
                    <a:pt x="221" y="466"/>
                  </a:lnTo>
                  <a:lnTo>
                    <a:pt x="223" y="468"/>
                  </a:lnTo>
                  <a:lnTo>
                    <a:pt x="224" y="468"/>
                  </a:lnTo>
                  <a:lnTo>
                    <a:pt x="225" y="469"/>
                  </a:lnTo>
                  <a:lnTo>
                    <a:pt x="228" y="469"/>
                  </a:lnTo>
                  <a:lnTo>
                    <a:pt x="229" y="471"/>
                  </a:lnTo>
                  <a:lnTo>
                    <a:pt x="231" y="471"/>
                  </a:lnTo>
                  <a:lnTo>
                    <a:pt x="232" y="471"/>
                  </a:lnTo>
                  <a:lnTo>
                    <a:pt x="235" y="473"/>
                  </a:lnTo>
                  <a:lnTo>
                    <a:pt x="236" y="473"/>
                  </a:lnTo>
                  <a:lnTo>
                    <a:pt x="237" y="473"/>
                  </a:lnTo>
                  <a:lnTo>
                    <a:pt x="240" y="473"/>
                  </a:lnTo>
                  <a:lnTo>
                    <a:pt x="241" y="473"/>
                  </a:lnTo>
                  <a:lnTo>
                    <a:pt x="244" y="473"/>
                  </a:lnTo>
                  <a:lnTo>
                    <a:pt x="245" y="473"/>
                  </a:lnTo>
                  <a:lnTo>
                    <a:pt x="247" y="471"/>
                  </a:lnTo>
                  <a:lnTo>
                    <a:pt x="250" y="471"/>
                  </a:lnTo>
                  <a:lnTo>
                    <a:pt x="251" y="471"/>
                  </a:lnTo>
                  <a:lnTo>
                    <a:pt x="252" y="469"/>
                  </a:lnTo>
                  <a:lnTo>
                    <a:pt x="254" y="469"/>
                  </a:lnTo>
                  <a:lnTo>
                    <a:pt x="255" y="468"/>
                  </a:lnTo>
                  <a:lnTo>
                    <a:pt x="258" y="468"/>
                  </a:lnTo>
                  <a:lnTo>
                    <a:pt x="259" y="466"/>
                  </a:lnTo>
                  <a:lnTo>
                    <a:pt x="260" y="466"/>
                  </a:lnTo>
                  <a:lnTo>
                    <a:pt x="262" y="465"/>
                  </a:lnTo>
                  <a:lnTo>
                    <a:pt x="263" y="463"/>
                  </a:lnTo>
                  <a:lnTo>
                    <a:pt x="264" y="462"/>
                  </a:lnTo>
                  <a:lnTo>
                    <a:pt x="266" y="462"/>
                  </a:lnTo>
                  <a:lnTo>
                    <a:pt x="267" y="460"/>
                  </a:lnTo>
                  <a:lnTo>
                    <a:pt x="268" y="459"/>
                  </a:lnTo>
                  <a:lnTo>
                    <a:pt x="270" y="457"/>
                  </a:lnTo>
                  <a:lnTo>
                    <a:pt x="271" y="456"/>
                  </a:lnTo>
                  <a:lnTo>
                    <a:pt x="271" y="454"/>
                  </a:lnTo>
                  <a:lnTo>
                    <a:pt x="272" y="452"/>
                  </a:lnTo>
                  <a:lnTo>
                    <a:pt x="274" y="451"/>
                  </a:lnTo>
                  <a:lnTo>
                    <a:pt x="275" y="448"/>
                  </a:lnTo>
                  <a:lnTo>
                    <a:pt x="275" y="446"/>
                  </a:lnTo>
                  <a:lnTo>
                    <a:pt x="276" y="445"/>
                  </a:lnTo>
                  <a:lnTo>
                    <a:pt x="276" y="443"/>
                  </a:lnTo>
                  <a:lnTo>
                    <a:pt x="278" y="442"/>
                  </a:lnTo>
                  <a:lnTo>
                    <a:pt x="278" y="439"/>
                  </a:lnTo>
                  <a:lnTo>
                    <a:pt x="279" y="437"/>
                  </a:lnTo>
                  <a:lnTo>
                    <a:pt x="279" y="435"/>
                  </a:lnTo>
                  <a:lnTo>
                    <a:pt x="279" y="432"/>
                  </a:lnTo>
                  <a:lnTo>
                    <a:pt x="286" y="431"/>
                  </a:lnTo>
                  <a:lnTo>
                    <a:pt x="291" y="429"/>
                  </a:lnTo>
                  <a:lnTo>
                    <a:pt x="298" y="428"/>
                  </a:lnTo>
                  <a:lnTo>
                    <a:pt x="303" y="426"/>
                  </a:lnTo>
                  <a:lnTo>
                    <a:pt x="309" y="423"/>
                  </a:lnTo>
                  <a:lnTo>
                    <a:pt x="314" y="420"/>
                  </a:lnTo>
                  <a:lnTo>
                    <a:pt x="321" y="418"/>
                  </a:lnTo>
                  <a:lnTo>
                    <a:pt x="326" y="415"/>
                  </a:lnTo>
                  <a:lnTo>
                    <a:pt x="332" y="412"/>
                  </a:lnTo>
                  <a:lnTo>
                    <a:pt x="337" y="408"/>
                  </a:lnTo>
                  <a:lnTo>
                    <a:pt x="341" y="405"/>
                  </a:lnTo>
                  <a:lnTo>
                    <a:pt x="347" y="401"/>
                  </a:lnTo>
                  <a:lnTo>
                    <a:pt x="352" y="397"/>
                  </a:lnTo>
                  <a:lnTo>
                    <a:pt x="357" y="394"/>
                  </a:lnTo>
                  <a:lnTo>
                    <a:pt x="361" y="389"/>
                  </a:lnTo>
                  <a:lnTo>
                    <a:pt x="367" y="384"/>
                  </a:lnTo>
                  <a:lnTo>
                    <a:pt x="371" y="380"/>
                  </a:lnTo>
                  <a:lnTo>
                    <a:pt x="375" y="375"/>
                  </a:lnTo>
                  <a:lnTo>
                    <a:pt x="379" y="371"/>
                  </a:lnTo>
                  <a:lnTo>
                    <a:pt x="383" y="366"/>
                  </a:lnTo>
                  <a:lnTo>
                    <a:pt x="387" y="361"/>
                  </a:lnTo>
                  <a:lnTo>
                    <a:pt x="391" y="355"/>
                  </a:lnTo>
                  <a:lnTo>
                    <a:pt x="395" y="350"/>
                  </a:lnTo>
                  <a:lnTo>
                    <a:pt x="399" y="344"/>
                  </a:lnTo>
                  <a:lnTo>
                    <a:pt x="402" y="340"/>
                  </a:lnTo>
                  <a:lnTo>
                    <a:pt x="405" y="333"/>
                  </a:lnTo>
                  <a:lnTo>
                    <a:pt x="409" y="327"/>
                  </a:lnTo>
                  <a:lnTo>
                    <a:pt x="411" y="321"/>
                  </a:lnTo>
                  <a:lnTo>
                    <a:pt x="414" y="315"/>
                  </a:lnTo>
                  <a:lnTo>
                    <a:pt x="417" y="309"/>
                  </a:lnTo>
                  <a:lnTo>
                    <a:pt x="419" y="302"/>
                  </a:lnTo>
                  <a:lnTo>
                    <a:pt x="422" y="296"/>
                  </a:lnTo>
                  <a:lnTo>
                    <a:pt x="423" y="296"/>
                  </a:lnTo>
                  <a:lnTo>
                    <a:pt x="425" y="298"/>
                  </a:lnTo>
                  <a:lnTo>
                    <a:pt x="426" y="298"/>
                  </a:lnTo>
                  <a:lnTo>
                    <a:pt x="428" y="298"/>
                  </a:lnTo>
                  <a:lnTo>
                    <a:pt x="429" y="298"/>
                  </a:lnTo>
                  <a:lnTo>
                    <a:pt x="430" y="298"/>
                  </a:lnTo>
                  <a:lnTo>
                    <a:pt x="432" y="298"/>
                  </a:lnTo>
                  <a:lnTo>
                    <a:pt x="434" y="298"/>
                  </a:lnTo>
                  <a:lnTo>
                    <a:pt x="436" y="298"/>
                  </a:lnTo>
                  <a:lnTo>
                    <a:pt x="438" y="298"/>
                  </a:lnTo>
                  <a:lnTo>
                    <a:pt x="441" y="298"/>
                  </a:lnTo>
                  <a:lnTo>
                    <a:pt x="442" y="298"/>
                  </a:lnTo>
                  <a:lnTo>
                    <a:pt x="445" y="296"/>
                  </a:lnTo>
                  <a:lnTo>
                    <a:pt x="448" y="296"/>
                  </a:lnTo>
                  <a:lnTo>
                    <a:pt x="449" y="295"/>
                  </a:lnTo>
                  <a:lnTo>
                    <a:pt x="452" y="295"/>
                  </a:lnTo>
                  <a:lnTo>
                    <a:pt x="453" y="293"/>
                  </a:lnTo>
                  <a:lnTo>
                    <a:pt x="456" y="292"/>
                  </a:lnTo>
                  <a:lnTo>
                    <a:pt x="457" y="290"/>
                  </a:lnTo>
                  <a:lnTo>
                    <a:pt x="460" y="289"/>
                  </a:lnTo>
                  <a:lnTo>
                    <a:pt x="461" y="287"/>
                  </a:lnTo>
                  <a:lnTo>
                    <a:pt x="463" y="285"/>
                  </a:lnTo>
                  <a:lnTo>
                    <a:pt x="464" y="284"/>
                  </a:lnTo>
                  <a:lnTo>
                    <a:pt x="467" y="282"/>
                  </a:lnTo>
                  <a:lnTo>
                    <a:pt x="468" y="281"/>
                  </a:lnTo>
                  <a:lnTo>
                    <a:pt x="469" y="279"/>
                  </a:lnTo>
                  <a:lnTo>
                    <a:pt x="471" y="276"/>
                  </a:lnTo>
                  <a:lnTo>
                    <a:pt x="472" y="275"/>
                  </a:lnTo>
                  <a:lnTo>
                    <a:pt x="472" y="273"/>
                  </a:lnTo>
                  <a:lnTo>
                    <a:pt x="473" y="270"/>
                  </a:lnTo>
                  <a:lnTo>
                    <a:pt x="475" y="268"/>
                  </a:lnTo>
                  <a:lnTo>
                    <a:pt x="476" y="265"/>
                  </a:lnTo>
                  <a:lnTo>
                    <a:pt x="476" y="262"/>
                  </a:lnTo>
                  <a:lnTo>
                    <a:pt x="477" y="261"/>
                  </a:lnTo>
                  <a:lnTo>
                    <a:pt x="477" y="258"/>
                  </a:lnTo>
                  <a:lnTo>
                    <a:pt x="479" y="255"/>
                  </a:lnTo>
                  <a:lnTo>
                    <a:pt x="479" y="253"/>
                  </a:lnTo>
                  <a:lnTo>
                    <a:pt x="479" y="250"/>
                  </a:lnTo>
                  <a:lnTo>
                    <a:pt x="479" y="247"/>
                  </a:lnTo>
                  <a:lnTo>
                    <a:pt x="479" y="244"/>
                  </a:lnTo>
                  <a:lnTo>
                    <a:pt x="479" y="242"/>
                  </a:lnTo>
                  <a:lnTo>
                    <a:pt x="479" y="239"/>
                  </a:lnTo>
                  <a:lnTo>
                    <a:pt x="479" y="236"/>
                  </a:lnTo>
                  <a:lnTo>
                    <a:pt x="479" y="233"/>
                  </a:lnTo>
                  <a:lnTo>
                    <a:pt x="477" y="231"/>
                  </a:lnTo>
                  <a:lnTo>
                    <a:pt x="477" y="228"/>
                  </a:lnTo>
                  <a:lnTo>
                    <a:pt x="476" y="225"/>
                  </a:lnTo>
                  <a:lnTo>
                    <a:pt x="476" y="224"/>
                  </a:lnTo>
                  <a:lnTo>
                    <a:pt x="475" y="221"/>
                  </a:lnTo>
                  <a:lnTo>
                    <a:pt x="473" y="219"/>
                  </a:lnTo>
                  <a:lnTo>
                    <a:pt x="472" y="216"/>
                  </a:lnTo>
                  <a:lnTo>
                    <a:pt x="472" y="214"/>
                  </a:lnTo>
                  <a:lnTo>
                    <a:pt x="471" y="213"/>
                  </a:lnTo>
                  <a:lnTo>
                    <a:pt x="469" y="210"/>
                  </a:lnTo>
                  <a:lnTo>
                    <a:pt x="468" y="208"/>
                  </a:lnTo>
                  <a:lnTo>
                    <a:pt x="467" y="207"/>
                  </a:lnTo>
                  <a:lnTo>
                    <a:pt x="464" y="205"/>
                  </a:lnTo>
                  <a:lnTo>
                    <a:pt x="463" y="204"/>
                  </a:lnTo>
                  <a:lnTo>
                    <a:pt x="461" y="202"/>
                  </a:lnTo>
                  <a:lnTo>
                    <a:pt x="460" y="200"/>
                  </a:lnTo>
                  <a:lnTo>
                    <a:pt x="457" y="199"/>
                  </a:lnTo>
                  <a:lnTo>
                    <a:pt x="456" y="197"/>
                  </a:lnTo>
                  <a:lnTo>
                    <a:pt x="453" y="196"/>
                  </a:lnTo>
                  <a:lnTo>
                    <a:pt x="452" y="194"/>
                  </a:lnTo>
                  <a:lnTo>
                    <a:pt x="449" y="194"/>
                  </a:lnTo>
                  <a:lnTo>
                    <a:pt x="448" y="193"/>
                  </a:lnTo>
                  <a:lnTo>
                    <a:pt x="445" y="193"/>
                  </a:lnTo>
                  <a:lnTo>
                    <a:pt x="442" y="191"/>
                  </a:lnTo>
                  <a:lnTo>
                    <a:pt x="441" y="191"/>
                  </a:lnTo>
                  <a:lnTo>
                    <a:pt x="438" y="191"/>
                  </a:lnTo>
                  <a:lnTo>
                    <a:pt x="436" y="191"/>
                  </a:lnTo>
                  <a:lnTo>
                    <a:pt x="434" y="191"/>
                  </a:lnTo>
                  <a:close/>
                </a:path>
              </a:pathLst>
            </a:custGeom>
            <a:solidFill>
              <a:srgbClr val="F5E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0" name="Freeform 92"/>
            <p:cNvSpPr>
              <a:spLocks/>
            </p:cNvSpPr>
            <p:nvPr/>
          </p:nvSpPr>
          <p:spPr bwMode="auto">
            <a:xfrm>
              <a:off x="5427663" y="5019675"/>
              <a:ext cx="23813" cy="46038"/>
            </a:xfrm>
            <a:custGeom>
              <a:avLst/>
              <a:gdLst>
                <a:gd name="T0" fmla="*/ 2147483647 w 30"/>
                <a:gd name="T1" fmla="*/ 0 h 57"/>
                <a:gd name="T2" fmla="*/ 2147483647 w 30"/>
                <a:gd name="T3" fmla="*/ 0 h 57"/>
                <a:gd name="T4" fmla="*/ 2147483647 w 30"/>
                <a:gd name="T5" fmla="*/ 2147483647 h 57"/>
                <a:gd name="T6" fmla="*/ 2147483647 w 30"/>
                <a:gd name="T7" fmla="*/ 2147483647 h 57"/>
                <a:gd name="T8" fmla="*/ 2147483647 w 30"/>
                <a:gd name="T9" fmla="*/ 2147483647 h 57"/>
                <a:gd name="T10" fmla="*/ 2147483647 w 30"/>
                <a:gd name="T11" fmla="*/ 2147483647 h 57"/>
                <a:gd name="T12" fmla="*/ 2147483647 w 30"/>
                <a:gd name="T13" fmla="*/ 2147483647 h 57"/>
                <a:gd name="T14" fmla="*/ 2147483647 w 30"/>
                <a:gd name="T15" fmla="*/ 2147483647 h 57"/>
                <a:gd name="T16" fmla="*/ 2147483647 w 30"/>
                <a:gd name="T17" fmla="*/ 2147483647 h 57"/>
                <a:gd name="T18" fmla="*/ 2147483647 w 30"/>
                <a:gd name="T19" fmla="*/ 2147483647 h 57"/>
                <a:gd name="T20" fmla="*/ 2147483647 w 30"/>
                <a:gd name="T21" fmla="*/ 2147483647 h 57"/>
                <a:gd name="T22" fmla="*/ 2147483647 w 30"/>
                <a:gd name="T23" fmla="*/ 2147483647 h 57"/>
                <a:gd name="T24" fmla="*/ 2147483647 w 30"/>
                <a:gd name="T25" fmla="*/ 2147483647 h 57"/>
                <a:gd name="T26" fmla="*/ 0 w 30"/>
                <a:gd name="T27" fmla="*/ 2147483647 h 57"/>
                <a:gd name="T28" fmla="*/ 0 w 30"/>
                <a:gd name="T29" fmla="*/ 2147483647 h 57"/>
                <a:gd name="T30" fmla="*/ 0 w 30"/>
                <a:gd name="T31" fmla="*/ 2147483647 h 57"/>
                <a:gd name="T32" fmla="*/ 0 w 30"/>
                <a:gd name="T33" fmla="*/ 2147483647 h 57"/>
                <a:gd name="T34" fmla="*/ 0 w 30"/>
                <a:gd name="T35" fmla="*/ 2147483647 h 57"/>
                <a:gd name="T36" fmla="*/ 0 w 30"/>
                <a:gd name="T37" fmla="*/ 2147483647 h 57"/>
                <a:gd name="T38" fmla="*/ 2147483647 w 30"/>
                <a:gd name="T39" fmla="*/ 2147483647 h 57"/>
                <a:gd name="T40" fmla="*/ 2147483647 w 30"/>
                <a:gd name="T41" fmla="*/ 2147483647 h 57"/>
                <a:gd name="T42" fmla="*/ 2147483647 w 30"/>
                <a:gd name="T43" fmla="*/ 2147483647 h 57"/>
                <a:gd name="T44" fmla="*/ 2147483647 w 30"/>
                <a:gd name="T45" fmla="*/ 2147483647 h 57"/>
                <a:gd name="T46" fmla="*/ 2147483647 w 30"/>
                <a:gd name="T47" fmla="*/ 2147483647 h 57"/>
                <a:gd name="T48" fmla="*/ 2147483647 w 30"/>
                <a:gd name="T49" fmla="*/ 2147483647 h 57"/>
                <a:gd name="T50" fmla="*/ 2147483647 w 30"/>
                <a:gd name="T51" fmla="*/ 2147483647 h 57"/>
                <a:gd name="T52" fmla="*/ 2147483647 w 30"/>
                <a:gd name="T53" fmla="*/ 2147483647 h 57"/>
                <a:gd name="T54" fmla="*/ 2147483647 w 30"/>
                <a:gd name="T55" fmla="*/ 2147483647 h 57"/>
                <a:gd name="T56" fmla="*/ 2147483647 w 30"/>
                <a:gd name="T57" fmla="*/ 2147483647 h 57"/>
                <a:gd name="T58" fmla="*/ 2147483647 w 30"/>
                <a:gd name="T59" fmla="*/ 2147483647 h 57"/>
                <a:gd name="T60" fmla="*/ 2147483647 w 30"/>
                <a:gd name="T61" fmla="*/ 2147483647 h 57"/>
                <a:gd name="T62" fmla="*/ 2147483647 w 30"/>
                <a:gd name="T63" fmla="*/ 2147483647 h 57"/>
                <a:gd name="T64" fmla="*/ 2147483647 w 30"/>
                <a:gd name="T65" fmla="*/ 2147483647 h 57"/>
                <a:gd name="T66" fmla="*/ 2147483647 w 30"/>
                <a:gd name="T67" fmla="*/ 2147483647 h 57"/>
                <a:gd name="T68" fmla="*/ 2147483647 w 30"/>
                <a:gd name="T69" fmla="*/ 2147483647 h 57"/>
                <a:gd name="T70" fmla="*/ 2147483647 w 30"/>
                <a:gd name="T71" fmla="*/ 2147483647 h 57"/>
                <a:gd name="T72" fmla="*/ 2147483647 w 30"/>
                <a:gd name="T73" fmla="*/ 2147483647 h 57"/>
                <a:gd name="T74" fmla="*/ 2147483647 w 30"/>
                <a:gd name="T75" fmla="*/ 2147483647 h 57"/>
                <a:gd name="T76" fmla="*/ 2147483647 w 30"/>
                <a:gd name="T77" fmla="*/ 2147483647 h 57"/>
                <a:gd name="T78" fmla="*/ 2147483647 w 30"/>
                <a:gd name="T79" fmla="*/ 2147483647 h 57"/>
                <a:gd name="T80" fmla="*/ 2147483647 w 30"/>
                <a:gd name="T81" fmla="*/ 2147483647 h 57"/>
                <a:gd name="T82" fmla="*/ 2147483647 w 30"/>
                <a:gd name="T83" fmla="*/ 2147483647 h 57"/>
                <a:gd name="T84" fmla="*/ 2147483647 w 30"/>
                <a:gd name="T85" fmla="*/ 2147483647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57">
                  <a:moveTo>
                    <a:pt x="23" y="0"/>
                  </a:move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9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9"/>
                  </a:lnTo>
                  <a:lnTo>
                    <a:pt x="5" y="11"/>
                  </a:lnTo>
                  <a:lnTo>
                    <a:pt x="4" y="12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4" y="45"/>
                  </a:lnTo>
                  <a:lnTo>
                    <a:pt x="5" y="46"/>
                  </a:lnTo>
                  <a:lnTo>
                    <a:pt x="5" y="48"/>
                  </a:lnTo>
                  <a:lnTo>
                    <a:pt x="7" y="48"/>
                  </a:lnTo>
                  <a:lnTo>
                    <a:pt x="8" y="49"/>
                  </a:lnTo>
                  <a:lnTo>
                    <a:pt x="9" y="51"/>
                  </a:lnTo>
                  <a:lnTo>
                    <a:pt x="11" y="51"/>
                  </a:lnTo>
                  <a:lnTo>
                    <a:pt x="11" y="52"/>
                  </a:lnTo>
                  <a:lnTo>
                    <a:pt x="12" y="52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6" y="56"/>
                  </a:lnTo>
                  <a:lnTo>
                    <a:pt x="17" y="56"/>
                  </a:lnTo>
                  <a:lnTo>
                    <a:pt x="19" y="56"/>
                  </a:lnTo>
                  <a:lnTo>
                    <a:pt x="20" y="56"/>
                  </a:lnTo>
                  <a:lnTo>
                    <a:pt x="22" y="57"/>
                  </a:lnTo>
                  <a:lnTo>
                    <a:pt x="23" y="57"/>
                  </a:lnTo>
                  <a:lnTo>
                    <a:pt x="24" y="57"/>
                  </a:lnTo>
                  <a:lnTo>
                    <a:pt x="26" y="57"/>
                  </a:lnTo>
                  <a:lnTo>
                    <a:pt x="27" y="56"/>
                  </a:lnTo>
                  <a:lnTo>
                    <a:pt x="28" y="56"/>
                  </a:lnTo>
                  <a:lnTo>
                    <a:pt x="30" y="56"/>
                  </a:lnTo>
                  <a:lnTo>
                    <a:pt x="28" y="52"/>
                  </a:lnTo>
                  <a:lnTo>
                    <a:pt x="28" y="49"/>
                  </a:lnTo>
                  <a:lnTo>
                    <a:pt x="27" y="46"/>
                  </a:lnTo>
                  <a:lnTo>
                    <a:pt x="27" y="43"/>
                  </a:lnTo>
                  <a:lnTo>
                    <a:pt x="26" y="40"/>
                  </a:lnTo>
                  <a:lnTo>
                    <a:pt x="26" y="35"/>
                  </a:lnTo>
                  <a:lnTo>
                    <a:pt x="26" y="32"/>
                  </a:lnTo>
                  <a:lnTo>
                    <a:pt x="24" y="29"/>
                  </a:lnTo>
                  <a:lnTo>
                    <a:pt x="24" y="26"/>
                  </a:lnTo>
                  <a:lnTo>
                    <a:pt x="24" y="23"/>
                  </a:lnTo>
                  <a:lnTo>
                    <a:pt x="24" y="18"/>
                  </a:lnTo>
                  <a:lnTo>
                    <a:pt x="24" y="15"/>
                  </a:lnTo>
                  <a:lnTo>
                    <a:pt x="23" y="12"/>
                  </a:lnTo>
                  <a:lnTo>
                    <a:pt x="23" y="9"/>
                  </a:lnTo>
                  <a:lnTo>
                    <a:pt x="23" y="5"/>
                  </a:lnTo>
                  <a:lnTo>
                    <a:pt x="23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1" name="Freeform 93"/>
            <p:cNvSpPr>
              <a:spLocks/>
            </p:cNvSpPr>
            <p:nvPr/>
          </p:nvSpPr>
          <p:spPr bwMode="auto">
            <a:xfrm>
              <a:off x="5749926" y="5019675"/>
              <a:ext cx="23813" cy="46038"/>
            </a:xfrm>
            <a:custGeom>
              <a:avLst/>
              <a:gdLst>
                <a:gd name="T0" fmla="*/ 2147483647 w 30"/>
                <a:gd name="T1" fmla="*/ 2147483647 h 57"/>
                <a:gd name="T2" fmla="*/ 2147483647 w 30"/>
                <a:gd name="T3" fmla="*/ 2147483647 h 57"/>
                <a:gd name="T4" fmla="*/ 2147483647 w 30"/>
                <a:gd name="T5" fmla="*/ 2147483647 h 57"/>
                <a:gd name="T6" fmla="*/ 2147483647 w 30"/>
                <a:gd name="T7" fmla="*/ 2147483647 h 57"/>
                <a:gd name="T8" fmla="*/ 2147483647 w 30"/>
                <a:gd name="T9" fmla="*/ 2147483647 h 57"/>
                <a:gd name="T10" fmla="*/ 2147483647 w 30"/>
                <a:gd name="T11" fmla="*/ 2147483647 h 57"/>
                <a:gd name="T12" fmla="*/ 2147483647 w 30"/>
                <a:gd name="T13" fmla="*/ 2147483647 h 57"/>
                <a:gd name="T14" fmla="*/ 2147483647 w 30"/>
                <a:gd name="T15" fmla="*/ 2147483647 h 57"/>
                <a:gd name="T16" fmla="*/ 0 w 30"/>
                <a:gd name="T17" fmla="*/ 2147483647 h 57"/>
                <a:gd name="T18" fmla="*/ 2147483647 w 30"/>
                <a:gd name="T19" fmla="*/ 2147483647 h 57"/>
                <a:gd name="T20" fmla="*/ 2147483647 w 30"/>
                <a:gd name="T21" fmla="*/ 2147483647 h 57"/>
                <a:gd name="T22" fmla="*/ 2147483647 w 30"/>
                <a:gd name="T23" fmla="*/ 2147483647 h 57"/>
                <a:gd name="T24" fmla="*/ 2147483647 w 30"/>
                <a:gd name="T25" fmla="*/ 2147483647 h 57"/>
                <a:gd name="T26" fmla="*/ 2147483647 w 30"/>
                <a:gd name="T27" fmla="*/ 2147483647 h 57"/>
                <a:gd name="T28" fmla="*/ 2147483647 w 30"/>
                <a:gd name="T29" fmla="*/ 2147483647 h 57"/>
                <a:gd name="T30" fmla="*/ 2147483647 w 30"/>
                <a:gd name="T31" fmla="*/ 2147483647 h 57"/>
                <a:gd name="T32" fmla="*/ 2147483647 w 30"/>
                <a:gd name="T33" fmla="*/ 2147483647 h 57"/>
                <a:gd name="T34" fmla="*/ 2147483647 w 30"/>
                <a:gd name="T35" fmla="*/ 2147483647 h 57"/>
                <a:gd name="T36" fmla="*/ 2147483647 w 30"/>
                <a:gd name="T37" fmla="*/ 2147483647 h 57"/>
                <a:gd name="T38" fmla="*/ 2147483647 w 30"/>
                <a:gd name="T39" fmla="*/ 2147483647 h 57"/>
                <a:gd name="T40" fmla="*/ 2147483647 w 30"/>
                <a:gd name="T41" fmla="*/ 2147483647 h 57"/>
                <a:gd name="T42" fmla="*/ 2147483647 w 30"/>
                <a:gd name="T43" fmla="*/ 2147483647 h 57"/>
                <a:gd name="T44" fmla="*/ 2147483647 w 30"/>
                <a:gd name="T45" fmla="*/ 2147483647 h 57"/>
                <a:gd name="T46" fmla="*/ 2147483647 w 30"/>
                <a:gd name="T47" fmla="*/ 2147483647 h 57"/>
                <a:gd name="T48" fmla="*/ 2147483647 w 30"/>
                <a:gd name="T49" fmla="*/ 2147483647 h 57"/>
                <a:gd name="T50" fmla="*/ 2147483647 w 30"/>
                <a:gd name="T51" fmla="*/ 2147483647 h 57"/>
                <a:gd name="T52" fmla="*/ 2147483647 w 30"/>
                <a:gd name="T53" fmla="*/ 2147483647 h 57"/>
                <a:gd name="T54" fmla="*/ 2147483647 w 30"/>
                <a:gd name="T55" fmla="*/ 2147483647 h 57"/>
                <a:gd name="T56" fmla="*/ 2147483647 w 30"/>
                <a:gd name="T57" fmla="*/ 2147483647 h 57"/>
                <a:gd name="T58" fmla="*/ 2147483647 w 30"/>
                <a:gd name="T59" fmla="*/ 2147483647 h 57"/>
                <a:gd name="T60" fmla="*/ 2147483647 w 30"/>
                <a:gd name="T61" fmla="*/ 2147483647 h 57"/>
                <a:gd name="T62" fmla="*/ 2147483647 w 30"/>
                <a:gd name="T63" fmla="*/ 2147483647 h 57"/>
                <a:gd name="T64" fmla="*/ 2147483647 w 30"/>
                <a:gd name="T65" fmla="*/ 2147483647 h 57"/>
                <a:gd name="T66" fmla="*/ 2147483647 w 30"/>
                <a:gd name="T67" fmla="*/ 2147483647 h 57"/>
                <a:gd name="T68" fmla="*/ 2147483647 w 30"/>
                <a:gd name="T69" fmla="*/ 2147483647 h 57"/>
                <a:gd name="T70" fmla="*/ 2147483647 w 30"/>
                <a:gd name="T71" fmla="*/ 2147483647 h 57"/>
                <a:gd name="T72" fmla="*/ 2147483647 w 30"/>
                <a:gd name="T73" fmla="*/ 2147483647 h 57"/>
                <a:gd name="T74" fmla="*/ 2147483647 w 30"/>
                <a:gd name="T75" fmla="*/ 2147483647 h 57"/>
                <a:gd name="T76" fmla="*/ 2147483647 w 30"/>
                <a:gd name="T77" fmla="*/ 2147483647 h 57"/>
                <a:gd name="T78" fmla="*/ 2147483647 w 30"/>
                <a:gd name="T79" fmla="*/ 2147483647 h 57"/>
                <a:gd name="T80" fmla="*/ 2147483647 w 30"/>
                <a:gd name="T81" fmla="*/ 2147483647 h 57"/>
                <a:gd name="T82" fmla="*/ 2147483647 w 30"/>
                <a:gd name="T83" fmla="*/ 0 h 57"/>
                <a:gd name="T84" fmla="*/ 2147483647 w 30"/>
                <a:gd name="T85" fmla="*/ 0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57">
                  <a:moveTo>
                    <a:pt x="5" y="0"/>
                  </a:moveTo>
                  <a:lnTo>
                    <a:pt x="5" y="1"/>
                  </a:lnTo>
                  <a:lnTo>
                    <a:pt x="5" y="5"/>
                  </a:lnTo>
                  <a:lnTo>
                    <a:pt x="5" y="9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3"/>
                  </a:lnTo>
                  <a:lnTo>
                    <a:pt x="4" y="26"/>
                  </a:lnTo>
                  <a:lnTo>
                    <a:pt x="4" y="29"/>
                  </a:lnTo>
                  <a:lnTo>
                    <a:pt x="4" y="32"/>
                  </a:lnTo>
                  <a:lnTo>
                    <a:pt x="4" y="35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1" y="46"/>
                  </a:lnTo>
                  <a:lnTo>
                    <a:pt x="1" y="49"/>
                  </a:lnTo>
                  <a:lnTo>
                    <a:pt x="0" y="52"/>
                  </a:lnTo>
                  <a:lnTo>
                    <a:pt x="0" y="56"/>
                  </a:lnTo>
                  <a:lnTo>
                    <a:pt x="1" y="56"/>
                  </a:lnTo>
                  <a:lnTo>
                    <a:pt x="3" y="56"/>
                  </a:lnTo>
                  <a:lnTo>
                    <a:pt x="4" y="57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5" y="54"/>
                  </a:lnTo>
                  <a:lnTo>
                    <a:pt x="16" y="54"/>
                  </a:lnTo>
                  <a:lnTo>
                    <a:pt x="17" y="52"/>
                  </a:lnTo>
                  <a:lnTo>
                    <a:pt x="19" y="51"/>
                  </a:lnTo>
                  <a:lnTo>
                    <a:pt x="20" y="51"/>
                  </a:lnTo>
                  <a:lnTo>
                    <a:pt x="20" y="49"/>
                  </a:lnTo>
                  <a:lnTo>
                    <a:pt x="21" y="49"/>
                  </a:lnTo>
                  <a:lnTo>
                    <a:pt x="23" y="48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5" y="43"/>
                  </a:lnTo>
                  <a:lnTo>
                    <a:pt x="27" y="42"/>
                  </a:lnTo>
                  <a:lnTo>
                    <a:pt x="27" y="40"/>
                  </a:lnTo>
                  <a:lnTo>
                    <a:pt x="28" y="39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0" y="31"/>
                  </a:lnTo>
                  <a:lnTo>
                    <a:pt x="30" y="29"/>
                  </a:lnTo>
                  <a:lnTo>
                    <a:pt x="30" y="28"/>
                  </a:lnTo>
                  <a:lnTo>
                    <a:pt x="30" y="26"/>
                  </a:lnTo>
                  <a:lnTo>
                    <a:pt x="30" y="25"/>
                  </a:lnTo>
                  <a:lnTo>
                    <a:pt x="28" y="23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0" y="6"/>
                  </a:lnTo>
                  <a:lnTo>
                    <a:pt x="19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2" name="Freeform 94"/>
            <p:cNvSpPr>
              <a:spLocks/>
            </p:cNvSpPr>
            <p:nvPr/>
          </p:nvSpPr>
          <p:spPr bwMode="auto">
            <a:xfrm>
              <a:off x="5502276" y="5091113"/>
              <a:ext cx="41275" cy="34925"/>
            </a:xfrm>
            <a:custGeom>
              <a:avLst/>
              <a:gdLst>
                <a:gd name="T0" fmla="*/ 2147483647 w 51"/>
                <a:gd name="T1" fmla="*/ 2147483647 h 45"/>
                <a:gd name="T2" fmla="*/ 2147483647 w 51"/>
                <a:gd name="T3" fmla="*/ 2147483647 h 45"/>
                <a:gd name="T4" fmla="*/ 2147483647 w 51"/>
                <a:gd name="T5" fmla="*/ 2147483647 h 45"/>
                <a:gd name="T6" fmla="*/ 2147483647 w 51"/>
                <a:gd name="T7" fmla="*/ 2147483647 h 45"/>
                <a:gd name="T8" fmla="*/ 2147483647 w 51"/>
                <a:gd name="T9" fmla="*/ 2147483647 h 45"/>
                <a:gd name="T10" fmla="*/ 2147483647 w 51"/>
                <a:gd name="T11" fmla="*/ 2147483647 h 45"/>
                <a:gd name="T12" fmla="*/ 2147483647 w 51"/>
                <a:gd name="T13" fmla="*/ 2147483647 h 45"/>
                <a:gd name="T14" fmla="*/ 2147483647 w 51"/>
                <a:gd name="T15" fmla="*/ 2147483647 h 45"/>
                <a:gd name="T16" fmla="*/ 2147483647 w 51"/>
                <a:gd name="T17" fmla="*/ 2147483647 h 45"/>
                <a:gd name="T18" fmla="*/ 2147483647 w 51"/>
                <a:gd name="T19" fmla="*/ 2147483647 h 45"/>
                <a:gd name="T20" fmla="*/ 2147483647 w 51"/>
                <a:gd name="T21" fmla="*/ 2147483647 h 45"/>
                <a:gd name="T22" fmla="*/ 2147483647 w 51"/>
                <a:gd name="T23" fmla="*/ 2147483647 h 45"/>
                <a:gd name="T24" fmla="*/ 2147483647 w 51"/>
                <a:gd name="T25" fmla="*/ 2147483647 h 45"/>
                <a:gd name="T26" fmla="*/ 2147483647 w 51"/>
                <a:gd name="T27" fmla="*/ 2147483647 h 45"/>
                <a:gd name="T28" fmla="*/ 2147483647 w 51"/>
                <a:gd name="T29" fmla="*/ 2147483647 h 45"/>
                <a:gd name="T30" fmla="*/ 2147483647 w 51"/>
                <a:gd name="T31" fmla="*/ 2147483647 h 45"/>
                <a:gd name="T32" fmla="*/ 2147483647 w 51"/>
                <a:gd name="T33" fmla="*/ 2147483647 h 45"/>
                <a:gd name="T34" fmla="*/ 2147483647 w 51"/>
                <a:gd name="T35" fmla="*/ 2147483647 h 45"/>
                <a:gd name="T36" fmla="*/ 2147483647 w 51"/>
                <a:gd name="T37" fmla="*/ 2147483647 h 45"/>
                <a:gd name="T38" fmla="*/ 0 w 51"/>
                <a:gd name="T39" fmla="*/ 2147483647 h 45"/>
                <a:gd name="T40" fmla="*/ 0 w 51"/>
                <a:gd name="T41" fmla="*/ 2147483647 h 45"/>
                <a:gd name="T42" fmla="*/ 0 w 51"/>
                <a:gd name="T43" fmla="*/ 2147483647 h 45"/>
                <a:gd name="T44" fmla="*/ 0 w 51"/>
                <a:gd name="T45" fmla="*/ 2147483647 h 45"/>
                <a:gd name="T46" fmla="*/ 2147483647 w 51"/>
                <a:gd name="T47" fmla="*/ 2147483647 h 45"/>
                <a:gd name="T48" fmla="*/ 2147483647 w 51"/>
                <a:gd name="T49" fmla="*/ 2147483647 h 45"/>
                <a:gd name="T50" fmla="*/ 2147483647 w 51"/>
                <a:gd name="T51" fmla="*/ 2147483647 h 45"/>
                <a:gd name="T52" fmla="*/ 2147483647 w 51"/>
                <a:gd name="T53" fmla="*/ 2147483647 h 45"/>
                <a:gd name="T54" fmla="*/ 2147483647 w 51"/>
                <a:gd name="T55" fmla="*/ 2147483647 h 45"/>
                <a:gd name="T56" fmla="*/ 2147483647 w 51"/>
                <a:gd name="T57" fmla="*/ 2147483647 h 45"/>
                <a:gd name="T58" fmla="*/ 2147483647 w 51"/>
                <a:gd name="T59" fmla="*/ 2147483647 h 45"/>
                <a:gd name="T60" fmla="*/ 2147483647 w 51"/>
                <a:gd name="T61" fmla="*/ 2147483647 h 45"/>
                <a:gd name="T62" fmla="*/ 2147483647 w 51"/>
                <a:gd name="T63" fmla="*/ 0 h 45"/>
                <a:gd name="T64" fmla="*/ 2147483647 w 51"/>
                <a:gd name="T65" fmla="*/ 2147483647 h 45"/>
                <a:gd name="T66" fmla="*/ 2147483647 w 51"/>
                <a:gd name="T67" fmla="*/ 2147483647 h 45"/>
                <a:gd name="T68" fmla="*/ 2147483647 w 51"/>
                <a:gd name="T69" fmla="*/ 2147483647 h 45"/>
                <a:gd name="T70" fmla="*/ 2147483647 w 51"/>
                <a:gd name="T71" fmla="*/ 2147483647 h 45"/>
                <a:gd name="T72" fmla="*/ 2147483647 w 51"/>
                <a:gd name="T73" fmla="*/ 2147483647 h 45"/>
                <a:gd name="T74" fmla="*/ 2147483647 w 51"/>
                <a:gd name="T75" fmla="*/ 2147483647 h 45"/>
                <a:gd name="T76" fmla="*/ 2147483647 w 51"/>
                <a:gd name="T77" fmla="*/ 2147483647 h 45"/>
                <a:gd name="T78" fmla="*/ 2147483647 w 51"/>
                <a:gd name="T79" fmla="*/ 2147483647 h 45"/>
                <a:gd name="T80" fmla="*/ 2147483647 w 51"/>
                <a:gd name="T81" fmla="*/ 2147483647 h 45"/>
                <a:gd name="T82" fmla="*/ 2147483647 w 51"/>
                <a:gd name="T83" fmla="*/ 2147483647 h 45"/>
                <a:gd name="T84" fmla="*/ 2147483647 w 51"/>
                <a:gd name="T85" fmla="*/ 2147483647 h 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1" h="45">
                  <a:moveTo>
                    <a:pt x="51" y="23"/>
                  </a:moveTo>
                  <a:lnTo>
                    <a:pt x="51" y="23"/>
                  </a:lnTo>
                  <a:lnTo>
                    <a:pt x="51" y="25"/>
                  </a:lnTo>
                  <a:lnTo>
                    <a:pt x="51" y="26"/>
                  </a:lnTo>
                  <a:lnTo>
                    <a:pt x="51" y="28"/>
                  </a:lnTo>
                  <a:lnTo>
                    <a:pt x="50" y="29"/>
                  </a:lnTo>
                  <a:lnTo>
                    <a:pt x="50" y="31"/>
                  </a:lnTo>
                  <a:lnTo>
                    <a:pt x="49" y="33"/>
                  </a:lnTo>
                  <a:lnTo>
                    <a:pt x="47" y="34"/>
                  </a:lnTo>
                  <a:lnTo>
                    <a:pt x="46" y="36"/>
                  </a:lnTo>
                  <a:lnTo>
                    <a:pt x="46" y="37"/>
                  </a:lnTo>
                  <a:lnTo>
                    <a:pt x="45" y="37"/>
                  </a:lnTo>
                  <a:lnTo>
                    <a:pt x="45" y="39"/>
                  </a:lnTo>
                  <a:lnTo>
                    <a:pt x="43" y="39"/>
                  </a:lnTo>
                  <a:lnTo>
                    <a:pt x="42" y="39"/>
                  </a:lnTo>
                  <a:lnTo>
                    <a:pt x="40" y="40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1" y="43"/>
                  </a:lnTo>
                  <a:lnTo>
                    <a:pt x="30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2" y="45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6" y="43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1" y="40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5" y="37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9"/>
                  </a:lnTo>
                  <a:lnTo>
                    <a:pt x="7" y="8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3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5"/>
                  </a:lnTo>
                  <a:lnTo>
                    <a:pt x="40" y="5"/>
                  </a:lnTo>
                  <a:lnTo>
                    <a:pt x="42" y="6"/>
                  </a:lnTo>
                  <a:lnTo>
                    <a:pt x="43" y="6"/>
                  </a:lnTo>
                  <a:lnTo>
                    <a:pt x="45" y="8"/>
                  </a:lnTo>
                  <a:lnTo>
                    <a:pt x="46" y="9"/>
                  </a:lnTo>
                  <a:lnTo>
                    <a:pt x="47" y="11"/>
                  </a:lnTo>
                  <a:lnTo>
                    <a:pt x="49" y="12"/>
                  </a:lnTo>
                  <a:lnTo>
                    <a:pt x="50" y="14"/>
                  </a:lnTo>
                  <a:lnTo>
                    <a:pt x="50" y="15"/>
                  </a:lnTo>
                  <a:lnTo>
                    <a:pt x="51" y="17"/>
                  </a:lnTo>
                  <a:lnTo>
                    <a:pt x="51" y="19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51" y="23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3" name="Freeform 95"/>
            <p:cNvSpPr>
              <a:spLocks/>
            </p:cNvSpPr>
            <p:nvPr/>
          </p:nvSpPr>
          <p:spPr bwMode="auto">
            <a:xfrm>
              <a:off x="5657851" y="5091113"/>
              <a:ext cx="42863" cy="34925"/>
            </a:xfrm>
            <a:custGeom>
              <a:avLst/>
              <a:gdLst>
                <a:gd name="T0" fmla="*/ 2147483647 w 52"/>
                <a:gd name="T1" fmla="*/ 2147483647 h 45"/>
                <a:gd name="T2" fmla="*/ 2147483647 w 52"/>
                <a:gd name="T3" fmla="*/ 2147483647 h 45"/>
                <a:gd name="T4" fmla="*/ 2147483647 w 52"/>
                <a:gd name="T5" fmla="*/ 2147483647 h 45"/>
                <a:gd name="T6" fmla="*/ 2147483647 w 52"/>
                <a:gd name="T7" fmla="*/ 2147483647 h 45"/>
                <a:gd name="T8" fmla="*/ 2147483647 w 52"/>
                <a:gd name="T9" fmla="*/ 2147483647 h 45"/>
                <a:gd name="T10" fmla="*/ 2147483647 w 52"/>
                <a:gd name="T11" fmla="*/ 2147483647 h 45"/>
                <a:gd name="T12" fmla="*/ 2147483647 w 52"/>
                <a:gd name="T13" fmla="*/ 2147483647 h 45"/>
                <a:gd name="T14" fmla="*/ 2147483647 w 52"/>
                <a:gd name="T15" fmla="*/ 2147483647 h 45"/>
                <a:gd name="T16" fmla="*/ 2147483647 w 52"/>
                <a:gd name="T17" fmla="*/ 2147483647 h 45"/>
                <a:gd name="T18" fmla="*/ 2147483647 w 52"/>
                <a:gd name="T19" fmla="*/ 2147483647 h 45"/>
                <a:gd name="T20" fmla="*/ 2147483647 w 52"/>
                <a:gd name="T21" fmla="*/ 2147483647 h 45"/>
                <a:gd name="T22" fmla="*/ 2147483647 w 52"/>
                <a:gd name="T23" fmla="*/ 2147483647 h 45"/>
                <a:gd name="T24" fmla="*/ 2147483647 w 52"/>
                <a:gd name="T25" fmla="*/ 2147483647 h 45"/>
                <a:gd name="T26" fmla="*/ 2147483647 w 52"/>
                <a:gd name="T27" fmla="*/ 2147483647 h 45"/>
                <a:gd name="T28" fmla="*/ 2147483647 w 52"/>
                <a:gd name="T29" fmla="*/ 2147483647 h 45"/>
                <a:gd name="T30" fmla="*/ 2147483647 w 52"/>
                <a:gd name="T31" fmla="*/ 2147483647 h 45"/>
                <a:gd name="T32" fmla="*/ 2147483647 w 52"/>
                <a:gd name="T33" fmla="*/ 2147483647 h 45"/>
                <a:gd name="T34" fmla="*/ 2147483647 w 52"/>
                <a:gd name="T35" fmla="*/ 2147483647 h 45"/>
                <a:gd name="T36" fmla="*/ 2147483647 w 52"/>
                <a:gd name="T37" fmla="*/ 2147483647 h 45"/>
                <a:gd name="T38" fmla="*/ 2147483647 w 52"/>
                <a:gd name="T39" fmla="*/ 2147483647 h 45"/>
                <a:gd name="T40" fmla="*/ 2147483647 w 52"/>
                <a:gd name="T41" fmla="*/ 2147483647 h 45"/>
                <a:gd name="T42" fmla="*/ 2147483647 w 52"/>
                <a:gd name="T43" fmla="*/ 2147483647 h 45"/>
                <a:gd name="T44" fmla="*/ 2147483647 w 52"/>
                <a:gd name="T45" fmla="*/ 2147483647 h 45"/>
                <a:gd name="T46" fmla="*/ 2147483647 w 52"/>
                <a:gd name="T47" fmla="*/ 2147483647 h 45"/>
                <a:gd name="T48" fmla="*/ 2147483647 w 52"/>
                <a:gd name="T49" fmla="*/ 2147483647 h 45"/>
                <a:gd name="T50" fmla="*/ 2147483647 w 52"/>
                <a:gd name="T51" fmla="*/ 2147483647 h 45"/>
                <a:gd name="T52" fmla="*/ 2147483647 w 52"/>
                <a:gd name="T53" fmla="*/ 2147483647 h 45"/>
                <a:gd name="T54" fmla="*/ 2147483647 w 52"/>
                <a:gd name="T55" fmla="*/ 2147483647 h 45"/>
                <a:gd name="T56" fmla="*/ 2147483647 w 52"/>
                <a:gd name="T57" fmla="*/ 2147483647 h 45"/>
                <a:gd name="T58" fmla="*/ 2147483647 w 52"/>
                <a:gd name="T59" fmla="*/ 2147483647 h 45"/>
                <a:gd name="T60" fmla="*/ 2147483647 w 52"/>
                <a:gd name="T61" fmla="*/ 2147483647 h 45"/>
                <a:gd name="T62" fmla="*/ 2147483647 w 52"/>
                <a:gd name="T63" fmla="*/ 0 h 45"/>
                <a:gd name="T64" fmla="*/ 2147483647 w 52"/>
                <a:gd name="T65" fmla="*/ 2147483647 h 45"/>
                <a:gd name="T66" fmla="*/ 2147483647 w 52"/>
                <a:gd name="T67" fmla="*/ 2147483647 h 45"/>
                <a:gd name="T68" fmla="*/ 2147483647 w 52"/>
                <a:gd name="T69" fmla="*/ 2147483647 h 45"/>
                <a:gd name="T70" fmla="*/ 2147483647 w 52"/>
                <a:gd name="T71" fmla="*/ 2147483647 h 45"/>
                <a:gd name="T72" fmla="*/ 2147483647 w 52"/>
                <a:gd name="T73" fmla="*/ 2147483647 h 45"/>
                <a:gd name="T74" fmla="*/ 2147483647 w 52"/>
                <a:gd name="T75" fmla="*/ 2147483647 h 45"/>
                <a:gd name="T76" fmla="*/ 2147483647 w 52"/>
                <a:gd name="T77" fmla="*/ 2147483647 h 45"/>
                <a:gd name="T78" fmla="*/ 2147483647 w 52"/>
                <a:gd name="T79" fmla="*/ 2147483647 h 45"/>
                <a:gd name="T80" fmla="*/ 2147483647 w 52"/>
                <a:gd name="T81" fmla="*/ 2147483647 h 45"/>
                <a:gd name="T82" fmla="*/ 2147483647 w 52"/>
                <a:gd name="T83" fmla="*/ 2147483647 h 45"/>
                <a:gd name="T84" fmla="*/ 2147483647 w 52"/>
                <a:gd name="T85" fmla="*/ 2147483647 h 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" h="45">
                  <a:moveTo>
                    <a:pt x="52" y="23"/>
                  </a:moveTo>
                  <a:lnTo>
                    <a:pt x="52" y="23"/>
                  </a:lnTo>
                  <a:lnTo>
                    <a:pt x="52" y="25"/>
                  </a:lnTo>
                  <a:lnTo>
                    <a:pt x="52" y="26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0" y="31"/>
                  </a:lnTo>
                  <a:lnTo>
                    <a:pt x="50" y="33"/>
                  </a:lnTo>
                  <a:lnTo>
                    <a:pt x="48" y="34"/>
                  </a:lnTo>
                  <a:lnTo>
                    <a:pt x="47" y="36"/>
                  </a:lnTo>
                  <a:lnTo>
                    <a:pt x="47" y="37"/>
                  </a:lnTo>
                  <a:lnTo>
                    <a:pt x="46" y="37"/>
                  </a:lnTo>
                  <a:lnTo>
                    <a:pt x="44" y="39"/>
                  </a:lnTo>
                  <a:lnTo>
                    <a:pt x="43" y="39"/>
                  </a:lnTo>
                  <a:lnTo>
                    <a:pt x="42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1" y="45"/>
                  </a:lnTo>
                  <a:lnTo>
                    <a:pt x="30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1" y="43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7" y="43"/>
                  </a:lnTo>
                  <a:lnTo>
                    <a:pt x="16" y="43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7" y="37"/>
                  </a:lnTo>
                  <a:lnTo>
                    <a:pt x="5" y="36"/>
                  </a:lnTo>
                  <a:lnTo>
                    <a:pt x="5" y="34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5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2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3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3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7" y="9"/>
                  </a:lnTo>
                  <a:lnTo>
                    <a:pt x="48" y="11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1" y="15"/>
                  </a:lnTo>
                  <a:lnTo>
                    <a:pt x="51" y="17"/>
                  </a:lnTo>
                  <a:lnTo>
                    <a:pt x="52" y="19"/>
                  </a:lnTo>
                  <a:lnTo>
                    <a:pt x="52" y="20"/>
                  </a:lnTo>
                  <a:lnTo>
                    <a:pt x="52" y="22"/>
                  </a:lnTo>
                  <a:lnTo>
                    <a:pt x="52" y="23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4" name="Freeform 96"/>
            <p:cNvSpPr>
              <a:spLocks/>
            </p:cNvSpPr>
            <p:nvPr/>
          </p:nvSpPr>
          <p:spPr bwMode="auto">
            <a:xfrm>
              <a:off x="5502276" y="5019675"/>
              <a:ext cx="49213" cy="57150"/>
            </a:xfrm>
            <a:custGeom>
              <a:avLst/>
              <a:gdLst>
                <a:gd name="T0" fmla="*/ 2147483647 w 62"/>
                <a:gd name="T1" fmla="*/ 2147483647 h 73"/>
                <a:gd name="T2" fmla="*/ 2147483647 w 62"/>
                <a:gd name="T3" fmla="*/ 2147483647 h 73"/>
                <a:gd name="T4" fmla="*/ 2147483647 w 62"/>
                <a:gd name="T5" fmla="*/ 2147483647 h 73"/>
                <a:gd name="T6" fmla="*/ 2147483647 w 62"/>
                <a:gd name="T7" fmla="*/ 2147483647 h 73"/>
                <a:gd name="T8" fmla="*/ 2147483647 w 62"/>
                <a:gd name="T9" fmla="*/ 2147483647 h 73"/>
                <a:gd name="T10" fmla="*/ 2147483647 w 62"/>
                <a:gd name="T11" fmla="*/ 2147483647 h 73"/>
                <a:gd name="T12" fmla="*/ 2147483647 w 62"/>
                <a:gd name="T13" fmla="*/ 2147483647 h 73"/>
                <a:gd name="T14" fmla="*/ 2147483647 w 62"/>
                <a:gd name="T15" fmla="*/ 2147483647 h 73"/>
                <a:gd name="T16" fmla="*/ 2147483647 w 62"/>
                <a:gd name="T17" fmla="*/ 2147483647 h 73"/>
                <a:gd name="T18" fmla="*/ 2147483647 w 62"/>
                <a:gd name="T19" fmla="*/ 2147483647 h 73"/>
                <a:gd name="T20" fmla="*/ 2147483647 w 62"/>
                <a:gd name="T21" fmla="*/ 2147483647 h 73"/>
                <a:gd name="T22" fmla="*/ 2147483647 w 62"/>
                <a:gd name="T23" fmla="*/ 2147483647 h 73"/>
                <a:gd name="T24" fmla="*/ 2147483647 w 62"/>
                <a:gd name="T25" fmla="*/ 2147483647 h 73"/>
                <a:gd name="T26" fmla="*/ 2147483647 w 62"/>
                <a:gd name="T27" fmla="*/ 2147483647 h 73"/>
                <a:gd name="T28" fmla="*/ 2147483647 w 62"/>
                <a:gd name="T29" fmla="*/ 2147483647 h 73"/>
                <a:gd name="T30" fmla="*/ 2147483647 w 62"/>
                <a:gd name="T31" fmla="*/ 2147483647 h 73"/>
                <a:gd name="T32" fmla="*/ 2147483647 w 62"/>
                <a:gd name="T33" fmla="*/ 2147483647 h 73"/>
                <a:gd name="T34" fmla="*/ 2147483647 w 62"/>
                <a:gd name="T35" fmla="*/ 2147483647 h 73"/>
                <a:gd name="T36" fmla="*/ 2147483647 w 62"/>
                <a:gd name="T37" fmla="*/ 2147483647 h 73"/>
                <a:gd name="T38" fmla="*/ 0 w 62"/>
                <a:gd name="T39" fmla="*/ 2147483647 h 73"/>
                <a:gd name="T40" fmla="*/ 0 w 62"/>
                <a:gd name="T41" fmla="*/ 2147483647 h 73"/>
                <a:gd name="T42" fmla="*/ 0 w 62"/>
                <a:gd name="T43" fmla="*/ 2147483647 h 73"/>
                <a:gd name="T44" fmla="*/ 0 w 62"/>
                <a:gd name="T45" fmla="*/ 2147483647 h 73"/>
                <a:gd name="T46" fmla="*/ 2147483647 w 62"/>
                <a:gd name="T47" fmla="*/ 2147483647 h 73"/>
                <a:gd name="T48" fmla="*/ 2147483647 w 62"/>
                <a:gd name="T49" fmla="*/ 2147483647 h 73"/>
                <a:gd name="T50" fmla="*/ 2147483647 w 62"/>
                <a:gd name="T51" fmla="*/ 2147483647 h 73"/>
                <a:gd name="T52" fmla="*/ 2147483647 w 62"/>
                <a:gd name="T53" fmla="*/ 2147483647 h 73"/>
                <a:gd name="T54" fmla="*/ 2147483647 w 62"/>
                <a:gd name="T55" fmla="*/ 2147483647 h 73"/>
                <a:gd name="T56" fmla="*/ 2147483647 w 62"/>
                <a:gd name="T57" fmla="*/ 2147483647 h 73"/>
                <a:gd name="T58" fmla="*/ 2147483647 w 62"/>
                <a:gd name="T59" fmla="*/ 2147483647 h 73"/>
                <a:gd name="T60" fmla="*/ 2147483647 w 62"/>
                <a:gd name="T61" fmla="*/ 2147483647 h 73"/>
                <a:gd name="T62" fmla="*/ 2147483647 w 62"/>
                <a:gd name="T63" fmla="*/ 0 h 73"/>
                <a:gd name="T64" fmla="*/ 2147483647 w 62"/>
                <a:gd name="T65" fmla="*/ 0 h 73"/>
                <a:gd name="T66" fmla="*/ 2147483647 w 62"/>
                <a:gd name="T67" fmla="*/ 2147483647 h 73"/>
                <a:gd name="T68" fmla="*/ 2147483647 w 62"/>
                <a:gd name="T69" fmla="*/ 2147483647 h 73"/>
                <a:gd name="T70" fmla="*/ 2147483647 w 62"/>
                <a:gd name="T71" fmla="*/ 2147483647 h 73"/>
                <a:gd name="T72" fmla="*/ 2147483647 w 62"/>
                <a:gd name="T73" fmla="*/ 2147483647 h 73"/>
                <a:gd name="T74" fmla="*/ 2147483647 w 62"/>
                <a:gd name="T75" fmla="*/ 2147483647 h 73"/>
                <a:gd name="T76" fmla="*/ 2147483647 w 62"/>
                <a:gd name="T77" fmla="*/ 2147483647 h 73"/>
                <a:gd name="T78" fmla="*/ 2147483647 w 62"/>
                <a:gd name="T79" fmla="*/ 2147483647 h 73"/>
                <a:gd name="T80" fmla="*/ 2147483647 w 62"/>
                <a:gd name="T81" fmla="*/ 2147483647 h 73"/>
                <a:gd name="T82" fmla="*/ 2147483647 w 62"/>
                <a:gd name="T83" fmla="*/ 2147483647 h 73"/>
                <a:gd name="T84" fmla="*/ 2147483647 w 62"/>
                <a:gd name="T85" fmla="*/ 2147483647 h 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2" h="73">
                  <a:moveTo>
                    <a:pt x="62" y="36"/>
                  </a:moveTo>
                  <a:lnTo>
                    <a:pt x="62" y="37"/>
                  </a:lnTo>
                  <a:lnTo>
                    <a:pt x="62" y="41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2" y="45"/>
                  </a:lnTo>
                  <a:lnTo>
                    <a:pt x="62" y="47"/>
                  </a:lnTo>
                  <a:lnTo>
                    <a:pt x="61" y="48"/>
                  </a:lnTo>
                  <a:lnTo>
                    <a:pt x="61" y="50"/>
                  </a:lnTo>
                  <a:lnTo>
                    <a:pt x="59" y="51"/>
                  </a:lnTo>
                  <a:lnTo>
                    <a:pt x="59" y="53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7" y="58"/>
                  </a:lnTo>
                  <a:lnTo>
                    <a:pt x="55" y="59"/>
                  </a:lnTo>
                  <a:lnTo>
                    <a:pt x="55" y="61"/>
                  </a:lnTo>
                  <a:lnTo>
                    <a:pt x="54" y="62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50" y="65"/>
                  </a:lnTo>
                  <a:lnTo>
                    <a:pt x="49" y="67"/>
                  </a:lnTo>
                  <a:lnTo>
                    <a:pt x="47" y="68"/>
                  </a:lnTo>
                  <a:lnTo>
                    <a:pt x="46" y="70"/>
                  </a:lnTo>
                  <a:lnTo>
                    <a:pt x="45" y="70"/>
                  </a:lnTo>
                  <a:lnTo>
                    <a:pt x="43" y="70"/>
                  </a:lnTo>
                  <a:lnTo>
                    <a:pt x="40" y="71"/>
                  </a:lnTo>
                  <a:lnTo>
                    <a:pt x="39" y="71"/>
                  </a:lnTo>
                  <a:lnTo>
                    <a:pt x="38" y="73"/>
                  </a:lnTo>
                  <a:lnTo>
                    <a:pt x="36" y="73"/>
                  </a:lnTo>
                  <a:lnTo>
                    <a:pt x="35" y="73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0" y="71"/>
                  </a:lnTo>
                  <a:lnTo>
                    <a:pt x="19" y="70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5" y="68"/>
                  </a:lnTo>
                  <a:lnTo>
                    <a:pt x="13" y="67"/>
                  </a:lnTo>
                  <a:lnTo>
                    <a:pt x="12" y="67"/>
                  </a:lnTo>
                  <a:lnTo>
                    <a:pt x="11" y="65"/>
                  </a:lnTo>
                  <a:lnTo>
                    <a:pt x="11" y="64"/>
                  </a:lnTo>
                  <a:lnTo>
                    <a:pt x="9" y="62"/>
                  </a:lnTo>
                  <a:lnTo>
                    <a:pt x="8" y="62"/>
                  </a:lnTo>
                  <a:lnTo>
                    <a:pt x="7" y="61"/>
                  </a:lnTo>
                  <a:lnTo>
                    <a:pt x="7" y="59"/>
                  </a:lnTo>
                  <a:lnTo>
                    <a:pt x="5" y="58"/>
                  </a:lnTo>
                  <a:lnTo>
                    <a:pt x="4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1" y="50"/>
                  </a:lnTo>
                  <a:lnTo>
                    <a:pt x="1" y="48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5" y="16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8" y="11"/>
                  </a:lnTo>
                  <a:lnTo>
                    <a:pt x="9" y="11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5" y="5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5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50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3" y="11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8" y="17"/>
                  </a:lnTo>
                  <a:lnTo>
                    <a:pt x="58" y="19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61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2" y="28"/>
                  </a:lnTo>
                  <a:lnTo>
                    <a:pt x="62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62" y="3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5" name="Freeform 97"/>
            <p:cNvSpPr>
              <a:spLocks/>
            </p:cNvSpPr>
            <p:nvPr/>
          </p:nvSpPr>
          <p:spPr bwMode="auto">
            <a:xfrm>
              <a:off x="5513388" y="5029200"/>
              <a:ext cx="22225" cy="23813"/>
            </a:xfrm>
            <a:custGeom>
              <a:avLst/>
              <a:gdLst>
                <a:gd name="T0" fmla="*/ 2147483647 w 27"/>
                <a:gd name="T1" fmla="*/ 2147483647 h 31"/>
                <a:gd name="T2" fmla="*/ 2147483647 w 27"/>
                <a:gd name="T3" fmla="*/ 2147483647 h 31"/>
                <a:gd name="T4" fmla="*/ 2147483647 w 27"/>
                <a:gd name="T5" fmla="*/ 2147483647 h 31"/>
                <a:gd name="T6" fmla="*/ 2147483647 w 27"/>
                <a:gd name="T7" fmla="*/ 2147483647 h 31"/>
                <a:gd name="T8" fmla="*/ 2147483647 w 27"/>
                <a:gd name="T9" fmla="*/ 2147483647 h 31"/>
                <a:gd name="T10" fmla="*/ 2147483647 w 27"/>
                <a:gd name="T11" fmla="*/ 2147483647 h 31"/>
                <a:gd name="T12" fmla="*/ 2147483647 w 27"/>
                <a:gd name="T13" fmla="*/ 2147483647 h 31"/>
                <a:gd name="T14" fmla="*/ 2147483647 w 27"/>
                <a:gd name="T15" fmla="*/ 2147483647 h 31"/>
                <a:gd name="T16" fmla="*/ 2147483647 w 27"/>
                <a:gd name="T17" fmla="*/ 2147483647 h 31"/>
                <a:gd name="T18" fmla="*/ 2147483647 w 27"/>
                <a:gd name="T19" fmla="*/ 2147483647 h 31"/>
                <a:gd name="T20" fmla="*/ 2147483647 w 27"/>
                <a:gd name="T21" fmla="*/ 2147483647 h 31"/>
                <a:gd name="T22" fmla="*/ 2147483647 w 27"/>
                <a:gd name="T23" fmla="*/ 2147483647 h 31"/>
                <a:gd name="T24" fmla="*/ 2147483647 w 27"/>
                <a:gd name="T25" fmla="*/ 2147483647 h 31"/>
                <a:gd name="T26" fmla="*/ 2147483647 w 27"/>
                <a:gd name="T27" fmla="*/ 2147483647 h 31"/>
                <a:gd name="T28" fmla="*/ 2147483647 w 27"/>
                <a:gd name="T29" fmla="*/ 2147483647 h 31"/>
                <a:gd name="T30" fmla="*/ 0 w 27"/>
                <a:gd name="T31" fmla="*/ 2147483647 h 31"/>
                <a:gd name="T32" fmla="*/ 0 w 27"/>
                <a:gd name="T33" fmla="*/ 2147483647 h 31"/>
                <a:gd name="T34" fmla="*/ 0 w 27"/>
                <a:gd name="T35" fmla="*/ 2147483647 h 31"/>
                <a:gd name="T36" fmla="*/ 2147483647 w 27"/>
                <a:gd name="T37" fmla="*/ 2147483647 h 31"/>
                <a:gd name="T38" fmla="*/ 2147483647 w 27"/>
                <a:gd name="T39" fmla="*/ 2147483647 h 31"/>
                <a:gd name="T40" fmla="*/ 2147483647 w 27"/>
                <a:gd name="T41" fmla="*/ 2147483647 h 31"/>
                <a:gd name="T42" fmla="*/ 2147483647 w 27"/>
                <a:gd name="T43" fmla="*/ 2147483647 h 31"/>
                <a:gd name="T44" fmla="*/ 2147483647 w 27"/>
                <a:gd name="T45" fmla="*/ 2147483647 h 31"/>
                <a:gd name="T46" fmla="*/ 2147483647 w 27"/>
                <a:gd name="T47" fmla="*/ 2147483647 h 31"/>
                <a:gd name="T48" fmla="*/ 2147483647 w 27"/>
                <a:gd name="T49" fmla="*/ 2147483647 h 31"/>
                <a:gd name="T50" fmla="*/ 2147483647 w 27"/>
                <a:gd name="T51" fmla="*/ 2147483647 h 31"/>
                <a:gd name="T52" fmla="*/ 2147483647 w 27"/>
                <a:gd name="T53" fmla="*/ 2147483647 h 31"/>
                <a:gd name="T54" fmla="*/ 2147483647 w 27"/>
                <a:gd name="T55" fmla="*/ 2147483647 h 31"/>
                <a:gd name="T56" fmla="*/ 2147483647 w 27"/>
                <a:gd name="T57" fmla="*/ 2147483647 h 31"/>
                <a:gd name="T58" fmla="*/ 2147483647 w 27"/>
                <a:gd name="T59" fmla="*/ 2147483647 h 31"/>
                <a:gd name="T60" fmla="*/ 2147483647 w 27"/>
                <a:gd name="T61" fmla="*/ 2147483647 h 31"/>
                <a:gd name="T62" fmla="*/ 2147483647 w 27"/>
                <a:gd name="T63" fmla="*/ 2147483647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7" h="31">
                  <a:moveTo>
                    <a:pt x="27" y="15"/>
                  </a:moveTo>
                  <a:lnTo>
                    <a:pt x="27" y="17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4" y="24"/>
                  </a:lnTo>
                  <a:lnTo>
                    <a:pt x="23" y="26"/>
                  </a:lnTo>
                  <a:lnTo>
                    <a:pt x="21" y="28"/>
                  </a:lnTo>
                  <a:lnTo>
                    <a:pt x="20" y="29"/>
                  </a:lnTo>
                  <a:lnTo>
                    <a:pt x="19" y="29"/>
                  </a:lnTo>
                  <a:lnTo>
                    <a:pt x="17" y="31"/>
                  </a:lnTo>
                  <a:lnTo>
                    <a:pt x="16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29"/>
                  </a:lnTo>
                  <a:lnTo>
                    <a:pt x="5" y="28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3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6" name="Freeform 98"/>
            <p:cNvSpPr>
              <a:spLocks/>
            </p:cNvSpPr>
            <p:nvPr/>
          </p:nvSpPr>
          <p:spPr bwMode="auto">
            <a:xfrm>
              <a:off x="5527676" y="5056188"/>
              <a:ext cx="9525" cy="12700"/>
            </a:xfrm>
            <a:custGeom>
              <a:avLst/>
              <a:gdLst>
                <a:gd name="T0" fmla="*/ 2147483647 w 13"/>
                <a:gd name="T1" fmla="*/ 2147483647 h 15"/>
                <a:gd name="T2" fmla="*/ 2147483647 w 13"/>
                <a:gd name="T3" fmla="*/ 2147483647 h 15"/>
                <a:gd name="T4" fmla="*/ 2147483647 w 13"/>
                <a:gd name="T5" fmla="*/ 2147483647 h 15"/>
                <a:gd name="T6" fmla="*/ 2147483647 w 13"/>
                <a:gd name="T7" fmla="*/ 2147483647 h 15"/>
                <a:gd name="T8" fmla="*/ 2147483647 w 13"/>
                <a:gd name="T9" fmla="*/ 2147483647 h 15"/>
                <a:gd name="T10" fmla="*/ 2147483647 w 13"/>
                <a:gd name="T11" fmla="*/ 2147483647 h 15"/>
                <a:gd name="T12" fmla="*/ 2147483647 w 13"/>
                <a:gd name="T13" fmla="*/ 2147483647 h 15"/>
                <a:gd name="T14" fmla="*/ 2147483647 w 13"/>
                <a:gd name="T15" fmla="*/ 2147483647 h 15"/>
                <a:gd name="T16" fmla="*/ 2147483647 w 13"/>
                <a:gd name="T17" fmla="*/ 2147483647 h 15"/>
                <a:gd name="T18" fmla="*/ 2147483647 w 13"/>
                <a:gd name="T19" fmla="*/ 2147483647 h 15"/>
                <a:gd name="T20" fmla="*/ 2147483647 w 13"/>
                <a:gd name="T21" fmla="*/ 2147483647 h 15"/>
                <a:gd name="T22" fmla="*/ 2147483647 w 13"/>
                <a:gd name="T23" fmla="*/ 2147483647 h 15"/>
                <a:gd name="T24" fmla="*/ 2147483647 w 13"/>
                <a:gd name="T25" fmla="*/ 2147483647 h 15"/>
                <a:gd name="T26" fmla="*/ 0 w 13"/>
                <a:gd name="T27" fmla="*/ 2147483647 h 15"/>
                <a:gd name="T28" fmla="*/ 0 w 13"/>
                <a:gd name="T29" fmla="*/ 2147483647 h 15"/>
                <a:gd name="T30" fmla="*/ 0 w 13"/>
                <a:gd name="T31" fmla="*/ 2147483647 h 15"/>
                <a:gd name="T32" fmla="*/ 0 w 13"/>
                <a:gd name="T33" fmla="*/ 2147483647 h 15"/>
                <a:gd name="T34" fmla="*/ 0 w 13"/>
                <a:gd name="T35" fmla="*/ 2147483647 h 15"/>
                <a:gd name="T36" fmla="*/ 0 w 13"/>
                <a:gd name="T37" fmla="*/ 2147483647 h 15"/>
                <a:gd name="T38" fmla="*/ 2147483647 w 13"/>
                <a:gd name="T39" fmla="*/ 2147483647 h 15"/>
                <a:gd name="T40" fmla="*/ 2147483647 w 13"/>
                <a:gd name="T41" fmla="*/ 2147483647 h 15"/>
                <a:gd name="T42" fmla="*/ 2147483647 w 13"/>
                <a:gd name="T43" fmla="*/ 2147483647 h 15"/>
                <a:gd name="T44" fmla="*/ 2147483647 w 13"/>
                <a:gd name="T45" fmla="*/ 2147483647 h 15"/>
                <a:gd name="T46" fmla="*/ 2147483647 w 13"/>
                <a:gd name="T47" fmla="*/ 0 h 15"/>
                <a:gd name="T48" fmla="*/ 2147483647 w 13"/>
                <a:gd name="T49" fmla="*/ 0 h 15"/>
                <a:gd name="T50" fmla="*/ 2147483647 w 13"/>
                <a:gd name="T51" fmla="*/ 2147483647 h 15"/>
                <a:gd name="T52" fmla="*/ 2147483647 w 13"/>
                <a:gd name="T53" fmla="*/ 2147483647 h 15"/>
                <a:gd name="T54" fmla="*/ 2147483647 w 13"/>
                <a:gd name="T55" fmla="*/ 2147483647 h 15"/>
                <a:gd name="T56" fmla="*/ 2147483647 w 13"/>
                <a:gd name="T57" fmla="*/ 2147483647 h 15"/>
                <a:gd name="T58" fmla="*/ 2147483647 w 13"/>
                <a:gd name="T59" fmla="*/ 2147483647 h 15"/>
                <a:gd name="T60" fmla="*/ 2147483647 w 13"/>
                <a:gd name="T61" fmla="*/ 2147483647 h 15"/>
                <a:gd name="T62" fmla="*/ 2147483647 w 13"/>
                <a:gd name="T63" fmla="*/ 2147483647 h 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3" h="15">
                  <a:moveTo>
                    <a:pt x="13" y="7"/>
                  </a:moveTo>
                  <a:lnTo>
                    <a:pt x="13" y="7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7" name="Freeform 99"/>
            <p:cNvSpPr>
              <a:spLocks/>
            </p:cNvSpPr>
            <p:nvPr/>
          </p:nvSpPr>
          <p:spPr bwMode="auto">
            <a:xfrm>
              <a:off x="5649913" y="5019675"/>
              <a:ext cx="50800" cy="57150"/>
            </a:xfrm>
            <a:custGeom>
              <a:avLst/>
              <a:gdLst>
                <a:gd name="T0" fmla="*/ 2147483647 w 63"/>
                <a:gd name="T1" fmla="*/ 2147483647 h 73"/>
                <a:gd name="T2" fmla="*/ 2147483647 w 63"/>
                <a:gd name="T3" fmla="*/ 2147483647 h 73"/>
                <a:gd name="T4" fmla="*/ 2147483647 w 63"/>
                <a:gd name="T5" fmla="*/ 2147483647 h 73"/>
                <a:gd name="T6" fmla="*/ 2147483647 w 63"/>
                <a:gd name="T7" fmla="*/ 2147483647 h 73"/>
                <a:gd name="T8" fmla="*/ 2147483647 w 63"/>
                <a:gd name="T9" fmla="*/ 2147483647 h 73"/>
                <a:gd name="T10" fmla="*/ 2147483647 w 63"/>
                <a:gd name="T11" fmla="*/ 2147483647 h 73"/>
                <a:gd name="T12" fmla="*/ 2147483647 w 63"/>
                <a:gd name="T13" fmla="*/ 2147483647 h 73"/>
                <a:gd name="T14" fmla="*/ 2147483647 w 63"/>
                <a:gd name="T15" fmla="*/ 2147483647 h 73"/>
                <a:gd name="T16" fmla="*/ 2147483647 w 63"/>
                <a:gd name="T17" fmla="*/ 2147483647 h 73"/>
                <a:gd name="T18" fmla="*/ 2147483647 w 63"/>
                <a:gd name="T19" fmla="*/ 2147483647 h 73"/>
                <a:gd name="T20" fmla="*/ 2147483647 w 63"/>
                <a:gd name="T21" fmla="*/ 2147483647 h 73"/>
                <a:gd name="T22" fmla="*/ 2147483647 w 63"/>
                <a:gd name="T23" fmla="*/ 2147483647 h 73"/>
                <a:gd name="T24" fmla="*/ 2147483647 w 63"/>
                <a:gd name="T25" fmla="*/ 2147483647 h 73"/>
                <a:gd name="T26" fmla="*/ 2147483647 w 63"/>
                <a:gd name="T27" fmla="*/ 2147483647 h 73"/>
                <a:gd name="T28" fmla="*/ 2147483647 w 63"/>
                <a:gd name="T29" fmla="*/ 2147483647 h 73"/>
                <a:gd name="T30" fmla="*/ 2147483647 w 63"/>
                <a:gd name="T31" fmla="*/ 2147483647 h 73"/>
                <a:gd name="T32" fmla="*/ 2147483647 w 63"/>
                <a:gd name="T33" fmla="*/ 2147483647 h 73"/>
                <a:gd name="T34" fmla="*/ 2147483647 w 63"/>
                <a:gd name="T35" fmla="*/ 2147483647 h 73"/>
                <a:gd name="T36" fmla="*/ 2147483647 w 63"/>
                <a:gd name="T37" fmla="*/ 2147483647 h 73"/>
                <a:gd name="T38" fmla="*/ 2147483647 w 63"/>
                <a:gd name="T39" fmla="*/ 2147483647 h 73"/>
                <a:gd name="T40" fmla="*/ 0 w 63"/>
                <a:gd name="T41" fmla="*/ 2147483647 h 73"/>
                <a:gd name="T42" fmla="*/ 0 w 63"/>
                <a:gd name="T43" fmla="*/ 2147483647 h 73"/>
                <a:gd name="T44" fmla="*/ 2147483647 w 63"/>
                <a:gd name="T45" fmla="*/ 2147483647 h 73"/>
                <a:gd name="T46" fmla="*/ 2147483647 w 63"/>
                <a:gd name="T47" fmla="*/ 2147483647 h 73"/>
                <a:gd name="T48" fmla="*/ 2147483647 w 63"/>
                <a:gd name="T49" fmla="*/ 2147483647 h 73"/>
                <a:gd name="T50" fmla="*/ 2147483647 w 63"/>
                <a:gd name="T51" fmla="*/ 2147483647 h 73"/>
                <a:gd name="T52" fmla="*/ 2147483647 w 63"/>
                <a:gd name="T53" fmla="*/ 2147483647 h 73"/>
                <a:gd name="T54" fmla="*/ 2147483647 w 63"/>
                <a:gd name="T55" fmla="*/ 2147483647 h 73"/>
                <a:gd name="T56" fmla="*/ 2147483647 w 63"/>
                <a:gd name="T57" fmla="*/ 2147483647 h 73"/>
                <a:gd name="T58" fmla="*/ 2147483647 w 63"/>
                <a:gd name="T59" fmla="*/ 2147483647 h 73"/>
                <a:gd name="T60" fmla="*/ 2147483647 w 63"/>
                <a:gd name="T61" fmla="*/ 2147483647 h 73"/>
                <a:gd name="T62" fmla="*/ 2147483647 w 63"/>
                <a:gd name="T63" fmla="*/ 0 h 73"/>
                <a:gd name="T64" fmla="*/ 2147483647 w 63"/>
                <a:gd name="T65" fmla="*/ 0 h 73"/>
                <a:gd name="T66" fmla="*/ 2147483647 w 63"/>
                <a:gd name="T67" fmla="*/ 2147483647 h 73"/>
                <a:gd name="T68" fmla="*/ 2147483647 w 63"/>
                <a:gd name="T69" fmla="*/ 2147483647 h 73"/>
                <a:gd name="T70" fmla="*/ 2147483647 w 63"/>
                <a:gd name="T71" fmla="*/ 2147483647 h 73"/>
                <a:gd name="T72" fmla="*/ 2147483647 w 63"/>
                <a:gd name="T73" fmla="*/ 2147483647 h 73"/>
                <a:gd name="T74" fmla="*/ 2147483647 w 63"/>
                <a:gd name="T75" fmla="*/ 2147483647 h 73"/>
                <a:gd name="T76" fmla="*/ 2147483647 w 63"/>
                <a:gd name="T77" fmla="*/ 2147483647 h 73"/>
                <a:gd name="T78" fmla="*/ 2147483647 w 63"/>
                <a:gd name="T79" fmla="*/ 2147483647 h 73"/>
                <a:gd name="T80" fmla="*/ 2147483647 w 63"/>
                <a:gd name="T81" fmla="*/ 2147483647 h 73"/>
                <a:gd name="T82" fmla="*/ 2147483647 w 63"/>
                <a:gd name="T83" fmla="*/ 2147483647 h 73"/>
                <a:gd name="T84" fmla="*/ 2147483647 w 63"/>
                <a:gd name="T85" fmla="*/ 2147483647 h 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3" h="73">
                  <a:moveTo>
                    <a:pt x="63" y="37"/>
                  </a:moveTo>
                  <a:lnTo>
                    <a:pt x="63" y="39"/>
                  </a:lnTo>
                  <a:lnTo>
                    <a:pt x="63" y="41"/>
                  </a:lnTo>
                  <a:lnTo>
                    <a:pt x="63" y="42"/>
                  </a:lnTo>
                  <a:lnTo>
                    <a:pt x="63" y="44"/>
                  </a:lnTo>
                  <a:lnTo>
                    <a:pt x="62" y="45"/>
                  </a:lnTo>
                  <a:lnTo>
                    <a:pt x="62" y="48"/>
                  </a:lnTo>
                  <a:lnTo>
                    <a:pt x="62" y="50"/>
                  </a:lnTo>
                  <a:lnTo>
                    <a:pt x="61" y="51"/>
                  </a:lnTo>
                  <a:lnTo>
                    <a:pt x="61" y="53"/>
                  </a:lnTo>
                  <a:lnTo>
                    <a:pt x="59" y="54"/>
                  </a:lnTo>
                  <a:lnTo>
                    <a:pt x="59" y="56"/>
                  </a:lnTo>
                  <a:lnTo>
                    <a:pt x="58" y="58"/>
                  </a:lnTo>
                  <a:lnTo>
                    <a:pt x="57" y="59"/>
                  </a:lnTo>
                  <a:lnTo>
                    <a:pt x="55" y="61"/>
                  </a:lnTo>
                  <a:lnTo>
                    <a:pt x="54" y="62"/>
                  </a:lnTo>
                  <a:lnTo>
                    <a:pt x="53" y="64"/>
                  </a:lnTo>
                  <a:lnTo>
                    <a:pt x="51" y="65"/>
                  </a:lnTo>
                  <a:lnTo>
                    <a:pt x="50" y="67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6" y="70"/>
                  </a:lnTo>
                  <a:lnTo>
                    <a:pt x="45" y="70"/>
                  </a:lnTo>
                  <a:lnTo>
                    <a:pt x="43" y="71"/>
                  </a:lnTo>
                  <a:lnTo>
                    <a:pt x="42" y="71"/>
                  </a:lnTo>
                  <a:lnTo>
                    <a:pt x="39" y="71"/>
                  </a:lnTo>
                  <a:lnTo>
                    <a:pt x="38" y="73"/>
                  </a:lnTo>
                  <a:lnTo>
                    <a:pt x="37" y="73"/>
                  </a:lnTo>
                  <a:lnTo>
                    <a:pt x="35" y="73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2" y="71"/>
                  </a:lnTo>
                  <a:lnTo>
                    <a:pt x="19" y="70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5" y="68"/>
                  </a:lnTo>
                  <a:lnTo>
                    <a:pt x="14" y="67"/>
                  </a:lnTo>
                  <a:lnTo>
                    <a:pt x="14" y="65"/>
                  </a:lnTo>
                  <a:lnTo>
                    <a:pt x="12" y="65"/>
                  </a:lnTo>
                  <a:lnTo>
                    <a:pt x="11" y="64"/>
                  </a:lnTo>
                  <a:lnTo>
                    <a:pt x="10" y="62"/>
                  </a:lnTo>
                  <a:lnTo>
                    <a:pt x="8" y="61"/>
                  </a:lnTo>
                  <a:lnTo>
                    <a:pt x="7" y="59"/>
                  </a:lnTo>
                  <a:lnTo>
                    <a:pt x="5" y="58"/>
                  </a:lnTo>
                  <a:lnTo>
                    <a:pt x="5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50"/>
                  </a:lnTo>
                  <a:lnTo>
                    <a:pt x="1" y="48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3" y="25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10" y="11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7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2" y="3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50" y="7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4" y="11"/>
                  </a:lnTo>
                  <a:lnTo>
                    <a:pt x="55" y="13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9" y="17"/>
                  </a:lnTo>
                  <a:lnTo>
                    <a:pt x="59" y="19"/>
                  </a:lnTo>
                  <a:lnTo>
                    <a:pt x="61" y="20"/>
                  </a:lnTo>
                  <a:lnTo>
                    <a:pt x="61" y="22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2" y="28"/>
                  </a:lnTo>
                  <a:lnTo>
                    <a:pt x="63" y="30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3" y="34"/>
                  </a:lnTo>
                  <a:lnTo>
                    <a:pt x="63" y="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8" name="Freeform 100"/>
            <p:cNvSpPr>
              <a:spLocks/>
            </p:cNvSpPr>
            <p:nvPr/>
          </p:nvSpPr>
          <p:spPr bwMode="auto">
            <a:xfrm>
              <a:off x="5662613" y="5029200"/>
              <a:ext cx="20638" cy="23813"/>
            </a:xfrm>
            <a:custGeom>
              <a:avLst/>
              <a:gdLst>
                <a:gd name="T0" fmla="*/ 2147483647 w 26"/>
                <a:gd name="T1" fmla="*/ 2147483647 h 31"/>
                <a:gd name="T2" fmla="*/ 2147483647 w 26"/>
                <a:gd name="T3" fmla="*/ 2147483647 h 31"/>
                <a:gd name="T4" fmla="*/ 2147483647 w 26"/>
                <a:gd name="T5" fmla="*/ 2147483647 h 31"/>
                <a:gd name="T6" fmla="*/ 2147483647 w 26"/>
                <a:gd name="T7" fmla="*/ 2147483647 h 31"/>
                <a:gd name="T8" fmla="*/ 2147483647 w 26"/>
                <a:gd name="T9" fmla="*/ 2147483647 h 31"/>
                <a:gd name="T10" fmla="*/ 2147483647 w 26"/>
                <a:gd name="T11" fmla="*/ 2147483647 h 31"/>
                <a:gd name="T12" fmla="*/ 2147483647 w 26"/>
                <a:gd name="T13" fmla="*/ 2147483647 h 31"/>
                <a:gd name="T14" fmla="*/ 2147483647 w 26"/>
                <a:gd name="T15" fmla="*/ 2147483647 h 31"/>
                <a:gd name="T16" fmla="*/ 2147483647 w 26"/>
                <a:gd name="T17" fmla="*/ 2147483647 h 31"/>
                <a:gd name="T18" fmla="*/ 2147483647 w 26"/>
                <a:gd name="T19" fmla="*/ 2147483647 h 31"/>
                <a:gd name="T20" fmla="*/ 2147483647 w 26"/>
                <a:gd name="T21" fmla="*/ 2147483647 h 31"/>
                <a:gd name="T22" fmla="*/ 2147483647 w 26"/>
                <a:gd name="T23" fmla="*/ 2147483647 h 31"/>
                <a:gd name="T24" fmla="*/ 2147483647 w 26"/>
                <a:gd name="T25" fmla="*/ 2147483647 h 31"/>
                <a:gd name="T26" fmla="*/ 2147483647 w 26"/>
                <a:gd name="T27" fmla="*/ 2147483647 h 31"/>
                <a:gd name="T28" fmla="*/ 0 w 26"/>
                <a:gd name="T29" fmla="*/ 2147483647 h 31"/>
                <a:gd name="T30" fmla="*/ 0 w 26"/>
                <a:gd name="T31" fmla="*/ 2147483647 h 31"/>
                <a:gd name="T32" fmla="*/ 0 w 26"/>
                <a:gd name="T33" fmla="*/ 2147483647 h 31"/>
                <a:gd name="T34" fmla="*/ 0 w 26"/>
                <a:gd name="T35" fmla="*/ 2147483647 h 31"/>
                <a:gd name="T36" fmla="*/ 2147483647 w 26"/>
                <a:gd name="T37" fmla="*/ 2147483647 h 31"/>
                <a:gd name="T38" fmla="*/ 2147483647 w 26"/>
                <a:gd name="T39" fmla="*/ 2147483647 h 31"/>
                <a:gd name="T40" fmla="*/ 2147483647 w 26"/>
                <a:gd name="T41" fmla="*/ 2147483647 h 31"/>
                <a:gd name="T42" fmla="*/ 2147483647 w 26"/>
                <a:gd name="T43" fmla="*/ 2147483647 h 31"/>
                <a:gd name="T44" fmla="*/ 2147483647 w 26"/>
                <a:gd name="T45" fmla="*/ 2147483647 h 31"/>
                <a:gd name="T46" fmla="*/ 2147483647 w 26"/>
                <a:gd name="T47" fmla="*/ 2147483647 h 31"/>
                <a:gd name="T48" fmla="*/ 2147483647 w 26"/>
                <a:gd name="T49" fmla="*/ 2147483647 h 31"/>
                <a:gd name="T50" fmla="*/ 2147483647 w 26"/>
                <a:gd name="T51" fmla="*/ 2147483647 h 31"/>
                <a:gd name="T52" fmla="*/ 2147483647 w 26"/>
                <a:gd name="T53" fmla="*/ 2147483647 h 31"/>
                <a:gd name="T54" fmla="*/ 2147483647 w 26"/>
                <a:gd name="T55" fmla="*/ 2147483647 h 31"/>
                <a:gd name="T56" fmla="*/ 2147483647 w 26"/>
                <a:gd name="T57" fmla="*/ 2147483647 h 31"/>
                <a:gd name="T58" fmla="*/ 2147483647 w 26"/>
                <a:gd name="T59" fmla="*/ 2147483647 h 31"/>
                <a:gd name="T60" fmla="*/ 2147483647 w 26"/>
                <a:gd name="T61" fmla="*/ 2147483647 h 31"/>
                <a:gd name="T62" fmla="*/ 2147483647 w 26"/>
                <a:gd name="T63" fmla="*/ 2147483647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6" h="31">
                  <a:moveTo>
                    <a:pt x="26" y="15"/>
                  </a:moveTo>
                  <a:lnTo>
                    <a:pt x="26" y="17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6" y="21"/>
                  </a:lnTo>
                  <a:lnTo>
                    <a:pt x="25" y="23"/>
                  </a:lnTo>
                  <a:lnTo>
                    <a:pt x="25" y="24"/>
                  </a:lnTo>
                  <a:lnTo>
                    <a:pt x="23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1" y="29"/>
                  </a:lnTo>
                  <a:lnTo>
                    <a:pt x="19" y="29"/>
                  </a:lnTo>
                  <a:lnTo>
                    <a:pt x="18" y="31"/>
                  </a:lnTo>
                  <a:lnTo>
                    <a:pt x="16" y="31"/>
                  </a:lnTo>
                  <a:lnTo>
                    <a:pt x="15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7"/>
                  </a:lnTo>
                  <a:lnTo>
                    <a:pt x="3" y="6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8" y="1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4"/>
                  </a:lnTo>
                  <a:lnTo>
                    <a:pt x="23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9" name="Freeform 101"/>
            <p:cNvSpPr>
              <a:spLocks/>
            </p:cNvSpPr>
            <p:nvPr/>
          </p:nvSpPr>
          <p:spPr bwMode="auto">
            <a:xfrm>
              <a:off x="5675313" y="5056188"/>
              <a:ext cx="9525" cy="12700"/>
            </a:xfrm>
            <a:custGeom>
              <a:avLst/>
              <a:gdLst>
                <a:gd name="T0" fmla="*/ 2147483647 w 14"/>
                <a:gd name="T1" fmla="*/ 2147483647 h 15"/>
                <a:gd name="T2" fmla="*/ 2147483647 w 14"/>
                <a:gd name="T3" fmla="*/ 2147483647 h 15"/>
                <a:gd name="T4" fmla="*/ 2147483647 w 14"/>
                <a:gd name="T5" fmla="*/ 2147483647 h 15"/>
                <a:gd name="T6" fmla="*/ 2147483647 w 14"/>
                <a:gd name="T7" fmla="*/ 2147483647 h 15"/>
                <a:gd name="T8" fmla="*/ 2147483647 w 14"/>
                <a:gd name="T9" fmla="*/ 2147483647 h 15"/>
                <a:gd name="T10" fmla="*/ 2147483647 w 14"/>
                <a:gd name="T11" fmla="*/ 2147483647 h 15"/>
                <a:gd name="T12" fmla="*/ 2147483647 w 14"/>
                <a:gd name="T13" fmla="*/ 2147483647 h 15"/>
                <a:gd name="T14" fmla="*/ 2147483647 w 14"/>
                <a:gd name="T15" fmla="*/ 2147483647 h 15"/>
                <a:gd name="T16" fmla="*/ 2147483647 w 14"/>
                <a:gd name="T17" fmla="*/ 2147483647 h 15"/>
                <a:gd name="T18" fmla="*/ 2147483647 w 14"/>
                <a:gd name="T19" fmla="*/ 2147483647 h 15"/>
                <a:gd name="T20" fmla="*/ 2147483647 w 14"/>
                <a:gd name="T21" fmla="*/ 2147483647 h 15"/>
                <a:gd name="T22" fmla="*/ 2147483647 w 14"/>
                <a:gd name="T23" fmla="*/ 2147483647 h 15"/>
                <a:gd name="T24" fmla="*/ 2147483647 w 14"/>
                <a:gd name="T25" fmla="*/ 2147483647 h 15"/>
                <a:gd name="T26" fmla="*/ 2147483647 w 14"/>
                <a:gd name="T27" fmla="*/ 2147483647 h 15"/>
                <a:gd name="T28" fmla="*/ 0 w 14"/>
                <a:gd name="T29" fmla="*/ 2147483647 h 15"/>
                <a:gd name="T30" fmla="*/ 0 w 14"/>
                <a:gd name="T31" fmla="*/ 2147483647 h 15"/>
                <a:gd name="T32" fmla="*/ 0 w 14"/>
                <a:gd name="T33" fmla="*/ 2147483647 h 15"/>
                <a:gd name="T34" fmla="*/ 0 w 14"/>
                <a:gd name="T35" fmla="*/ 2147483647 h 15"/>
                <a:gd name="T36" fmla="*/ 2147483647 w 14"/>
                <a:gd name="T37" fmla="*/ 2147483647 h 15"/>
                <a:gd name="T38" fmla="*/ 2147483647 w 14"/>
                <a:gd name="T39" fmla="*/ 2147483647 h 15"/>
                <a:gd name="T40" fmla="*/ 2147483647 w 14"/>
                <a:gd name="T41" fmla="*/ 2147483647 h 15"/>
                <a:gd name="T42" fmla="*/ 2147483647 w 14"/>
                <a:gd name="T43" fmla="*/ 2147483647 h 15"/>
                <a:gd name="T44" fmla="*/ 2147483647 w 14"/>
                <a:gd name="T45" fmla="*/ 2147483647 h 15"/>
                <a:gd name="T46" fmla="*/ 2147483647 w 14"/>
                <a:gd name="T47" fmla="*/ 0 h 15"/>
                <a:gd name="T48" fmla="*/ 2147483647 w 14"/>
                <a:gd name="T49" fmla="*/ 0 h 15"/>
                <a:gd name="T50" fmla="*/ 2147483647 w 14"/>
                <a:gd name="T51" fmla="*/ 2147483647 h 15"/>
                <a:gd name="T52" fmla="*/ 2147483647 w 14"/>
                <a:gd name="T53" fmla="*/ 2147483647 h 15"/>
                <a:gd name="T54" fmla="*/ 2147483647 w 14"/>
                <a:gd name="T55" fmla="*/ 2147483647 h 15"/>
                <a:gd name="T56" fmla="*/ 2147483647 w 14"/>
                <a:gd name="T57" fmla="*/ 2147483647 h 15"/>
                <a:gd name="T58" fmla="*/ 2147483647 w 14"/>
                <a:gd name="T59" fmla="*/ 2147483647 h 15"/>
                <a:gd name="T60" fmla="*/ 2147483647 w 14"/>
                <a:gd name="T61" fmla="*/ 2147483647 h 15"/>
                <a:gd name="T62" fmla="*/ 2147483647 w 14"/>
                <a:gd name="T63" fmla="*/ 2147483647 h 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" h="15">
                  <a:moveTo>
                    <a:pt x="14" y="7"/>
                  </a:moveTo>
                  <a:lnTo>
                    <a:pt x="14" y="9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1" y="14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0" name="Freeform 102"/>
            <p:cNvSpPr>
              <a:spLocks/>
            </p:cNvSpPr>
            <p:nvPr/>
          </p:nvSpPr>
          <p:spPr bwMode="auto">
            <a:xfrm>
              <a:off x="5570538" y="5126038"/>
              <a:ext cx="60325" cy="41275"/>
            </a:xfrm>
            <a:custGeom>
              <a:avLst/>
              <a:gdLst>
                <a:gd name="T0" fmla="*/ 0 w 76"/>
                <a:gd name="T1" fmla="*/ 2147483647 h 52"/>
                <a:gd name="T2" fmla="*/ 2147483647 w 76"/>
                <a:gd name="T3" fmla="*/ 2147483647 h 52"/>
                <a:gd name="T4" fmla="*/ 2147483647 w 76"/>
                <a:gd name="T5" fmla="*/ 2147483647 h 52"/>
                <a:gd name="T6" fmla="*/ 2147483647 w 76"/>
                <a:gd name="T7" fmla="*/ 2147483647 h 52"/>
                <a:gd name="T8" fmla="*/ 2147483647 w 76"/>
                <a:gd name="T9" fmla="*/ 2147483647 h 52"/>
                <a:gd name="T10" fmla="*/ 2147483647 w 76"/>
                <a:gd name="T11" fmla="*/ 2147483647 h 52"/>
                <a:gd name="T12" fmla="*/ 2147483647 w 76"/>
                <a:gd name="T13" fmla="*/ 2147483647 h 52"/>
                <a:gd name="T14" fmla="*/ 2147483647 w 76"/>
                <a:gd name="T15" fmla="*/ 2147483647 h 52"/>
                <a:gd name="T16" fmla="*/ 2147483647 w 76"/>
                <a:gd name="T17" fmla="*/ 2147483647 h 52"/>
                <a:gd name="T18" fmla="*/ 2147483647 w 76"/>
                <a:gd name="T19" fmla="*/ 2147483647 h 52"/>
                <a:gd name="T20" fmla="*/ 2147483647 w 76"/>
                <a:gd name="T21" fmla="*/ 2147483647 h 52"/>
                <a:gd name="T22" fmla="*/ 2147483647 w 76"/>
                <a:gd name="T23" fmla="*/ 2147483647 h 52"/>
                <a:gd name="T24" fmla="*/ 2147483647 w 76"/>
                <a:gd name="T25" fmla="*/ 2147483647 h 52"/>
                <a:gd name="T26" fmla="*/ 2147483647 w 76"/>
                <a:gd name="T27" fmla="*/ 2147483647 h 52"/>
                <a:gd name="T28" fmla="*/ 2147483647 w 76"/>
                <a:gd name="T29" fmla="*/ 2147483647 h 52"/>
                <a:gd name="T30" fmla="*/ 2147483647 w 76"/>
                <a:gd name="T31" fmla="*/ 2147483647 h 52"/>
                <a:gd name="T32" fmla="*/ 2147483647 w 76"/>
                <a:gd name="T33" fmla="*/ 2147483647 h 52"/>
                <a:gd name="T34" fmla="*/ 2147483647 w 76"/>
                <a:gd name="T35" fmla="*/ 2147483647 h 52"/>
                <a:gd name="T36" fmla="*/ 2147483647 w 76"/>
                <a:gd name="T37" fmla="*/ 2147483647 h 52"/>
                <a:gd name="T38" fmla="*/ 2147483647 w 76"/>
                <a:gd name="T39" fmla="*/ 2147483647 h 52"/>
                <a:gd name="T40" fmla="*/ 2147483647 w 76"/>
                <a:gd name="T41" fmla="*/ 2147483647 h 52"/>
                <a:gd name="T42" fmla="*/ 2147483647 w 76"/>
                <a:gd name="T43" fmla="*/ 2147483647 h 52"/>
                <a:gd name="T44" fmla="*/ 2147483647 w 76"/>
                <a:gd name="T45" fmla="*/ 2147483647 h 52"/>
                <a:gd name="T46" fmla="*/ 2147483647 w 76"/>
                <a:gd name="T47" fmla="*/ 2147483647 h 52"/>
                <a:gd name="T48" fmla="*/ 2147483647 w 76"/>
                <a:gd name="T49" fmla="*/ 2147483647 h 52"/>
                <a:gd name="T50" fmla="*/ 2147483647 w 76"/>
                <a:gd name="T51" fmla="*/ 2147483647 h 52"/>
                <a:gd name="T52" fmla="*/ 2147483647 w 76"/>
                <a:gd name="T53" fmla="*/ 2147483647 h 52"/>
                <a:gd name="T54" fmla="*/ 2147483647 w 76"/>
                <a:gd name="T55" fmla="*/ 2147483647 h 52"/>
                <a:gd name="T56" fmla="*/ 2147483647 w 76"/>
                <a:gd name="T57" fmla="*/ 2147483647 h 52"/>
                <a:gd name="T58" fmla="*/ 2147483647 w 76"/>
                <a:gd name="T59" fmla="*/ 2147483647 h 52"/>
                <a:gd name="T60" fmla="*/ 2147483647 w 76"/>
                <a:gd name="T61" fmla="*/ 2147483647 h 52"/>
                <a:gd name="T62" fmla="*/ 2147483647 w 76"/>
                <a:gd name="T63" fmla="*/ 2147483647 h 52"/>
                <a:gd name="T64" fmla="*/ 2147483647 w 76"/>
                <a:gd name="T65" fmla="*/ 0 h 52"/>
                <a:gd name="T66" fmla="*/ 2147483647 w 76"/>
                <a:gd name="T67" fmla="*/ 2147483647 h 52"/>
                <a:gd name="T68" fmla="*/ 2147483647 w 76"/>
                <a:gd name="T69" fmla="*/ 2147483647 h 52"/>
                <a:gd name="T70" fmla="*/ 2147483647 w 76"/>
                <a:gd name="T71" fmla="*/ 2147483647 h 52"/>
                <a:gd name="T72" fmla="*/ 2147483647 w 76"/>
                <a:gd name="T73" fmla="*/ 2147483647 h 52"/>
                <a:gd name="T74" fmla="*/ 2147483647 w 76"/>
                <a:gd name="T75" fmla="*/ 2147483647 h 52"/>
                <a:gd name="T76" fmla="*/ 2147483647 w 76"/>
                <a:gd name="T77" fmla="*/ 2147483647 h 52"/>
                <a:gd name="T78" fmla="*/ 2147483647 w 76"/>
                <a:gd name="T79" fmla="*/ 0 h 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76" h="52">
                  <a:moveTo>
                    <a:pt x="0" y="0"/>
                  </a:moveTo>
                  <a:lnTo>
                    <a:pt x="0" y="1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7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2" y="35"/>
                  </a:lnTo>
                  <a:lnTo>
                    <a:pt x="14" y="37"/>
                  </a:lnTo>
                  <a:lnTo>
                    <a:pt x="15" y="39"/>
                  </a:lnTo>
                  <a:lnTo>
                    <a:pt x="16" y="42"/>
                  </a:lnTo>
                  <a:lnTo>
                    <a:pt x="18" y="43"/>
                  </a:lnTo>
                  <a:lnTo>
                    <a:pt x="19" y="45"/>
                  </a:lnTo>
                  <a:lnTo>
                    <a:pt x="22" y="45"/>
                  </a:lnTo>
                  <a:lnTo>
                    <a:pt x="23" y="46"/>
                  </a:lnTo>
                  <a:lnTo>
                    <a:pt x="25" y="48"/>
                  </a:lnTo>
                  <a:lnTo>
                    <a:pt x="26" y="49"/>
                  </a:lnTo>
                  <a:lnTo>
                    <a:pt x="27" y="49"/>
                  </a:lnTo>
                  <a:lnTo>
                    <a:pt x="30" y="51"/>
                  </a:lnTo>
                  <a:lnTo>
                    <a:pt x="31" y="51"/>
                  </a:lnTo>
                  <a:lnTo>
                    <a:pt x="33" y="52"/>
                  </a:lnTo>
                  <a:lnTo>
                    <a:pt x="35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41" y="52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6" y="51"/>
                  </a:lnTo>
                  <a:lnTo>
                    <a:pt x="48" y="51"/>
                  </a:lnTo>
                  <a:lnTo>
                    <a:pt x="49" y="49"/>
                  </a:lnTo>
                  <a:lnTo>
                    <a:pt x="50" y="49"/>
                  </a:lnTo>
                  <a:lnTo>
                    <a:pt x="53" y="48"/>
                  </a:lnTo>
                  <a:lnTo>
                    <a:pt x="54" y="46"/>
                  </a:lnTo>
                  <a:lnTo>
                    <a:pt x="56" y="45"/>
                  </a:lnTo>
                  <a:lnTo>
                    <a:pt x="57" y="45"/>
                  </a:lnTo>
                  <a:lnTo>
                    <a:pt x="58" y="43"/>
                  </a:lnTo>
                  <a:lnTo>
                    <a:pt x="60" y="42"/>
                  </a:lnTo>
                  <a:lnTo>
                    <a:pt x="61" y="39"/>
                  </a:lnTo>
                  <a:lnTo>
                    <a:pt x="62" y="37"/>
                  </a:lnTo>
                  <a:lnTo>
                    <a:pt x="64" y="35"/>
                  </a:lnTo>
                  <a:lnTo>
                    <a:pt x="65" y="34"/>
                  </a:lnTo>
                  <a:lnTo>
                    <a:pt x="66" y="32"/>
                  </a:lnTo>
                  <a:lnTo>
                    <a:pt x="68" y="29"/>
                  </a:lnTo>
                  <a:lnTo>
                    <a:pt x="69" y="28"/>
                  </a:lnTo>
                  <a:lnTo>
                    <a:pt x="70" y="26"/>
                  </a:lnTo>
                  <a:lnTo>
                    <a:pt x="70" y="23"/>
                  </a:lnTo>
                  <a:lnTo>
                    <a:pt x="72" y="22"/>
                  </a:lnTo>
                  <a:lnTo>
                    <a:pt x="73" y="18"/>
                  </a:lnTo>
                  <a:lnTo>
                    <a:pt x="73" y="17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9"/>
                  </a:lnTo>
                  <a:lnTo>
                    <a:pt x="76" y="6"/>
                  </a:lnTo>
                  <a:lnTo>
                    <a:pt x="76" y="5"/>
                  </a:lnTo>
                  <a:lnTo>
                    <a:pt x="76" y="1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62" y="1"/>
                  </a:lnTo>
                  <a:lnTo>
                    <a:pt x="58" y="1"/>
                  </a:lnTo>
                  <a:lnTo>
                    <a:pt x="53" y="1"/>
                  </a:lnTo>
                  <a:lnTo>
                    <a:pt x="48" y="3"/>
                  </a:lnTo>
                  <a:lnTo>
                    <a:pt x="43" y="3"/>
                  </a:lnTo>
                  <a:lnTo>
                    <a:pt x="38" y="3"/>
                  </a:lnTo>
                  <a:lnTo>
                    <a:pt x="34" y="3"/>
                  </a:lnTo>
                  <a:lnTo>
                    <a:pt x="29" y="3"/>
                  </a:lnTo>
                  <a:lnTo>
                    <a:pt x="25" y="1"/>
                  </a:lnTo>
                  <a:lnTo>
                    <a:pt x="19" y="1"/>
                  </a:lnTo>
                  <a:lnTo>
                    <a:pt x="15" y="1"/>
                  </a:lnTo>
                  <a:lnTo>
                    <a:pt x="10" y="1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1" name="Freeform 103"/>
            <p:cNvSpPr>
              <a:spLocks/>
            </p:cNvSpPr>
            <p:nvPr/>
          </p:nvSpPr>
          <p:spPr bwMode="auto">
            <a:xfrm>
              <a:off x="5576888" y="5137150"/>
              <a:ext cx="46038" cy="26988"/>
            </a:xfrm>
            <a:custGeom>
              <a:avLst/>
              <a:gdLst>
                <a:gd name="T0" fmla="*/ 2147483647 w 58"/>
                <a:gd name="T1" fmla="*/ 2147483647 h 34"/>
                <a:gd name="T2" fmla="*/ 2147483647 w 58"/>
                <a:gd name="T3" fmla="*/ 2147483647 h 34"/>
                <a:gd name="T4" fmla="*/ 2147483647 w 58"/>
                <a:gd name="T5" fmla="*/ 2147483647 h 34"/>
                <a:gd name="T6" fmla="*/ 2147483647 w 58"/>
                <a:gd name="T7" fmla="*/ 2147483647 h 34"/>
                <a:gd name="T8" fmla="*/ 2147483647 w 58"/>
                <a:gd name="T9" fmla="*/ 2147483647 h 34"/>
                <a:gd name="T10" fmla="*/ 2147483647 w 58"/>
                <a:gd name="T11" fmla="*/ 2147483647 h 34"/>
                <a:gd name="T12" fmla="*/ 2147483647 w 58"/>
                <a:gd name="T13" fmla="*/ 2147483647 h 34"/>
                <a:gd name="T14" fmla="*/ 2147483647 w 58"/>
                <a:gd name="T15" fmla="*/ 2147483647 h 34"/>
                <a:gd name="T16" fmla="*/ 2147483647 w 58"/>
                <a:gd name="T17" fmla="*/ 2147483647 h 34"/>
                <a:gd name="T18" fmla="*/ 2147483647 w 58"/>
                <a:gd name="T19" fmla="*/ 2147483647 h 34"/>
                <a:gd name="T20" fmla="*/ 2147483647 w 58"/>
                <a:gd name="T21" fmla="*/ 2147483647 h 34"/>
                <a:gd name="T22" fmla="*/ 2147483647 w 58"/>
                <a:gd name="T23" fmla="*/ 2147483647 h 34"/>
                <a:gd name="T24" fmla="*/ 2147483647 w 58"/>
                <a:gd name="T25" fmla="*/ 2147483647 h 34"/>
                <a:gd name="T26" fmla="*/ 2147483647 w 58"/>
                <a:gd name="T27" fmla="*/ 2147483647 h 34"/>
                <a:gd name="T28" fmla="*/ 2147483647 w 58"/>
                <a:gd name="T29" fmla="*/ 2147483647 h 34"/>
                <a:gd name="T30" fmla="*/ 2147483647 w 58"/>
                <a:gd name="T31" fmla="*/ 2147483647 h 34"/>
                <a:gd name="T32" fmla="*/ 2147483647 w 58"/>
                <a:gd name="T33" fmla="*/ 2147483647 h 34"/>
                <a:gd name="T34" fmla="*/ 2147483647 w 58"/>
                <a:gd name="T35" fmla="*/ 2147483647 h 34"/>
                <a:gd name="T36" fmla="*/ 2147483647 w 58"/>
                <a:gd name="T37" fmla="*/ 0 h 34"/>
                <a:gd name="T38" fmla="*/ 2147483647 w 58"/>
                <a:gd name="T39" fmla="*/ 0 h 34"/>
                <a:gd name="T40" fmla="*/ 2147483647 w 58"/>
                <a:gd name="T41" fmla="*/ 0 h 34"/>
                <a:gd name="T42" fmla="*/ 2147483647 w 58"/>
                <a:gd name="T43" fmla="*/ 0 h 34"/>
                <a:gd name="T44" fmla="*/ 2147483647 w 58"/>
                <a:gd name="T45" fmla="*/ 0 h 34"/>
                <a:gd name="T46" fmla="*/ 2147483647 w 58"/>
                <a:gd name="T47" fmla="*/ 0 h 34"/>
                <a:gd name="T48" fmla="*/ 2147483647 w 58"/>
                <a:gd name="T49" fmla="*/ 2147483647 h 34"/>
                <a:gd name="T50" fmla="*/ 2147483647 w 58"/>
                <a:gd name="T51" fmla="*/ 2147483647 h 34"/>
                <a:gd name="T52" fmla="*/ 2147483647 w 58"/>
                <a:gd name="T53" fmla="*/ 2147483647 h 34"/>
                <a:gd name="T54" fmla="*/ 2147483647 w 58"/>
                <a:gd name="T55" fmla="*/ 2147483647 h 34"/>
                <a:gd name="T56" fmla="*/ 2147483647 w 58"/>
                <a:gd name="T57" fmla="*/ 2147483647 h 34"/>
                <a:gd name="T58" fmla="*/ 2147483647 w 58"/>
                <a:gd name="T59" fmla="*/ 2147483647 h 34"/>
                <a:gd name="T60" fmla="*/ 2147483647 w 58"/>
                <a:gd name="T61" fmla="*/ 2147483647 h 34"/>
                <a:gd name="T62" fmla="*/ 2147483647 w 58"/>
                <a:gd name="T63" fmla="*/ 2147483647 h 34"/>
                <a:gd name="T64" fmla="*/ 2147483647 w 58"/>
                <a:gd name="T65" fmla="*/ 2147483647 h 34"/>
                <a:gd name="T66" fmla="*/ 2147483647 w 58"/>
                <a:gd name="T67" fmla="*/ 2147483647 h 34"/>
                <a:gd name="T68" fmla="*/ 2147483647 w 58"/>
                <a:gd name="T69" fmla="*/ 2147483647 h 34"/>
                <a:gd name="T70" fmla="*/ 2147483647 w 58"/>
                <a:gd name="T71" fmla="*/ 2147483647 h 34"/>
                <a:gd name="T72" fmla="*/ 2147483647 w 58"/>
                <a:gd name="T73" fmla="*/ 2147483647 h 34"/>
                <a:gd name="T74" fmla="*/ 2147483647 w 58"/>
                <a:gd name="T75" fmla="*/ 2147483647 h 34"/>
                <a:gd name="T76" fmla="*/ 2147483647 w 58"/>
                <a:gd name="T77" fmla="*/ 2147483647 h 34"/>
                <a:gd name="T78" fmla="*/ 2147483647 w 58"/>
                <a:gd name="T79" fmla="*/ 2147483647 h 34"/>
                <a:gd name="T80" fmla="*/ 2147483647 w 58"/>
                <a:gd name="T81" fmla="*/ 2147483647 h 34"/>
                <a:gd name="T82" fmla="*/ 2147483647 w 58"/>
                <a:gd name="T83" fmla="*/ 2147483647 h 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8" h="34">
                  <a:moveTo>
                    <a:pt x="30" y="34"/>
                  </a:moveTo>
                  <a:lnTo>
                    <a:pt x="31" y="34"/>
                  </a:lnTo>
                  <a:lnTo>
                    <a:pt x="33" y="34"/>
                  </a:lnTo>
                  <a:lnTo>
                    <a:pt x="34" y="34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1"/>
                  </a:lnTo>
                  <a:lnTo>
                    <a:pt x="40" y="31"/>
                  </a:lnTo>
                  <a:lnTo>
                    <a:pt x="41" y="31"/>
                  </a:lnTo>
                  <a:lnTo>
                    <a:pt x="42" y="29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8" y="25"/>
                  </a:lnTo>
                  <a:lnTo>
                    <a:pt x="49" y="23"/>
                  </a:lnTo>
                  <a:lnTo>
                    <a:pt x="50" y="21"/>
                  </a:lnTo>
                  <a:lnTo>
                    <a:pt x="52" y="20"/>
                  </a:lnTo>
                  <a:lnTo>
                    <a:pt x="53" y="17"/>
                  </a:lnTo>
                  <a:lnTo>
                    <a:pt x="54" y="14"/>
                  </a:lnTo>
                  <a:lnTo>
                    <a:pt x="56" y="12"/>
                  </a:lnTo>
                  <a:lnTo>
                    <a:pt x="57" y="9"/>
                  </a:lnTo>
                  <a:lnTo>
                    <a:pt x="58" y="6"/>
                  </a:lnTo>
                  <a:lnTo>
                    <a:pt x="57" y="6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6" y="1"/>
                  </a:lnTo>
                  <a:lnTo>
                    <a:pt x="45" y="1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8" y="3"/>
                  </a:lnTo>
                  <a:lnTo>
                    <a:pt x="6" y="4"/>
                  </a:lnTo>
                  <a:lnTo>
                    <a:pt x="4" y="4"/>
                  </a:lnTo>
                  <a:lnTo>
                    <a:pt x="3" y="6"/>
                  </a:lnTo>
                  <a:lnTo>
                    <a:pt x="0" y="6"/>
                  </a:lnTo>
                  <a:lnTo>
                    <a:pt x="2" y="9"/>
                  </a:lnTo>
                  <a:lnTo>
                    <a:pt x="3" y="12"/>
                  </a:lnTo>
                  <a:lnTo>
                    <a:pt x="4" y="14"/>
                  </a:lnTo>
                  <a:lnTo>
                    <a:pt x="6" y="17"/>
                  </a:lnTo>
                  <a:lnTo>
                    <a:pt x="7" y="20"/>
                  </a:lnTo>
                  <a:lnTo>
                    <a:pt x="10" y="21"/>
                  </a:lnTo>
                  <a:lnTo>
                    <a:pt x="10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3" y="26"/>
                  </a:lnTo>
                  <a:lnTo>
                    <a:pt x="14" y="26"/>
                  </a:lnTo>
                  <a:lnTo>
                    <a:pt x="15" y="28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31"/>
                  </a:lnTo>
                  <a:lnTo>
                    <a:pt x="21" y="31"/>
                  </a:lnTo>
                  <a:lnTo>
                    <a:pt x="22" y="32"/>
                  </a:lnTo>
                  <a:lnTo>
                    <a:pt x="23" y="32"/>
                  </a:lnTo>
                  <a:lnTo>
                    <a:pt x="25" y="32"/>
                  </a:lnTo>
                  <a:lnTo>
                    <a:pt x="25" y="34"/>
                  </a:lnTo>
                  <a:lnTo>
                    <a:pt x="26" y="34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2" name="Freeform 104"/>
            <p:cNvSpPr>
              <a:spLocks/>
            </p:cNvSpPr>
            <p:nvPr/>
          </p:nvSpPr>
          <p:spPr bwMode="auto">
            <a:xfrm>
              <a:off x="5537201" y="5230813"/>
              <a:ext cx="127000" cy="184150"/>
            </a:xfrm>
            <a:custGeom>
              <a:avLst/>
              <a:gdLst>
                <a:gd name="T0" fmla="*/ 2147483647 w 162"/>
                <a:gd name="T1" fmla="*/ 0 h 234"/>
                <a:gd name="T2" fmla="*/ 2147483647 w 162"/>
                <a:gd name="T3" fmla="*/ 2147483647 h 234"/>
                <a:gd name="T4" fmla="*/ 2147483647 w 162"/>
                <a:gd name="T5" fmla="*/ 2147483647 h 234"/>
                <a:gd name="T6" fmla="*/ 2147483647 w 162"/>
                <a:gd name="T7" fmla="*/ 2147483647 h 234"/>
                <a:gd name="T8" fmla="*/ 2147483647 w 162"/>
                <a:gd name="T9" fmla="*/ 2147483647 h 234"/>
                <a:gd name="T10" fmla="*/ 2147483647 w 162"/>
                <a:gd name="T11" fmla="*/ 2147483647 h 234"/>
                <a:gd name="T12" fmla="*/ 2147483647 w 162"/>
                <a:gd name="T13" fmla="*/ 2147483647 h 234"/>
                <a:gd name="T14" fmla="*/ 2147483647 w 162"/>
                <a:gd name="T15" fmla="*/ 2147483647 h 234"/>
                <a:gd name="T16" fmla="*/ 2147483647 w 162"/>
                <a:gd name="T17" fmla="*/ 2147483647 h 234"/>
                <a:gd name="T18" fmla="*/ 2147483647 w 162"/>
                <a:gd name="T19" fmla="*/ 2147483647 h 234"/>
                <a:gd name="T20" fmla="*/ 2147483647 w 162"/>
                <a:gd name="T21" fmla="*/ 2147483647 h 234"/>
                <a:gd name="T22" fmla="*/ 2147483647 w 162"/>
                <a:gd name="T23" fmla="*/ 2147483647 h 234"/>
                <a:gd name="T24" fmla="*/ 2147483647 w 162"/>
                <a:gd name="T25" fmla="*/ 2147483647 h 234"/>
                <a:gd name="T26" fmla="*/ 2147483647 w 162"/>
                <a:gd name="T27" fmla="*/ 2147483647 h 234"/>
                <a:gd name="T28" fmla="*/ 2147483647 w 162"/>
                <a:gd name="T29" fmla="*/ 2147483647 h 234"/>
                <a:gd name="T30" fmla="*/ 2147483647 w 162"/>
                <a:gd name="T31" fmla="*/ 2147483647 h 234"/>
                <a:gd name="T32" fmla="*/ 2147483647 w 162"/>
                <a:gd name="T33" fmla="*/ 2147483647 h 234"/>
                <a:gd name="T34" fmla="*/ 2147483647 w 162"/>
                <a:gd name="T35" fmla="*/ 2147483647 h 234"/>
                <a:gd name="T36" fmla="*/ 2147483647 w 162"/>
                <a:gd name="T37" fmla="*/ 2147483647 h 234"/>
                <a:gd name="T38" fmla="*/ 2147483647 w 162"/>
                <a:gd name="T39" fmla="*/ 2147483647 h 234"/>
                <a:gd name="T40" fmla="*/ 2147483647 w 162"/>
                <a:gd name="T41" fmla="*/ 2147483647 h 234"/>
                <a:gd name="T42" fmla="*/ 2147483647 w 162"/>
                <a:gd name="T43" fmla="*/ 2147483647 h 234"/>
                <a:gd name="T44" fmla="*/ 2147483647 w 162"/>
                <a:gd name="T45" fmla="*/ 2147483647 h 234"/>
                <a:gd name="T46" fmla="*/ 2147483647 w 162"/>
                <a:gd name="T47" fmla="*/ 2147483647 h 234"/>
                <a:gd name="T48" fmla="*/ 2147483647 w 162"/>
                <a:gd name="T49" fmla="*/ 2147483647 h 234"/>
                <a:gd name="T50" fmla="*/ 2147483647 w 162"/>
                <a:gd name="T51" fmla="*/ 2147483647 h 234"/>
                <a:gd name="T52" fmla="*/ 2147483647 w 162"/>
                <a:gd name="T53" fmla="*/ 2147483647 h 234"/>
                <a:gd name="T54" fmla="*/ 2147483647 w 162"/>
                <a:gd name="T55" fmla="*/ 2147483647 h 234"/>
                <a:gd name="T56" fmla="*/ 2147483647 w 162"/>
                <a:gd name="T57" fmla="*/ 2147483647 h 234"/>
                <a:gd name="T58" fmla="*/ 2147483647 w 162"/>
                <a:gd name="T59" fmla="*/ 2147483647 h 234"/>
                <a:gd name="T60" fmla="*/ 2147483647 w 162"/>
                <a:gd name="T61" fmla="*/ 2147483647 h 234"/>
                <a:gd name="T62" fmla="*/ 0 w 162"/>
                <a:gd name="T63" fmla="*/ 2147483647 h 234"/>
                <a:gd name="T64" fmla="*/ 2147483647 w 162"/>
                <a:gd name="T65" fmla="*/ 2147483647 h 234"/>
                <a:gd name="T66" fmla="*/ 2147483647 w 162"/>
                <a:gd name="T67" fmla="*/ 2147483647 h 234"/>
                <a:gd name="T68" fmla="*/ 2147483647 w 162"/>
                <a:gd name="T69" fmla="*/ 2147483647 h 234"/>
                <a:gd name="T70" fmla="*/ 2147483647 w 162"/>
                <a:gd name="T71" fmla="*/ 2147483647 h 234"/>
                <a:gd name="T72" fmla="*/ 2147483647 w 162"/>
                <a:gd name="T73" fmla="*/ 2147483647 h 234"/>
                <a:gd name="T74" fmla="*/ 2147483647 w 162"/>
                <a:gd name="T75" fmla="*/ 2147483647 h 234"/>
                <a:gd name="T76" fmla="*/ 2147483647 w 162"/>
                <a:gd name="T77" fmla="*/ 2147483647 h 234"/>
                <a:gd name="T78" fmla="*/ 2147483647 w 162"/>
                <a:gd name="T79" fmla="*/ 2147483647 h 234"/>
                <a:gd name="T80" fmla="*/ 2147483647 w 162"/>
                <a:gd name="T81" fmla="*/ 2147483647 h 234"/>
                <a:gd name="T82" fmla="*/ 2147483647 w 162"/>
                <a:gd name="T83" fmla="*/ 2147483647 h 234"/>
                <a:gd name="T84" fmla="*/ 2147483647 w 162"/>
                <a:gd name="T85" fmla="*/ 2147483647 h 234"/>
                <a:gd name="T86" fmla="*/ 2147483647 w 162"/>
                <a:gd name="T87" fmla="*/ 2147483647 h 234"/>
                <a:gd name="T88" fmla="*/ 2147483647 w 162"/>
                <a:gd name="T89" fmla="*/ 2147483647 h 234"/>
                <a:gd name="T90" fmla="*/ 2147483647 w 162"/>
                <a:gd name="T91" fmla="*/ 2147483647 h 234"/>
                <a:gd name="T92" fmla="*/ 2147483647 w 162"/>
                <a:gd name="T93" fmla="*/ 2147483647 h 234"/>
                <a:gd name="T94" fmla="*/ 2147483647 w 162"/>
                <a:gd name="T95" fmla="*/ 2147483647 h 234"/>
                <a:gd name="T96" fmla="*/ 2147483647 w 162"/>
                <a:gd name="T97" fmla="*/ 2147483647 h 234"/>
                <a:gd name="T98" fmla="*/ 2147483647 w 162"/>
                <a:gd name="T99" fmla="*/ 2147483647 h 234"/>
                <a:gd name="T100" fmla="*/ 2147483647 w 162"/>
                <a:gd name="T101" fmla="*/ 2147483647 h 234"/>
                <a:gd name="T102" fmla="*/ 2147483647 w 162"/>
                <a:gd name="T103" fmla="*/ 2147483647 h 234"/>
                <a:gd name="T104" fmla="*/ 2147483647 w 162"/>
                <a:gd name="T105" fmla="*/ 2147483647 h 234"/>
                <a:gd name="T106" fmla="*/ 2147483647 w 162"/>
                <a:gd name="T107" fmla="*/ 2147483647 h 234"/>
                <a:gd name="T108" fmla="*/ 2147483647 w 162"/>
                <a:gd name="T109" fmla="*/ 2147483647 h 234"/>
                <a:gd name="T110" fmla="*/ 2147483647 w 162"/>
                <a:gd name="T111" fmla="*/ 2147483647 h 234"/>
                <a:gd name="T112" fmla="*/ 2147483647 w 162"/>
                <a:gd name="T113" fmla="*/ 2147483647 h 234"/>
                <a:gd name="T114" fmla="*/ 2147483647 w 162"/>
                <a:gd name="T115" fmla="*/ 2147483647 h 234"/>
                <a:gd name="T116" fmla="*/ 2147483647 w 162"/>
                <a:gd name="T117" fmla="*/ 2147483647 h 234"/>
                <a:gd name="T118" fmla="*/ 2147483647 w 162"/>
                <a:gd name="T119" fmla="*/ 2147483647 h 234"/>
                <a:gd name="T120" fmla="*/ 2147483647 w 162"/>
                <a:gd name="T121" fmla="*/ 2147483647 h 234"/>
                <a:gd name="T122" fmla="*/ 2147483647 w 162"/>
                <a:gd name="T123" fmla="*/ 2147483647 h 234"/>
                <a:gd name="T124" fmla="*/ 2147483647 w 162"/>
                <a:gd name="T125" fmla="*/ 0 h 23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2" h="234">
                  <a:moveTo>
                    <a:pt x="140" y="0"/>
                  </a:moveTo>
                  <a:lnTo>
                    <a:pt x="162" y="201"/>
                  </a:lnTo>
                  <a:lnTo>
                    <a:pt x="161" y="203"/>
                  </a:lnTo>
                  <a:lnTo>
                    <a:pt x="159" y="204"/>
                  </a:lnTo>
                  <a:lnTo>
                    <a:pt x="157" y="206"/>
                  </a:lnTo>
                  <a:lnTo>
                    <a:pt x="155" y="207"/>
                  </a:lnTo>
                  <a:lnTo>
                    <a:pt x="153" y="211"/>
                  </a:lnTo>
                  <a:lnTo>
                    <a:pt x="150" y="212"/>
                  </a:lnTo>
                  <a:lnTo>
                    <a:pt x="147" y="214"/>
                  </a:lnTo>
                  <a:lnTo>
                    <a:pt x="143" y="217"/>
                  </a:lnTo>
                  <a:lnTo>
                    <a:pt x="140" y="218"/>
                  </a:lnTo>
                  <a:lnTo>
                    <a:pt x="136" y="221"/>
                  </a:lnTo>
                  <a:lnTo>
                    <a:pt x="132" y="223"/>
                  </a:lnTo>
                  <a:lnTo>
                    <a:pt x="127" y="224"/>
                  </a:lnTo>
                  <a:lnTo>
                    <a:pt x="123" y="228"/>
                  </a:lnTo>
                  <a:lnTo>
                    <a:pt x="117" y="229"/>
                  </a:lnTo>
                  <a:lnTo>
                    <a:pt x="112" y="231"/>
                  </a:lnTo>
                  <a:lnTo>
                    <a:pt x="107" y="232"/>
                  </a:lnTo>
                  <a:lnTo>
                    <a:pt x="100" y="232"/>
                  </a:lnTo>
                  <a:lnTo>
                    <a:pt x="95" y="234"/>
                  </a:lnTo>
                  <a:lnTo>
                    <a:pt x="88" y="234"/>
                  </a:lnTo>
                  <a:lnTo>
                    <a:pt x="81" y="234"/>
                  </a:lnTo>
                  <a:lnTo>
                    <a:pt x="73" y="234"/>
                  </a:lnTo>
                  <a:lnTo>
                    <a:pt x="66" y="232"/>
                  </a:lnTo>
                  <a:lnTo>
                    <a:pt x="59" y="231"/>
                  </a:lnTo>
                  <a:lnTo>
                    <a:pt x="51" y="229"/>
                  </a:lnTo>
                  <a:lnTo>
                    <a:pt x="43" y="226"/>
                  </a:lnTo>
                  <a:lnTo>
                    <a:pt x="35" y="223"/>
                  </a:lnTo>
                  <a:lnTo>
                    <a:pt x="27" y="218"/>
                  </a:lnTo>
                  <a:lnTo>
                    <a:pt x="18" y="214"/>
                  </a:lnTo>
                  <a:lnTo>
                    <a:pt x="10" y="207"/>
                  </a:lnTo>
                  <a:lnTo>
                    <a:pt x="0" y="201"/>
                  </a:lnTo>
                  <a:lnTo>
                    <a:pt x="2" y="203"/>
                  </a:lnTo>
                  <a:lnTo>
                    <a:pt x="3" y="204"/>
                  </a:lnTo>
                  <a:lnTo>
                    <a:pt x="6" y="204"/>
                  </a:lnTo>
                  <a:lnTo>
                    <a:pt x="8" y="206"/>
                  </a:lnTo>
                  <a:lnTo>
                    <a:pt x="11" y="207"/>
                  </a:lnTo>
                  <a:lnTo>
                    <a:pt x="14" y="209"/>
                  </a:lnTo>
                  <a:lnTo>
                    <a:pt x="16" y="211"/>
                  </a:lnTo>
                  <a:lnTo>
                    <a:pt x="20" y="211"/>
                  </a:lnTo>
                  <a:lnTo>
                    <a:pt x="24" y="212"/>
                  </a:lnTo>
                  <a:lnTo>
                    <a:pt x="28" y="214"/>
                  </a:lnTo>
                  <a:lnTo>
                    <a:pt x="33" y="215"/>
                  </a:lnTo>
                  <a:lnTo>
                    <a:pt x="38" y="217"/>
                  </a:lnTo>
                  <a:lnTo>
                    <a:pt x="42" y="218"/>
                  </a:lnTo>
                  <a:lnTo>
                    <a:pt x="47" y="220"/>
                  </a:lnTo>
                  <a:lnTo>
                    <a:pt x="53" y="220"/>
                  </a:lnTo>
                  <a:lnTo>
                    <a:pt x="59" y="221"/>
                  </a:lnTo>
                  <a:lnTo>
                    <a:pt x="65" y="221"/>
                  </a:lnTo>
                  <a:lnTo>
                    <a:pt x="70" y="223"/>
                  </a:lnTo>
                  <a:lnTo>
                    <a:pt x="77" y="223"/>
                  </a:lnTo>
                  <a:lnTo>
                    <a:pt x="82" y="223"/>
                  </a:lnTo>
                  <a:lnTo>
                    <a:pt x="89" y="223"/>
                  </a:lnTo>
                  <a:lnTo>
                    <a:pt x="96" y="221"/>
                  </a:lnTo>
                  <a:lnTo>
                    <a:pt x="103" y="220"/>
                  </a:lnTo>
                  <a:lnTo>
                    <a:pt x="109" y="220"/>
                  </a:lnTo>
                  <a:lnTo>
                    <a:pt x="116" y="217"/>
                  </a:lnTo>
                  <a:lnTo>
                    <a:pt x="123" y="215"/>
                  </a:lnTo>
                  <a:lnTo>
                    <a:pt x="128" y="212"/>
                  </a:lnTo>
                  <a:lnTo>
                    <a:pt x="135" y="209"/>
                  </a:lnTo>
                  <a:lnTo>
                    <a:pt x="142" y="206"/>
                  </a:lnTo>
                  <a:lnTo>
                    <a:pt x="148" y="20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5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3" name="Freeform 105"/>
            <p:cNvSpPr>
              <a:spLocks/>
            </p:cNvSpPr>
            <p:nvPr/>
          </p:nvSpPr>
          <p:spPr bwMode="auto">
            <a:xfrm>
              <a:off x="5562601" y="5221288"/>
              <a:ext cx="73025" cy="42863"/>
            </a:xfrm>
            <a:custGeom>
              <a:avLst/>
              <a:gdLst>
                <a:gd name="T0" fmla="*/ 0 w 91"/>
                <a:gd name="T1" fmla="*/ 0 h 55"/>
                <a:gd name="T2" fmla="*/ 2147483647 w 91"/>
                <a:gd name="T3" fmla="*/ 2147483647 h 55"/>
                <a:gd name="T4" fmla="*/ 2147483647 w 91"/>
                <a:gd name="T5" fmla="*/ 2147483647 h 55"/>
                <a:gd name="T6" fmla="*/ 2147483647 w 91"/>
                <a:gd name="T7" fmla="*/ 2147483647 h 55"/>
                <a:gd name="T8" fmla="*/ 2147483647 w 91"/>
                <a:gd name="T9" fmla="*/ 2147483647 h 55"/>
                <a:gd name="T10" fmla="*/ 2147483647 w 91"/>
                <a:gd name="T11" fmla="*/ 2147483647 h 55"/>
                <a:gd name="T12" fmla="*/ 0 w 91"/>
                <a:gd name="T13" fmla="*/ 0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" h="55">
                  <a:moveTo>
                    <a:pt x="0" y="0"/>
                  </a:moveTo>
                  <a:lnTo>
                    <a:pt x="36" y="53"/>
                  </a:lnTo>
                  <a:lnTo>
                    <a:pt x="49" y="55"/>
                  </a:lnTo>
                  <a:lnTo>
                    <a:pt x="72" y="39"/>
                  </a:lnTo>
                  <a:lnTo>
                    <a:pt x="91" y="8"/>
                  </a:lnTo>
                  <a:lnTo>
                    <a:pt x="8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4" name="Freeform 106"/>
            <p:cNvSpPr>
              <a:spLocks/>
            </p:cNvSpPr>
            <p:nvPr/>
          </p:nvSpPr>
          <p:spPr bwMode="auto">
            <a:xfrm>
              <a:off x="5562601" y="5194300"/>
              <a:ext cx="77788" cy="44450"/>
            </a:xfrm>
            <a:custGeom>
              <a:avLst/>
              <a:gdLst>
                <a:gd name="T0" fmla="*/ 0 w 98"/>
                <a:gd name="T1" fmla="*/ 2147483647 h 56"/>
                <a:gd name="T2" fmla="*/ 2147483647 w 98"/>
                <a:gd name="T3" fmla="*/ 0 h 56"/>
                <a:gd name="T4" fmla="*/ 2147483647 w 98"/>
                <a:gd name="T5" fmla="*/ 0 h 56"/>
                <a:gd name="T6" fmla="*/ 2147483647 w 98"/>
                <a:gd name="T7" fmla="*/ 2147483647 h 56"/>
                <a:gd name="T8" fmla="*/ 2147483647 w 98"/>
                <a:gd name="T9" fmla="*/ 2147483647 h 56"/>
                <a:gd name="T10" fmla="*/ 2147483647 w 98"/>
                <a:gd name="T11" fmla="*/ 2147483647 h 56"/>
                <a:gd name="T12" fmla="*/ 2147483647 w 98"/>
                <a:gd name="T13" fmla="*/ 2147483647 h 56"/>
                <a:gd name="T14" fmla="*/ 2147483647 w 98"/>
                <a:gd name="T15" fmla="*/ 2147483647 h 56"/>
                <a:gd name="T16" fmla="*/ 2147483647 w 98"/>
                <a:gd name="T17" fmla="*/ 2147483647 h 56"/>
                <a:gd name="T18" fmla="*/ 2147483647 w 98"/>
                <a:gd name="T19" fmla="*/ 2147483647 h 56"/>
                <a:gd name="T20" fmla="*/ 2147483647 w 98"/>
                <a:gd name="T21" fmla="*/ 2147483647 h 56"/>
                <a:gd name="T22" fmla="*/ 2147483647 w 98"/>
                <a:gd name="T23" fmla="*/ 2147483647 h 56"/>
                <a:gd name="T24" fmla="*/ 2147483647 w 98"/>
                <a:gd name="T25" fmla="*/ 2147483647 h 56"/>
                <a:gd name="T26" fmla="*/ 2147483647 w 98"/>
                <a:gd name="T27" fmla="*/ 2147483647 h 56"/>
                <a:gd name="T28" fmla="*/ 2147483647 w 98"/>
                <a:gd name="T29" fmla="*/ 2147483647 h 56"/>
                <a:gd name="T30" fmla="*/ 2147483647 w 98"/>
                <a:gd name="T31" fmla="*/ 2147483647 h 56"/>
                <a:gd name="T32" fmla="*/ 2147483647 w 98"/>
                <a:gd name="T33" fmla="*/ 2147483647 h 56"/>
                <a:gd name="T34" fmla="*/ 2147483647 w 98"/>
                <a:gd name="T35" fmla="*/ 2147483647 h 56"/>
                <a:gd name="T36" fmla="*/ 2147483647 w 98"/>
                <a:gd name="T37" fmla="*/ 2147483647 h 56"/>
                <a:gd name="T38" fmla="*/ 2147483647 w 98"/>
                <a:gd name="T39" fmla="*/ 2147483647 h 56"/>
                <a:gd name="T40" fmla="*/ 2147483647 w 98"/>
                <a:gd name="T41" fmla="*/ 2147483647 h 56"/>
                <a:gd name="T42" fmla="*/ 2147483647 w 98"/>
                <a:gd name="T43" fmla="*/ 2147483647 h 56"/>
                <a:gd name="T44" fmla="*/ 2147483647 w 98"/>
                <a:gd name="T45" fmla="*/ 2147483647 h 56"/>
                <a:gd name="T46" fmla="*/ 2147483647 w 98"/>
                <a:gd name="T47" fmla="*/ 2147483647 h 56"/>
                <a:gd name="T48" fmla="*/ 2147483647 w 98"/>
                <a:gd name="T49" fmla="*/ 2147483647 h 56"/>
                <a:gd name="T50" fmla="*/ 2147483647 w 98"/>
                <a:gd name="T51" fmla="*/ 2147483647 h 56"/>
                <a:gd name="T52" fmla="*/ 2147483647 w 98"/>
                <a:gd name="T53" fmla="*/ 2147483647 h 56"/>
                <a:gd name="T54" fmla="*/ 2147483647 w 98"/>
                <a:gd name="T55" fmla="*/ 2147483647 h 56"/>
                <a:gd name="T56" fmla="*/ 2147483647 w 98"/>
                <a:gd name="T57" fmla="*/ 2147483647 h 56"/>
                <a:gd name="T58" fmla="*/ 2147483647 w 98"/>
                <a:gd name="T59" fmla="*/ 0 h 56"/>
                <a:gd name="T60" fmla="*/ 2147483647 w 98"/>
                <a:gd name="T61" fmla="*/ 2147483647 h 56"/>
                <a:gd name="T62" fmla="*/ 2147483647 w 98"/>
                <a:gd name="T63" fmla="*/ 2147483647 h 56"/>
                <a:gd name="T64" fmla="*/ 2147483647 w 98"/>
                <a:gd name="T65" fmla="*/ 2147483647 h 56"/>
                <a:gd name="T66" fmla="*/ 2147483647 w 98"/>
                <a:gd name="T67" fmla="*/ 2147483647 h 56"/>
                <a:gd name="T68" fmla="*/ 2147483647 w 98"/>
                <a:gd name="T69" fmla="*/ 2147483647 h 56"/>
                <a:gd name="T70" fmla="*/ 2147483647 w 98"/>
                <a:gd name="T71" fmla="*/ 2147483647 h 56"/>
                <a:gd name="T72" fmla="*/ 2147483647 w 98"/>
                <a:gd name="T73" fmla="*/ 2147483647 h 56"/>
                <a:gd name="T74" fmla="*/ 2147483647 w 98"/>
                <a:gd name="T75" fmla="*/ 2147483647 h 56"/>
                <a:gd name="T76" fmla="*/ 2147483647 w 98"/>
                <a:gd name="T77" fmla="*/ 2147483647 h 56"/>
                <a:gd name="T78" fmla="*/ 2147483647 w 98"/>
                <a:gd name="T79" fmla="*/ 2147483647 h 56"/>
                <a:gd name="T80" fmla="*/ 2147483647 w 98"/>
                <a:gd name="T81" fmla="*/ 2147483647 h 56"/>
                <a:gd name="T82" fmla="*/ 2147483647 w 98"/>
                <a:gd name="T83" fmla="*/ 2147483647 h 56"/>
                <a:gd name="T84" fmla="*/ 2147483647 w 98"/>
                <a:gd name="T85" fmla="*/ 2147483647 h 56"/>
                <a:gd name="T86" fmla="*/ 2147483647 w 98"/>
                <a:gd name="T87" fmla="*/ 2147483647 h 56"/>
                <a:gd name="T88" fmla="*/ 2147483647 w 98"/>
                <a:gd name="T89" fmla="*/ 2147483647 h 56"/>
                <a:gd name="T90" fmla="*/ 2147483647 w 98"/>
                <a:gd name="T91" fmla="*/ 2147483647 h 56"/>
                <a:gd name="T92" fmla="*/ 2147483647 w 98"/>
                <a:gd name="T93" fmla="*/ 2147483647 h 56"/>
                <a:gd name="T94" fmla="*/ 2147483647 w 98"/>
                <a:gd name="T95" fmla="*/ 2147483647 h 56"/>
                <a:gd name="T96" fmla="*/ 2147483647 w 98"/>
                <a:gd name="T97" fmla="*/ 2147483647 h 56"/>
                <a:gd name="T98" fmla="*/ 2147483647 w 98"/>
                <a:gd name="T99" fmla="*/ 2147483647 h 56"/>
                <a:gd name="T100" fmla="*/ 2147483647 w 98"/>
                <a:gd name="T101" fmla="*/ 2147483647 h 56"/>
                <a:gd name="T102" fmla="*/ 2147483647 w 98"/>
                <a:gd name="T103" fmla="*/ 2147483647 h 56"/>
                <a:gd name="T104" fmla="*/ 2147483647 w 98"/>
                <a:gd name="T105" fmla="*/ 2147483647 h 56"/>
                <a:gd name="T106" fmla="*/ 2147483647 w 98"/>
                <a:gd name="T107" fmla="*/ 2147483647 h 56"/>
                <a:gd name="T108" fmla="*/ 2147483647 w 98"/>
                <a:gd name="T109" fmla="*/ 2147483647 h 56"/>
                <a:gd name="T110" fmla="*/ 2147483647 w 98"/>
                <a:gd name="T111" fmla="*/ 2147483647 h 56"/>
                <a:gd name="T112" fmla="*/ 2147483647 w 98"/>
                <a:gd name="T113" fmla="*/ 2147483647 h 56"/>
                <a:gd name="T114" fmla="*/ 2147483647 w 98"/>
                <a:gd name="T115" fmla="*/ 2147483647 h 56"/>
                <a:gd name="T116" fmla="*/ 2147483647 w 98"/>
                <a:gd name="T117" fmla="*/ 2147483647 h 56"/>
                <a:gd name="T118" fmla="*/ 2147483647 w 98"/>
                <a:gd name="T119" fmla="*/ 2147483647 h 56"/>
                <a:gd name="T120" fmla="*/ 0 w 98"/>
                <a:gd name="T121" fmla="*/ 2147483647 h 5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8" h="56">
                  <a:moveTo>
                    <a:pt x="0" y="31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6" y="11"/>
                  </a:lnTo>
                  <a:lnTo>
                    <a:pt x="29" y="11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4"/>
                  </a:lnTo>
                  <a:lnTo>
                    <a:pt x="40" y="14"/>
                  </a:lnTo>
                  <a:lnTo>
                    <a:pt x="43" y="14"/>
                  </a:lnTo>
                  <a:lnTo>
                    <a:pt x="45" y="14"/>
                  </a:lnTo>
                  <a:lnTo>
                    <a:pt x="49" y="14"/>
                  </a:lnTo>
                  <a:lnTo>
                    <a:pt x="52" y="14"/>
                  </a:lnTo>
                  <a:lnTo>
                    <a:pt x="56" y="14"/>
                  </a:lnTo>
                  <a:lnTo>
                    <a:pt x="59" y="13"/>
                  </a:lnTo>
                  <a:lnTo>
                    <a:pt x="63" y="13"/>
                  </a:lnTo>
                  <a:lnTo>
                    <a:pt x="67" y="11"/>
                  </a:lnTo>
                  <a:lnTo>
                    <a:pt x="71" y="10"/>
                  </a:lnTo>
                  <a:lnTo>
                    <a:pt x="74" y="8"/>
                  </a:lnTo>
                  <a:lnTo>
                    <a:pt x="78" y="5"/>
                  </a:lnTo>
                  <a:lnTo>
                    <a:pt x="82" y="4"/>
                  </a:lnTo>
                  <a:lnTo>
                    <a:pt x="86" y="0"/>
                  </a:lnTo>
                  <a:lnTo>
                    <a:pt x="98" y="31"/>
                  </a:lnTo>
                  <a:lnTo>
                    <a:pt x="97" y="33"/>
                  </a:lnTo>
                  <a:lnTo>
                    <a:pt x="95" y="34"/>
                  </a:lnTo>
                  <a:lnTo>
                    <a:pt x="94" y="34"/>
                  </a:lnTo>
                  <a:lnTo>
                    <a:pt x="93" y="36"/>
                  </a:lnTo>
                  <a:lnTo>
                    <a:pt x="91" y="38"/>
                  </a:lnTo>
                  <a:lnTo>
                    <a:pt x="90" y="39"/>
                  </a:lnTo>
                  <a:lnTo>
                    <a:pt x="87" y="41"/>
                  </a:lnTo>
                  <a:lnTo>
                    <a:pt x="86" y="44"/>
                  </a:lnTo>
                  <a:lnTo>
                    <a:pt x="83" y="45"/>
                  </a:lnTo>
                  <a:lnTo>
                    <a:pt x="80" y="47"/>
                  </a:lnTo>
                  <a:lnTo>
                    <a:pt x="78" y="48"/>
                  </a:lnTo>
                  <a:lnTo>
                    <a:pt x="75" y="50"/>
                  </a:lnTo>
                  <a:lnTo>
                    <a:pt x="72" y="51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2" y="55"/>
                  </a:lnTo>
                  <a:lnTo>
                    <a:pt x="58" y="56"/>
                  </a:lnTo>
                  <a:lnTo>
                    <a:pt x="53" y="56"/>
                  </a:lnTo>
                  <a:lnTo>
                    <a:pt x="49" y="56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7" y="56"/>
                  </a:lnTo>
                  <a:lnTo>
                    <a:pt x="33" y="55"/>
                  </a:lnTo>
                  <a:lnTo>
                    <a:pt x="28" y="53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14" y="45"/>
                  </a:lnTo>
                  <a:lnTo>
                    <a:pt x="9" y="41"/>
                  </a:lnTo>
                  <a:lnTo>
                    <a:pt x="5" y="36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5" name="Freeform 107"/>
            <p:cNvSpPr>
              <a:spLocks/>
            </p:cNvSpPr>
            <p:nvPr/>
          </p:nvSpPr>
          <p:spPr bwMode="auto">
            <a:xfrm>
              <a:off x="5586413" y="5208588"/>
              <a:ext cx="28575" cy="38100"/>
            </a:xfrm>
            <a:custGeom>
              <a:avLst/>
              <a:gdLst>
                <a:gd name="T0" fmla="*/ 2147483647 w 38"/>
                <a:gd name="T1" fmla="*/ 0 h 48"/>
                <a:gd name="T2" fmla="*/ 0 w 38"/>
                <a:gd name="T3" fmla="*/ 2147483647 h 48"/>
                <a:gd name="T4" fmla="*/ 2147483647 w 38"/>
                <a:gd name="T5" fmla="*/ 2147483647 h 48"/>
                <a:gd name="T6" fmla="*/ 2147483647 w 3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48">
                  <a:moveTo>
                    <a:pt x="19" y="0"/>
                  </a:moveTo>
                  <a:lnTo>
                    <a:pt x="0" y="48"/>
                  </a:lnTo>
                  <a:lnTo>
                    <a:pt x="38" y="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6" name="Freeform 108"/>
            <p:cNvSpPr>
              <a:spLocks/>
            </p:cNvSpPr>
            <p:nvPr/>
          </p:nvSpPr>
          <p:spPr bwMode="auto">
            <a:xfrm>
              <a:off x="5449888" y="4865688"/>
              <a:ext cx="293688" cy="161925"/>
            </a:xfrm>
            <a:custGeom>
              <a:avLst/>
              <a:gdLst>
                <a:gd name="T0" fmla="*/ 2147483647 w 369"/>
                <a:gd name="T1" fmla="*/ 2147483647 h 204"/>
                <a:gd name="T2" fmla="*/ 2147483647 w 369"/>
                <a:gd name="T3" fmla="*/ 2147483647 h 204"/>
                <a:gd name="T4" fmla="*/ 2147483647 w 369"/>
                <a:gd name="T5" fmla="*/ 2147483647 h 204"/>
                <a:gd name="T6" fmla="*/ 2147483647 w 369"/>
                <a:gd name="T7" fmla="*/ 2147483647 h 204"/>
                <a:gd name="T8" fmla="*/ 2147483647 w 369"/>
                <a:gd name="T9" fmla="*/ 2147483647 h 204"/>
                <a:gd name="T10" fmla="*/ 2147483647 w 369"/>
                <a:gd name="T11" fmla="*/ 2147483647 h 204"/>
                <a:gd name="T12" fmla="*/ 2147483647 w 369"/>
                <a:gd name="T13" fmla="*/ 2147483647 h 204"/>
                <a:gd name="T14" fmla="*/ 2147483647 w 369"/>
                <a:gd name="T15" fmla="*/ 2147483647 h 204"/>
                <a:gd name="T16" fmla="*/ 2147483647 w 369"/>
                <a:gd name="T17" fmla="*/ 2147483647 h 204"/>
                <a:gd name="T18" fmla="*/ 2147483647 w 369"/>
                <a:gd name="T19" fmla="*/ 2147483647 h 204"/>
                <a:gd name="T20" fmla="*/ 2147483647 w 369"/>
                <a:gd name="T21" fmla="*/ 2147483647 h 204"/>
                <a:gd name="T22" fmla="*/ 2147483647 w 369"/>
                <a:gd name="T23" fmla="*/ 2147483647 h 204"/>
                <a:gd name="T24" fmla="*/ 2147483647 w 369"/>
                <a:gd name="T25" fmla="*/ 2147483647 h 204"/>
                <a:gd name="T26" fmla="*/ 2147483647 w 369"/>
                <a:gd name="T27" fmla="*/ 2147483647 h 204"/>
                <a:gd name="T28" fmla="*/ 2147483647 w 369"/>
                <a:gd name="T29" fmla="*/ 2147483647 h 204"/>
                <a:gd name="T30" fmla="*/ 2147483647 w 369"/>
                <a:gd name="T31" fmla="*/ 2147483647 h 204"/>
                <a:gd name="T32" fmla="*/ 2147483647 w 369"/>
                <a:gd name="T33" fmla="*/ 2147483647 h 204"/>
                <a:gd name="T34" fmla="*/ 2147483647 w 369"/>
                <a:gd name="T35" fmla="*/ 2147483647 h 204"/>
                <a:gd name="T36" fmla="*/ 2147483647 w 369"/>
                <a:gd name="T37" fmla="*/ 2147483647 h 204"/>
                <a:gd name="T38" fmla="*/ 2147483647 w 369"/>
                <a:gd name="T39" fmla="*/ 2147483647 h 204"/>
                <a:gd name="T40" fmla="*/ 2147483647 w 369"/>
                <a:gd name="T41" fmla="*/ 2147483647 h 204"/>
                <a:gd name="T42" fmla="*/ 2147483647 w 369"/>
                <a:gd name="T43" fmla="*/ 2147483647 h 204"/>
                <a:gd name="T44" fmla="*/ 2147483647 w 369"/>
                <a:gd name="T45" fmla="*/ 2147483647 h 204"/>
                <a:gd name="T46" fmla="*/ 2147483647 w 369"/>
                <a:gd name="T47" fmla="*/ 2147483647 h 204"/>
                <a:gd name="T48" fmla="*/ 2147483647 w 369"/>
                <a:gd name="T49" fmla="*/ 2147483647 h 204"/>
                <a:gd name="T50" fmla="*/ 2147483647 w 369"/>
                <a:gd name="T51" fmla="*/ 2147483647 h 204"/>
                <a:gd name="T52" fmla="*/ 2147483647 w 369"/>
                <a:gd name="T53" fmla="*/ 2147483647 h 204"/>
                <a:gd name="T54" fmla="*/ 2147483647 w 369"/>
                <a:gd name="T55" fmla="*/ 2147483647 h 204"/>
                <a:gd name="T56" fmla="*/ 2147483647 w 369"/>
                <a:gd name="T57" fmla="*/ 2147483647 h 204"/>
                <a:gd name="T58" fmla="*/ 2147483647 w 369"/>
                <a:gd name="T59" fmla="*/ 2147483647 h 204"/>
                <a:gd name="T60" fmla="*/ 2147483647 w 369"/>
                <a:gd name="T61" fmla="*/ 2147483647 h 204"/>
                <a:gd name="T62" fmla="*/ 2147483647 w 369"/>
                <a:gd name="T63" fmla="*/ 2147483647 h 20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69" h="204">
                  <a:moveTo>
                    <a:pt x="0" y="204"/>
                  </a:moveTo>
                  <a:lnTo>
                    <a:pt x="1" y="204"/>
                  </a:lnTo>
                  <a:lnTo>
                    <a:pt x="4" y="204"/>
                  </a:lnTo>
                  <a:lnTo>
                    <a:pt x="8" y="204"/>
                  </a:lnTo>
                  <a:lnTo>
                    <a:pt x="11" y="203"/>
                  </a:lnTo>
                  <a:lnTo>
                    <a:pt x="15" y="203"/>
                  </a:lnTo>
                  <a:lnTo>
                    <a:pt x="20" y="201"/>
                  </a:lnTo>
                  <a:lnTo>
                    <a:pt x="24" y="200"/>
                  </a:lnTo>
                  <a:lnTo>
                    <a:pt x="30" y="198"/>
                  </a:lnTo>
                  <a:lnTo>
                    <a:pt x="36" y="195"/>
                  </a:lnTo>
                  <a:lnTo>
                    <a:pt x="43" y="193"/>
                  </a:lnTo>
                  <a:lnTo>
                    <a:pt x="50" y="190"/>
                  </a:lnTo>
                  <a:lnTo>
                    <a:pt x="57" y="187"/>
                  </a:lnTo>
                  <a:lnTo>
                    <a:pt x="65" y="183"/>
                  </a:lnTo>
                  <a:lnTo>
                    <a:pt x="73" y="179"/>
                  </a:lnTo>
                  <a:lnTo>
                    <a:pt x="81" y="175"/>
                  </a:lnTo>
                  <a:lnTo>
                    <a:pt x="89" y="169"/>
                  </a:lnTo>
                  <a:lnTo>
                    <a:pt x="98" y="164"/>
                  </a:lnTo>
                  <a:lnTo>
                    <a:pt x="106" y="156"/>
                  </a:lnTo>
                  <a:lnTo>
                    <a:pt x="116" y="150"/>
                  </a:lnTo>
                  <a:lnTo>
                    <a:pt x="127" y="142"/>
                  </a:lnTo>
                  <a:lnTo>
                    <a:pt x="136" y="135"/>
                  </a:lnTo>
                  <a:lnTo>
                    <a:pt x="146" y="125"/>
                  </a:lnTo>
                  <a:lnTo>
                    <a:pt x="156" y="115"/>
                  </a:lnTo>
                  <a:lnTo>
                    <a:pt x="166" y="105"/>
                  </a:lnTo>
                  <a:lnTo>
                    <a:pt x="177" y="93"/>
                  </a:lnTo>
                  <a:lnTo>
                    <a:pt x="187" y="81"/>
                  </a:lnTo>
                  <a:lnTo>
                    <a:pt x="197" y="68"/>
                  </a:lnTo>
                  <a:lnTo>
                    <a:pt x="208" y="54"/>
                  </a:lnTo>
                  <a:lnTo>
                    <a:pt x="218" y="39"/>
                  </a:lnTo>
                  <a:lnTo>
                    <a:pt x="229" y="23"/>
                  </a:lnTo>
                  <a:lnTo>
                    <a:pt x="231" y="23"/>
                  </a:lnTo>
                  <a:lnTo>
                    <a:pt x="233" y="23"/>
                  </a:lnTo>
                  <a:lnTo>
                    <a:pt x="236" y="25"/>
                  </a:lnTo>
                  <a:lnTo>
                    <a:pt x="237" y="25"/>
                  </a:lnTo>
                  <a:lnTo>
                    <a:pt x="241" y="25"/>
                  </a:lnTo>
                  <a:lnTo>
                    <a:pt x="244" y="25"/>
                  </a:lnTo>
                  <a:lnTo>
                    <a:pt x="248" y="26"/>
                  </a:lnTo>
                  <a:lnTo>
                    <a:pt x="252" y="26"/>
                  </a:lnTo>
                  <a:lnTo>
                    <a:pt x="256" y="28"/>
                  </a:lnTo>
                  <a:lnTo>
                    <a:pt x="262" y="30"/>
                  </a:lnTo>
                  <a:lnTo>
                    <a:pt x="266" y="31"/>
                  </a:lnTo>
                  <a:lnTo>
                    <a:pt x="271" y="33"/>
                  </a:lnTo>
                  <a:lnTo>
                    <a:pt x="276" y="36"/>
                  </a:lnTo>
                  <a:lnTo>
                    <a:pt x="282" y="37"/>
                  </a:lnTo>
                  <a:lnTo>
                    <a:pt x="287" y="40"/>
                  </a:lnTo>
                  <a:lnTo>
                    <a:pt x="293" y="43"/>
                  </a:lnTo>
                  <a:lnTo>
                    <a:pt x="298" y="47"/>
                  </a:lnTo>
                  <a:lnTo>
                    <a:pt x="305" y="51"/>
                  </a:lnTo>
                  <a:lnTo>
                    <a:pt x="310" y="56"/>
                  </a:lnTo>
                  <a:lnTo>
                    <a:pt x="315" y="60"/>
                  </a:lnTo>
                  <a:lnTo>
                    <a:pt x="322" y="65"/>
                  </a:lnTo>
                  <a:lnTo>
                    <a:pt x="328" y="71"/>
                  </a:lnTo>
                  <a:lnTo>
                    <a:pt x="333" y="77"/>
                  </a:lnTo>
                  <a:lnTo>
                    <a:pt x="338" y="85"/>
                  </a:lnTo>
                  <a:lnTo>
                    <a:pt x="344" y="93"/>
                  </a:lnTo>
                  <a:lnTo>
                    <a:pt x="349" y="101"/>
                  </a:lnTo>
                  <a:lnTo>
                    <a:pt x="355" y="108"/>
                  </a:lnTo>
                  <a:lnTo>
                    <a:pt x="360" y="118"/>
                  </a:lnTo>
                  <a:lnTo>
                    <a:pt x="364" y="128"/>
                  </a:lnTo>
                  <a:lnTo>
                    <a:pt x="369" y="139"/>
                  </a:lnTo>
                  <a:lnTo>
                    <a:pt x="340" y="11"/>
                  </a:lnTo>
                  <a:lnTo>
                    <a:pt x="175" y="0"/>
                  </a:lnTo>
                  <a:lnTo>
                    <a:pt x="3" y="179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7" name="Freeform 109"/>
            <p:cNvSpPr>
              <a:spLocks/>
            </p:cNvSpPr>
            <p:nvPr/>
          </p:nvSpPr>
          <p:spPr bwMode="auto">
            <a:xfrm>
              <a:off x="5554663" y="4870450"/>
              <a:ext cx="92075" cy="157163"/>
            </a:xfrm>
            <a:custGeom>
              <a:avLst/>
              <a:gdLst>
                <a:gd name="T0" fmla="*/ 2147483647 w 116"/>
                <a:gd name="T1" fmla="*/ 2147483647 h 198"/>
                <a:gd name="T2" fmla="*/ 2147483647 w 116"/>
                <a:gd name="T3" fmla="*/ 2147483647 h 198"/>
                <a:gd name="T4" fmla="*/ 2147483647 w 116"/>
                <a:gd name="T5" fmla="*/ 2147483647 h 198"/>
                <a:gd name="T6" fmla="*/ 2147483647 w 116"/>
                <a:gd name="T7" fmla="*/ 2147483647 h 198"/>
                <a:gd name="T8" fmla="*/ 2147483647 w 116"/>
                <a:gd name="T9" fmla="*/ 2147483647 h 198"/>
                <a:gd name="T10" fmla="*/ 2147483647 w 116"/>
                <a:gd name="T11" fmla="*/ 2147483647 h 198"/>
                <a:gd name="T12" fmla="*/ 2147483647 w 116"/>
                <a:gd name="T13" fmla="*/ 2147483647 h 198"/>
                <a:gd name="T14" fmla="*/ 2147483647 w 116"/>
                <a:gd name="T15" fmla="*/ 2147483647 h 198"/>
                <a:gd name="T16" fmla="*/ 2147483647 w 116"/>
                <a:gd name="T17" fmla="*/ 2147483647 h 198"/>
                <a:gd name="T18" fmla="*/ 2147483647 w 116"/>
                <a:gd name="T19" fmla="*/ 2147483647 h 198"/>
                <a:gd name="T20" fmla="*/ 2147483647 w 116"/>
                <a:gd name="T21" fmla="*/ 2147483647 h 198"/>
                <a:gd name="T22" fmla="*/ 2147483647 w 116"/>
                <a:gd name="T23" fmla="*/ 2147483647 h 198"/>
                <a:gd name="T24" fmla="*/ 2147483647 w 116"/>
                <a:gd name="T25" fmla="*/ 2147483647 h 198"/>
                <a:gd name="T26" fmla="*/ 2147483647 w 116"/>
                <a:gd name="T27" fmla="*/ 2147483647 h 198"/>
                <a:gd name="T28" fmla="*/ 2147483647 w 116"/>
                <a:gd name="T29" fmla="*/ 2147483647 h 198"/>
                <a:gd name="T30" fmla="*/ 2147483647 w 116"/>
                <a:gd name="T31" fmla="*/ 2147483647 h 198"/>
                <a:gd name="T32" fmla="*/ 2147483647 w 116"/>
                <a:gd name="T33" fmla="*/ 2147483647 h 198"/>
                <a:gd name="T34" fmla="*/ 2147483647 w 116"/>
                <a:gd name="T35" fmla="*/ 2147483647 h 198"/>
                <a:gd name="T36" fmla="*/ 2147483647 w 116"/>
                <a:gd name="T37" fmla="*/ 2147483647 h 198"/>
                <a:gd name="T38" fmla="*/ 2147483647 w 116"/>
                <a:gd name="T39" fmla="*/ 2147483647 h 198"/>
                <a:gd name="T40" fmla="*/ 2147483647 w 116"/>
                <a:gd name="T41" fmla="*/ 2147483647 h 198"/>
                <a:gd name="T42" fmla="*/ 2147483647 w 116"/>
                <a:gd name="T43" fmla="*/ 2147483647 h 198"/>
                <a:gd name="T44" fmla="*/ 2147483647 w 116"/>
                <a:gd name="T45" fmla="*/ 2147483647 h 198"/>
                <a:gd name="T46" fmla="*/ 2147483647 w 116"/>
                <a:gd name="T47" fmla="*/ 2147483647 h 198"/>
                <a:gd name="T48" fmla="*/ 2147483647 w 116"/>
                <a:gd name="T49" fmla="*/ 2147483647 h 198"/>
                <a:gd name="T50" fmla="*/ 2147483647 w 116"/>
                <a:gd name="T51" fmla="*/ 2147483647 h 198"/>
                <a:gd name="T52" fmla="*/ 2147483647 w 116"/>
                <a:gd name="T53" fmla="*/ 2147483647 h 198"/>
                <a:gd name="T54" fmla="*/ 2147483647 w 116"/>
                <a:gd name="T55" fmla="*/ 2147483647 h 198"/>
                <a:gd name="T56" fmla="*/ 0 w 116"/>
                <a:gd name="T57" fmla="*/ 2147483647 h 198"/>
                <a:gd name="T58" fmla="*/ 0 w 116"/>
                <a:gd name="T59" fmla="*/ 2147483647 h 198"/>
                <a:gd name="T60" fmla="*/ 2147483647 w 116"/>
                <a:gd name="T61" fmla="*/ 2147483647 h 198"/>
                <a:gd name="T62" fmla="*/ 2147483647 w 116"/>
                <a:gd name="T63" fmla="*/ 2147483647 h 198"/>
                <a:gd name="T64" fmla="*/ 2147483647 w 116"/>
                <a:gd name="T65" fmla="*/ 2147483647 h 198"/>
                <a:gd name="T66" fmla="*/ 2147483647 w 116"/>
                <a:gd name="T67" fmla="*/ 2147483647 h 198"/>
                <a:gd name="T68" fmla="*/ 2147483647 w 116"/>
                <a:gd name="T69" fmla="*/ 2147483647 h 198"/>
                <a:gd name="T70" fmla="*/ 2147483647 w 116"/>
                <a:gd name="T71" fmla="*/ 2147483647 h 198"/>
                <a:gd name="T72" fmla="*/ 2147483647 w 116"/>
                <a:gd name="T73" fmla="*/ 2147483647 h 198"/>
                <a:gd name="T74" fmla="*/ 2147483647 w 116"/>
                <a:gd name="T75" fmla="*/ 2147483647 h 198"/>
                <a:gd name="T76" fmla="*/ 2147483647 w 116"/>
                <a:gd name="T77" fmla="*/ 2147483647 h 198"/>
                <a:gd name="T78" fmla="*/ 2147483647 w 116"/>
                <a:gd name="T79" fmla="*/ 2147483647 h 198"/>
                <a:gd name="T80" fmla="*/ 2147483647 w 116"/>
                <a:gd name="T81" fmla="*/ 2147483647 h 198"/>
                <a:gd name="T82" fmla="*/ 2147483647 w 116"/>
                <a:gd name="T83" fmla="*/ 2147483647 h 198"/>
                <a:gd name="T84" fmla="*/ 2147483647 w 116"/>
                <a:gd name="T85" fmla="*/ 2147483647 h 198"/>
                <a:gd name="T86" fmla="*/ 2147483647 w 116"/>
                <a:gd name="T87" fmla="*/ 2147483647 h 198"/>
                <a:gd name="T88" fmla="*/ 2147483647 w 116"/>
                <a:gd name="T89" fmla="*/ 2147483647 h 198"/>
                <a:gd name="T90" fmla="*/ 2147483647 w 116"/>
                <a:gd name="T91" fmla="*/ 2147483647 h 198"/>
                <a:gd name="T92" fmla="*/ 2147483647 w 116"/>
                <a:gd name="T93" fmla="*/ 2147483647 h 198"/>
                <a:gd name="T94" fmla="*/ 2147483647 w 116"/>
                <a:gd name="T95" fmla="*/ 2147483647 h 198"/>
                <a:gd name="T96" fmla="*/ 2147483647 w 116"/>
                <a:gd name="T97" fmla="*/ 2147483647 h 198"/>
                <a:gd name="T98" fmla="*/ 2147483647 w 116"/>
                <a:gd name="T99" fmla="*/ 2147483647 h 198"/>
                <a:gd name="T100" fmla="*/ 2147483647 w 116"/>
                <a:gd name="T101" fmla="*/ 2147483647 h 198"/>
                <a:gd name="T102" fmla="*/ 2147483647 w 116"/>
                <a:gd name="T103" fmla="*/ 2147483647 h 198"/>
                <a:gd name="T104" fmla="*/ 2147483647 w 116"/>
                <a:gd name="T105" fmla="*/ 2147483647 h 198"/>
                <a:gd name="T106" fmla="*/ 2147483647 w 116"/>
                <a:gd name="T107" fmla="*/ 2147483647 h 198"/>
                <a:gd name="T108" fmla="*/ 2147483647 w 116"/>
                <a:gd name="T109" fmla="*/ 2147483647 h 198"/>
                <a:gd name="T110" fmla="*/ 2147483647 w 116"/>
                <a:gd name="T111" fmla="*/ 2147483647 h 198"/>
                <a:gd name="T112" fmla="*/ 2147483647 w 116"/>
                <a:gd name="T113" fmla="*/ 2147483647 h 198"/>
                <a:gd name="T114" fmla="*/ 2147483647 w 116"/>
                <a:gd name="T115" fmla="*/ 2147483647 h 198"/>
                <a:gd name="T116" fmla="*/ 2147483647 w 116"/>
                <a:gd name="T117" fmla="*/ 0 h 198"/>
                <a:gd name="T118" fmla="*/ 2147483647 w 116"/>
                <a:gd name="T119" fmla="*/ 2147483647 h 1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6" h="198">
                  <a:moveTo>
                    <a:pt x="77" y="7"/>
                  </a:moveTo>
                  <a:lnTo>
                    <a:pt x="77" y="8"/>
                  </a:lnTo>
                  <a:lnTo>
                    <a:pt x="76" y="13"/>
                  </a:lnTo>
                  <a:lnTo>
                    <a:pt x="74" y="20"/>
                  </a:lnTo>
                  <a:lnTo>
                    <a:pt x="73" y="30"/>
                  </a:lnTo>
                  <a:lnTo>
                    <a:pt x="72" y="34"/>
                  </a:lnTo>
                  <a:lnTo>
                    <a:pt x="70" y="41"/>
                  </a:lnTo>
                  <a:lnTo>
                    <a:pt x="69" y="47"/>
                  </a:lnTo>
                  <a:lnTo>
                    <a:pt x="68" y="53"/>
                  </a:lnTo>
                  <a:lnTo>
                    <a:pt x="66" y="61"/>
                  </a:lnTo>
                  <a:lnTo>
                    <a:pt x="63" y="67"/>
                  </a:lnTo>
                  <a:lnTo>
                    <a:pt x="62" y="75"/>
                  </a:lnTo>
                  <a:lnTo>
                    <a:pt x="59" y="82"/>
                  </a:lnTo>
                  <a:lnTo>
                    <a:pt x="58" y="90"/>
                  </a:lnTo>
                  <a:lnTo>
                    <a:pt x="55" y="98"/>
                  </a:lnTo>
                  <a:lnTo>
                    <a:pt x="53" y="105"/>
                  </a:lnTo>
                  <a:lnTo>
                    <a:pt x="50" y="113"/>
                  </a:lnTo>
                  <a:lnTo>
                    <a:pt x="46" y="122"/>
                  </a:lnTo>
                  <a:lnTo>
                    <a:pt x="43" y="130"/>
                  </a:lnTo>
                  <a:lnTo>
                    <a:pt x="39" y="138"/>
                  </a:lnTo>
                  <a:lnTo>
                    <a:pt x="36" y="146"/>
                  </a:lnTo>
                  <a:lnTo>
                    <a:pt x="32" y="153"/>
                  </a:lnTo>
                  <a:lnTo>
                    <a:pt x="28" y="161"/>
                  </a:lnTo>
                  <a:lnTo>
                    <a:pt x="24" y="167"/>
                  </a:lnTo>
                  <a:lnTo>
                    <a:pt x="19" y="175"/>
                  </a:lnTo>
                  <a:lnTo>
                    <a:pt x="15" y="181"/>
                  </a:lnTo>
                  <a:lnTo>
                    <a:pt x="10" y="187"/>
                  </a:lnTo>
                  <a:lnTo>
                    <a:pt x="4" y="194"/>
                  </a:lnTo>
                  <a:lnTo>
                    <a:pt x="0" y="198"/>
                  </a:lnTo>
                  <a:lnTo>
                    <a:pt x="3" y="197"/>
                  </a:lnTo>
                  <a:lnTo>
                    <a:pt x="5" y="195"/>
                  </a:lnTo>
                  <a:lnTo>
                    <a:pt x="8" y="194"/>
                  </a:lnTo>
                  <a:lnTo>
                    <a:pt x="11" y="192"/>
                  </a:lnTo>
                  <a:lnTo>
                    <a:pt x="14" y="190"/>
                  </a:lnTo>
                  <a:lnTo>
                    <a:pt x="16" y="187"/>
                  </a:lnTo>
                  <a:lnTo>
                    <a:pt x="20" y="184"/>
                  </a:lnTo>
                  <a:lnTo>
                    <a:pt x="24" y="181"/>
                  </a:lnTo>
                  <a:lnTo>
                    <a:pt x="28" y="178"/>
                  </a:lnTo>
                  <a:lnTo>
                    <a:pt x="32" y="173"/>
                  </a:lnTo>
                  <a:lnTo>
                    <a:pt x="38" y="169"/>
                  </a:lnTo>
                  <a:lnTo>
                    <a:pt x="42" y="164"/>
                  </a:lnTo>
                  <a:lnTo>
                    <a:pt x="46" y="160"/>
                  </a:lnTo>
                  <a:lnTo>
                    <a:pt x="51" y="153"/>
                  </a:lnTo>
                  <a:lnTo>
                    <a:pt x="57" y="147"/>
                  </a:lnTo>
                  <a:lnTo>
                    <a:pt x="61" y="139"/>
                  </a:lnTo>
                  <a:lnTo>
                    <a:pt x="66" y="133"/>
                  </a:lnTo>
                  <a:lnTo>
                    <a:pt x="70" y="126"/>
                  </a:lnTo>
                  <a:lnTo>
                    <a:pt x="76" y="116"/>
                  </a:lnTo>
                  <a:lnTo>
                    <a:pt x="81" y="107"/>
                  </a:lnTo>
                  <a:lnTo>
                    <a:pt x="85" y="98"/>
                  </a:lnTo>
                  <a:lnTo>
                    <a:pt x="90" y="88"/>
                  </a:lnTo>
                  <a:lnTo>
                    <a:pt x="94" y="78"/>
                  </a:lnTo>
                  <a:lnTo>
                    <a:pt x="99" y="67"/>
                  </a:lnTo>
                  <a:lnTo>
                    <a:pt x="103" y="54"/>
                  </a:lnTo>
                  <a:lnTo>
                    <a:pt x="107" y="42"/>
                  </a:lnTo>
                  <a:lnTo>
                    <a:pt x="109" y="30"/>
                  </a:lnTo>
                  <a:lnTo>
                    <a:pt x="113" y="16"/>
                  </a:lnTo>
                  <a:lnTo>
                    <a:pt x="116" y="0"/>
                  </a:lnTo>
                  <a:lnTo>
                    <a:pt x="77" y="7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8" name="Freeform 110"/>
            <p:cNvSpPr>
              <a:spLocks/>
            </p:cNvSpPr>
            <p:nvPr/>
          </p:nvSpPr>
          <p:spPr bwMode="auto">
            <a:xfrm>
              <a:off x="5432426" y="5070475"/>
              <a:ext cx="23813" cy="28575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2147483647 w 30"/>
                <a:gd name="T17" fmla="*/ 2147483647 h 36"/>
                <a:gd name="T18" fmla="*/ 2147483647 w 30"/>
                <a:gd name="T19" fmla="*/ 2147483647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2147483647 w 30"/>
                <a:gd name="T25" fmla="*/ 2147483647 h 36"/>
                <a:gd name="T26" fmla="*/ 2147483647 w 30"/>
                <a:gd name="T27" fmla="*/ 2147483647 h 36"/>
                <a:gd name="T28" fmla="*/ 2147483647 w 30"/>
                <a:gd name="T29" fmla="*/ 2147483647 h 36"/>
                <a:gd name="T30" fmla="*/ 2147483647 w 30"/>
                <a:gd name="T31" fmla="*/ 2147483647 h 36"/>
                <a:gd name="T32" fmla="*/ 0 w 30"/>
                <a:gd name="T33" fmla="*/ 2147483647 h 36"/>
                <a:gd name="T34" fmla="*/ 0 w 30"/>
                <a:gd name="T35" fmla="*/ 2147483647 h 36"/>
                <a:gd name="T36" fmla="*/ 0 w 30"/>
                <a:gd name="T37" fmla="*/ 2147483647 h 36"/>
                <a:gd name="T38" fmla="*/ 0 w 30"/>
                <a:gd name="T39" fmla="*/ 2147483647 h 36"/>
                <a:gd name="T40" fmla="*/ 2147483647 w 30"/>
                <a:gd name="T41" fmla="*/ 2147483647 h 36"/>
                <a:gd name="T42" fmla="*/ 2147483647 w 30"/>
                <a:gd name="T43" fmla="*/ 2147483647 h 36"/>
                <a:gd name="T44" fmla="*/ 2147483647 w 30"/>
                <a:gd name="T45" fmla="*/ 2147483647 h 36"/>
                <a:gd name="T46" fmla="*/ 2147483647 w 30"/>
                <a:gd name="T47" fmla="*/ 2147483647 h 36"/>
                <a:gd name="T48" fmla="*/ 2147483647 w 30"/>
                <a:gd name="T49" fmla="*/ 2147483647 h 36"/>
                <a:gd name="T50" fmla="*/ 2147483647 w 30"/>
                <a:gd name="T51" fmla="*/ 0 h 36"/>
                <a:gd name="T52" fmla="*/ 2147483647 w 30"/>
                <a:gd name="T53" fmla="*/ 0 h 36"/>
                <a:gd name="T54" fmla="*/ 2147483647 w 30"/>
                <a:gd name="T55" fmla="*/ 0 h 36"/>
                <a:gd name="T56" fmla="*/ 2147483647 w 30"/>
                <a:gd name="T57" fmla="*/ 0 h 36"/>
                <a:gd name="T58" fmla="*/ 2147483647 w 30"/>
                <a:gd name="T59" fmla="*/ 2147483647 h 36"/>
                <a:gd name="T60" fmla="*/ 2147483647 w 30"/>
                <a:gd name="T61" fmla="*/ 2147483647 h 36"/>
                <a:gd name="T62" fmla="*/ 2147483647 w 30"/>
                <a:gd name="T63" fmla="*/ 2147483647 h 36"/>
                <a:gd name="T64" fmla="*/ 2147483647 w 30"/>
                <a:gd name="T65" fmla="*/ 2147483647 h 36"/>
                <a:gd name="T66" fmla="*/ 2147483647 w 30"/>
                <a:gd name="T67" fmla="*/ 2147483647 h 36"/>
                <a:gd name="T68" fmla="*/ 2147483647 w 30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0" h="36">
                  <a:moveTo>
                    <a:pt x="30" y="17"/>
                  </a:moveTo>
                  <a:lnTo>
                    <a:pt x="30" y="19"/>
                  </a:lnTo>
                  <a:lnTo>
                    <a:pt x="30" y="22"/>
                  </a:lnTo>
                  <a:lnTo>
                    <a:pt x="29" y="23"/>
                  </a:lnTo>
                  <a:lnTo>
                    <a:pt x="29" y="25"/>
                  </a:lnTo>
                  <a:lnTo>
                    <a:pt x="29" y="27"/>
                  </a:lnTo>
                  <a:lnTo>
                    <a:pt x="27" y="28"/>
                  </a:lnTo>
                  <a:lnTo>
                    <a:pt x="26" y="30"/>
                  </a:lnTo>
                  <a:lnTo>
                    <a:pt x="25" y="31"/>
                  </a:lnTo>
                  <a:lnTo>
                    <a:pt x="23" y="33"/>
                  </a:lnTo>
                  <a:lnTo>
                    <a:pt x="22" y="33"/>
                  </a:lnTo>
                  <a:lnTo>
                    <a:pt x="21" y="34"/>
                  </a:lnTo>
                  <a:lnTo>
                    <a:pt x="19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8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4" y="6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7" y="8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9" name="Freeform 111"/>
            <p:cNvSpPr>
              <a:spLocks/>
            </p:cNvSpPr>
            <p:nvPr/>
          </p:nvSpPr>
          <p:spPr bwMode="auto">
            <a:xfrm>
              <a:off x="5435601" y="5075238"/>
              <a:ext cx="11113" cy="9525"/>
            </a:xfrm>
            <a:custGeom>
              <a:avLst/>
              <a:gdLst>
                <a:gd name="T0" fmla="*/ 2147483647 w 14"/>
                <a:gd name="T1" fmla="*/ 2147483647 h 13"/>
                <a:gd name="T2" fmla="*/ 2147483647 w 14"/>
                <a:gd name="T3" fmla="*/ 2147483647 h 13"/>
                <a:gd name="T4" fmla="*/ 2147483647 w 14"/>
                <a:gd name="T5" fmla="*/ 2147483647 h 13"/>
                <a:gd name="T6" fmla="*/ 2147483647 w 14"/>
                <a:gd name="T7" fmla="*/ 2147483647 h 13"/>
                <a:gd name="T8" fmla="*/ 2147483647 w 14"/>
                <a:gd name="T9" fmla="*/ 2147483647 h 13"/>
                <a:gd name="T10" fmla="*/ 2147483647 w 14"/>
                <a:gd name="T11" fmla="*/ 2147483647 h 13"/>
                <a:gd name="T12" fmla="*/ 2147483647 w 14"/>
                <a:gd name="T13" fmla="*/ 2147483647 h 13"/>
                <a:gd name="T14" fmla="*/ 2147483647 w 14"/>
                <a:gd name="T15" fmla="*/ 2147483647 h 13"/>
                <a:gd name="T16" fmla="*/ 2147483647 w 14"/>
                <a:gd name="T17" fmla="*/ 2147483647 h 13"/>
                <a:gd name="T18" fmla="*/ 2147483647 w 14"/>
                <a:gd name="T19" fmla="*/ 2147483647 h 13"/>
                <a:gd name="T20" fmla="*/ 2147483647 w 14"/>
                <a:gd name="T21" fmla="*/ 2147483647 h 13"/>
                <a:gd name="T22" fmla="*/ 2147483647 w 14"/>
                <a:gd name="T23" fmla="*/ 2147483647 h 13"/>
                <a:gd name="T24" fmla="*/ 2147483647 w 14"/>
                <a:gd name="T25" fmla="*/ 2147483647 h 13"/>
                <a:gd name="T26" fmla="*/ 2147483647 w 14"/>
                <a:gd name="T27" fmla="*/ 2147483647 h 13"/>
                <a:gd name="T28" fmla="*/ 0 w 14"/>
                <a:gd name="T29" fmla="*/ 2147483647 h 13"/>
                <a:gd name="T30" fmla="*/ 0 w 14"/>
                <a:gd name="T31" fmla="*/ 2147483647 h 13"/>
                <a:gd name="T32" fmla="*/ 0 w 14"/>
                <a:gd name="T33" fmla="*/ 2147483647 h 13"/>
                <a:gd name="T34" fmla="*/ 0 w 14"/>
                <a:gd name="T35" fmla="*/ 2147483647 h 13"/>
                <a:gd name="T36" fmla="*/ 2147483647 w 14"/>
                <a:gd name="T37" fmla="*/ 2147483647 h 13"/>
                <a:gd name="T38" fmla="*/ 2147483647 w 14"/>
                <a:gd name="T39" fmla="*/ 2147483647 h 13"/>
                <a:gd name="T40" fmla="*/ 2147483647 w 14"/>
                <a:gd name="T41" fmla="*/ 2147483647 h 13"/>
                <a:gd name="T42" fmla="*/ 2147483647 w 14"/>
                <a:gd name="T43" fmla="*/ 2147483647 h 13"/>
                <a:gd name="T44" fmla="*/ 2147483647 w 14"/>
                <a:gd name="T45" fmla="*/ 0 h 13"/>
                <a:gd name="T46" fmla="*/ 2147483647 w 14"/>
                <a:gd name="T47" fmla="*/ 0 h 13"/>
                <a:gd name="T48" fmla="*/ 2147483647 w 14"/>
                <a:gd name="T49" fmla="*/ 0 h 13"/>
                <a:gd name="T50" fmla="*/ 2147483647 w 14"/>
                <a:gd name="T51" fmla="*/ 0 h 13"/>
                <a:gd name="T52" fmla="*/ 2147483647 w 14"/>
                <a:gd name="T53" fmla="*/ 2147483647 h 13"/>
                <a:gd name="T54" fmla="*/ 2147483647 w 14"/>
                <a:gd name="T55" fmla="*/ 2147483647 h 13"/>
                <a:gd name="T56" fmla="*/ 2147483647 w 14"/>
                <a:gd name="T57" fmla="*/ 2147483647 h 13"/>
                <a:gd name="T58" fmla="*/ 2147483647 w 14"/>
                <a:gd name="T59" fmla="*/ 2147483647 h 13"/>
                <a:gd name="T60" fmla="*/ 2147483647 w 14"/>
                <a:gd name="T61" fmla="*/ 2147483647 h 13"/>
                <a:gd name="T62" fmla="*/ 2147483647 w 14"/>
                <a:gd name="T63" fmla="*/ 2147483647 h 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" h="13">
                  <a:moveTo>
                    <a:pt x="14" y="7"/>
                  </a:moveTo>
                  <a:lnTo>
                    <a:pt x="14" y="8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0" name="Freeform 112"/>
            <p:cNvSpPr>
              <a:spLocks/>
            </p:cNvSpPr>
            <p:nvPr/>
          </p:nvSpPr>
          <p:spPr bwMode="auto">
            <a:xfrm>
              <a:off x="5445126" y="5086350"/>
              <a:ext cx="6350" cy="6350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2147483647 w 8"/>
                <a:gd name="T7" fmla="*/ 2147483647 h 8"/>
                <a:gd name="T8" fmla="*/ 2147483647 w 8"/>
                <a:gd name="T9" fmla="*/ 2147483647 h 8"/>
                <a:gd name="T10" fmla="*/ 2147483647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2147483647 w 8"/>
                <a:gd name="T19" fmla="*/ 2147483647 h 8"/>
                <a:gd name="T20" fmla="*/ 2147483647 w 8"/>
                <a:gd name="T21" fmla="*/ 2147483647 h 8"/>
                <a:gd name="T22" fmla="*/ 2147483647 w 8"/>
                <a:gd name="T23" fmla="*/ 2147483647 h 8"/>
                <a:gd name="T24" fmla="*/ 2147483647 w 8"/>
                <a:gd name="T25" fmla="*/ 2147483647 h 8"/>
                <a:gd name="T26" fmla="*/ 2147483647 w 8"/>
                <a:gd name="T27" fmla="*/ 2147483647 h 8"/>
                <a:gd name="T28" fmla="*/ 2147483647 w 8"/>
                <a:gd name="T29" fmla="*/ 2147483647 h 8"/>
                <a:gd name="T30" fmla="*/ 2147483647 w 8"/>
                <a:gd name="T31" fmla="*/ 2147483647 h 8"/>
                <a:gd name="T32" fmla="*/ 0 w 8"/>
                <a:gd name="T33" fmla="*/ 2147483647 h 8"/>
                <a:gd name="T34" fmla="*/ 2147483647 w 8"/>
                <a:gd name="T35" fmla="*/ 2147483647 h 8"/>
                <a:gd name="T36" fmla="*/ 2147483647 w 8"/>
                <a:gd name="T37" fmla="*/ 2147483647 h 8"/>
                <a:gd name="T38" fmla="*/ 2147483647 w 8"/>
                <a:gd name="T39" fmla="*/ 2147483647 h 8"/>
                <a:gd name="T40" fmla="*/ 2147483647 w 8"/>
                <a:gd name="T41" fmla="*/ 2147483647 h 8"/>
                <a:gd name="T42" fmla="*/ 2147483647 w 8"/>
                <a:gd name="T43" fmla="*/ 2147483647 h 8"/>
                <a:gd name="T44" fmla="*/ 2147483647 w 8"/>
                <a:gd name="T45" fmla="*/ 2147483647 h 8"/>
                <a:gd name="T46" fmla="*/ 2147483647 w 8"/>
                <a:gd name="T47" fmla="*/ 0 h 8"/>
                <a:gd name="T48" fmla="*/ 2147483647 w 8"/>
                <a:gd name="T49" fmla="*/ 0 h 8"/>
                <a:gd name="T50" fmla="*/ 2147483647 w 8"/>
                <a:gd name="T51" fmla="*/ 0 h 8"/>
                <a:gd name="T52" fmla="*/ 2147483647 w 8"/>
                <a:gd name="T53" fmla="*/ 2147483647 h 8"/>
                <a:gd name="T54" fmla="*/ 2147483647 w 8"/>
                <a:gd name="T55" fmla="*/ 2147483647 h 8"/>
                <a:gd name="T56" fmla="*/ 2147483647 w 8"/>
                <a:gd name="T57" fmla="*/ 2147483647 h 8"/>
                <a:gd name="T58" fmla="*/ 2147483647 w 8"/>
                <a:gd name="T59" fmla="*/ 2147483647 h 8"/>
                <a:gd name="T60" fmla="*/ 2147483647 w 8"/>
                <a:gd name="T61" fmla="*/ 2147483647 h 8"/>
                <a:gd name="T62" fmla="*/ 2147483647 w 8"/>
                <a:gd name="T63" fmla="*/ 2147483647 h 8"/>
                <a:gd name="T64" fmla="*/ 2147483647 w 8"/>
                <a:gd name="T65" fmla="*/ 214748364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" h="8">
                  <a:moveTo>
                    <a:pt x="8" y="3"/>
                  </a:moveTo>
                  <a:lnTo>
                    <a:pt x="8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1" name="Freeform 113"/>
            <p:cNvSpPr>
              <a:spLocks/>
            </p:cNvSpPr>
            <p:nvPr/>
          </p:nvSpPr>
          <p:spPr bwMode="auto">
            <a:xfrm>
              <a:off x="5743576" y="5070475"/>
              <a:ext cx="23813" cy="28575"/>
            </a:xfrm>
            <a:custGeom>
              <a:avLst/>
              <a:gdLst>
                <a:gd name="T0" fmla="*/ 2147483647 w 31"/>
                <a:gd name="T1" fmla="*/ 2147483647 h 36"/>
                <a:gd name="T2" fmla="*/ 2147483647 w 31"/>
                <a:gd name="T3" fmla="*/ 2147483647 h 36"/>
                <a:gd name="T4" fmla="*/ 2147483647 w 31"/>
                <a:gd name="T5" fmla="*/ 2147483647 h 36"/>
                <a:gd name="T6" fmla="*/ 2147483647 w 31"/>
                <a:gd name="T7" fmla="*/ 2147483647 h 36"/>
                <a:gd name="T8" fmla="*/ 2147483647 w 31"/>
                <a:gd name="T9" fmla="*/ 2147483647 h 36"/>
                <a:gd name="T10" fmla="*/ 2147483647 w 31"/>
                <a:gd name="T11" fmla="*/ 2147483647 h 36"/>
                <a:gd name="T12" fmla="*/ 2147483647 w 31"/>
                <a:gd name="T13" fmla="*/ 2147483647 h 36"/>
                <a:gd name="T14" fmla="*/ 2147483647 w 31"/>
                <a:gd name="T15" fmla="*/ 2147483647 h 36"/>
                <a:gd name="T16" fmla="*/ 2147483647 w 31"/>
                <a:gd name="T17" fmla="*/ 2147483647 h 36"/>
                <a:gd name="T18" fmla="*/ 2147483647 w 31"/>
                <a:gd name="T19" fmla="*/ 2147483647 h 36"/>
                <a:gd name="T20" fmla="*/ 2147483647 w 31"/>
                <a:gd name="T21" fmla="*/ 2147483647 h 36"/>
                <a:gd name="T22" fmla="*/ 2147483647 w 31"/>
                <a:gd name="T23" fmla="*/ 2147483647 h 36"/>
                <a:gd name="T24" fmla="*/ 2147483647 w 31"/>
                <a:gd name="T25" fmla="*/ 2147483647 h 36"/>
                <a:gd name="T26" fmla="*/ 2147483647 w 31"/>
                <a:gd name="T27" fmla="*/ 2147483647 h 36"/>
                <a:gd name="T28" fmla="*/ 2147483647 w 31"/>
                <a:gd name="T29" fmla="*/ 2147483647 h 36"/>
                <a:gd name="T30" fmla="*/ 0 w 31"/>
                <a:gd name="T31" fmla="*/ 2147483647 h 36"/>
                <a:gd name="T32" fmla="*/ 0 w 31"/>
                <a:gd name="T33" fmla="*/ 2147483647 h 36"/>
                <a:gd name="T34" fmla="*/ 0 w 31"/>
                <a:gd name="T35" fmla="*/ 2147483647 h 36"/>
                <a:gd name="T36" fmla="*/ 0 w 31"/>
                <a:gd name="T37" fmla="*/ 2147483647 h 36"/>
                <a:gd name="T38" fmla="*/ 0 w 31"/>
                <a:gd name="T39" fmla="*/ 2147483647 h 36"/>
                <a:gd name="T40" fmla="*/ 0 w 31"/>
                <a:gd name="T41" fmla="*/ 2147483647 h 36"/>
                <a:gd name="T42" fmla="*/ 2147483647 w 31"/>
                <a:gd name="T43" fmla="*/ 2147483647 h 36"/>
                <a:gd name="T44" fmla="*/ 2147483647 w 31"/>
                <a:gd name="T45" fmla="*/ 2147483647 h 36"/>
                <a:gd name="T46" fmla="*/ 2147483647 w 31"/>
                <a:gd name="T47" fmla="*/ 2147483647 h 36"/>
                <a:gd name="T48" fmla="*/ 2147483647 w 31"/>
                <a:gd name="T49" fmla="*/ 2147483647 h 36"/>
                <a:gd name="T50" fmla="*/ 2147483647 w 31"/>
                <a:gd name="T51" fmla="*/ 0 h 36"/>
                <a:gd name="T52" fmla="*/ 2147483647 w 31"/>
                <a:gd name="T53" fmla="*/ 0 h 36"/>
                <a:gd name="T54" fmla="*/ 2147483647 w 31"/>
                <a:gd name="T55" fmla="*/ 0 h 36"/>
                <a:gd name="T56" fmla="*/ 2147483647 w 31"/>
                <a:gd name="T57" fmla="*/ 0 h 36"/>
                <a:gd name="T58" fmla="*/ 2147483647 w 31"/>
                <a:gd name="T59" fmla="*/ 2147483647 h 36"/>
                <a:gd name="T60" fmla="*/ 2147483647 w 31"/>
                <a:gd name="T61" fmla="*/ 2147483647 h 36"/>
                <a:gd name="T62" fmla="*/ 2147483647 w 31"/>
                <a:gd name="T63" fmla="*/ 2147483647 h 36"/>
                <a:gd name="T64" fmla="*/ 2147483647 w 31"/>
                <a:gd name="T65" fmla="*/ 2147483647 h 36"/>
                <a:gd name="T66" fmla="*/ 2147483647 w 31"/>
                <a:gd name="T67" fmla="*/ 2147483647 h 36"/>
                <a:gd name="T68" fmla="*/ 2147483647 w 31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" h="36">
                  <a:moveTo>
                    <a:pt x="31" y="17"/>
                  </a:moveTo>
                  <a:lnTo>
                    <a:pt x="30" y="19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6" y="30"/>
                  </a:lnTo>
                  <a:lnTo>
                    <a:pt x="25" y="31"/>
                  </a:lnTo>
                  <a:lnTo>
                    <a:pt x="23" y="33"/>
                  </a:lnTo>
                  <a:lnTo>
                    <a:pt x="22" y="34"/>
                  </a:lnTo>
                  <a:lnTo>
                    <a:pt x="21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3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9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7" y="6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1" y="17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2" name="Freeform 114"/>
            <p:cNvSpPr>
              <a:spLocks/>
            </p:cNvSpPr>
            <p:nvPr/>
          </p:nvSpPr>
          <p:spPr bwMode="auto">
            <a:xfrm>
              <a:off x="5746751" y="5075238"/>
              <a:ext cx="9525" cy="9525"/>
            </a:xfrm>
            <a:custGeom>
              <a:avLst/>
              <a:gdLst>
                <a:gd name="T0" fmla="*/ 2147483647 w 11"/>
                <a:gd name="T1" fmla="*/ 2147483647 h 13"/>
                <a:gd name="T2" fmla="*/ 2147483647 w 11"/>
                <a:gd name="T3" fmla="*/ 2147483647 h 13"/>
                <a:gd name="T4" fmla="*/ 2147483647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2147483647 h 13"/>
                <a:gd name="T10" fmla="*/ 2147483647 w 11"/>
                <a:gd name="T11" fmla="*/ 2147483647 h 13"/>
                <a:gd name="T12" fmla="*/ 2147483647 w 11"/>
                <a:gd name="T13" fmla="*/ 2147483647 h 13"/>
                <a:gd name="T14" fmla="*/ 2147483647 w 11"/>
                <a:gd name="T15" fmla="*/ 2147483647 h 13"/>
                <a:gd name="T16" fmla="*/ 2147483647 w 11"/>
                <a:gd name="T17" fmla="*/ 2147483647 h 13"/>
                <a:gd name="T18" fmla="*/ 2147483647 w 11"/>
                <a:gd name="T19" fmla="*/ 2147483647 h 13"/>
                <a:gd name="T20" fmla="*/ 2147483647 w 11"/>
                <a:gd name="T21" fmla="*/ 2147483647 h 13"/>
                <a:gd name="T22" fmla="*/ 2147483647 w 11"/>
                <a:gd name="T23" fmla="*/ 2147483647 h 13"/>
                <a:gd name="T24" fmla="*/ 2147483647 w 11"/>
                <a:gd name="T25" fmla="*/ 2147483647 h 13"/>
                <a:gd name="T26" fmla="*/ 0 w 11"/>
                <a:gd name="T27" fmla="*/ 2147483647 h 13"/>
                <a:gd name="T28" fmla="*/ 0 w 11"/>
                <a:gd name="T29" fmla="*/ 2147483647 h 13"/>
                <a:gd name="T30" fmla="*/ 0 w 11"/>
                <a:gd name="T31" fmla="*/ 2147483647 h 13"/>
                <a:gd name="T32" fmla="*/ 0 w 11"/>
                <a:gd name="T33" fmla="*/ 2147483647 h 13"/>
                <a:gd name="T34" fmla="*/ 0 w 11"/>
                <a:gd name="T35" fmla="*/ 2147483647 h 13"/>
                <a:gd name="T36" fmla="*/ 0 w 11"/>
                <a:gd name="T37" fmla="*/ 2147483647 h 13"/>
                <a:gd name="T38" fmla="*/ 2147483647 w 11"/>
                <a:gd name="T39" fmla="*/ 2147483647 h 13"/>
                <a:gd name="T40" fmla="*/ 2147483647 w 11"/>
                <a:gd name="T41" fmla="*/ 2147483647 h 13"/>
                <a:gd name="T42" fmla="*/ 2147483647 w 11"/>
                <a:gd name="T43" fmla="*/ 2147483647 h 13"/>
                <a:gd name="T44" fmla="*/ 2147483647 w 11"/>
                <a:gd name="T45" fmla="*/ 0 h 13"/>
                <a:gd name="T46" fmla="*/ 2147483647 w 11"/>
                <a:gd name="T47" fmla="*/ 0 h 13"/>
                <a:gd name="T48" fmla="*/ 2147483647 w 11"/>
                <a:gd name="T49" fmla="*/ 0 h 13"/>
                <a:gd name="T50" fmla="*/ 2147483647 w 11"/>
                <a:gd name="T51" fmla="*/ 0 h 13"/>
                <a:gd name="T52" fmla="*/ 2147483647 w 11"/>
                <a:gd name="T53" fmla="*/ 2147483647 h 13"/>
                <a:gd name="T54" fmla="*/ 2147483647 w 11"/>
                <a:gd name="T55" fmla="*/ 2147483647 h 13"/>
                <a:gd name="T56" fmla="*/ 2147483647 w 11"/>
                <a:gd name="T57" fmla="*/ 2147483647 h 13"/>
                <a:gd name="T58" fmla="*/ 2147483647 w 11"/>
                <a:gd name="T59" fmla="*/ 2147483647 h 13"/>
                <a:gd name="T60" fmla="*/ 2147483647 w 11"/>
                <a:gd name="T61" fmla="*/ 2147483647 h 13"/>
                <a:gd name="T62" fmla="*/ 2147483647 w 11"/>
                <a:gd name="T63" fmla="*/ 2147483647 h 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1" h="13">
                  <a:moveTo>
                    <a:pt x="11" y="7"/>
                  </a:moveTo>
                  <a:lnTo>
                    <a:pt x="11" y="8"/>
                  </a:lnTo>
                  <a:lnTo>
                    <a:pt x="11" y="10"/>
                  </a:lnTo>
                  <a:lnTo>
                    <a:pt x="9" y="11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3" name="Freeform 115"/>
            <p:cNvSpPr>
              <a:spLocks/>
            </p:cNvSpPr>
            <p:nvPr/>
          </p:nvSpPr>
          <p:spPr bwMode="auto">
            <a:xfrm>
              <a:off x="5756276" y="5086350"/>
              <a:ext cx="3175" cy="6350"/>
            </a:xfrm>
            <a:custGeom>
              <a:avLst/>
              <a:gdLst>
                <a:gd name="T0" fmla="*/ 2147483647 w 5"/>
                <a:gd name="T1" fmla="*/ 2147483647 h 8"/>
                <a:gd name="T2" fmla="*/ 2147483647 w 5"/>
                <a:gd name="T3" fmla="*/ 2147483647 h 8"/>
                <a:gd name="T4" fmla="*/ 2147483647 w 5"/>
                <a:gd name="T5" fmla="*/ 2147483647 h 8"/>
                <a:gd name="T6" fmla="*/ 2147483647 w 5"/>
                <a:gd name="T7" fmla="*/ 2147483647 h 8"/>
                <a:gd name="T8" fmla="*/ 2147483647 w 5"/>
                <a:gd name="T9" fmla="*/ 2147483647 h 8"/>
                <a:gd name="T10" fmla="*/ 2147483647 w 5"/>
                <a:gd name="T11" fmla="*/ 2147483647 h 8"/>
                <a:gd name="T12" fmla="*/ 2147483647 w 5"/>
                <a:gd name="T13" fmla="*/ 2147483647 h 8"/>
                <a:gd name="T14" fmla="*/ 2147483647 w 5"/>
                <a:gd name="T15" fmla="*/ 2147483647 h 8"/>
                <a:gd name="T16" fmla="*/ 2147483647 w 5"/>
                <a:gd name="T17" fmla="*/ 2147483647 h 8"/>
                <a:gd name="T18" fmla="*/ 2147483647 w 5"/>
                <a:gd name="T19" fmla="*/ 2147483647 h 8"/>
                <a:gd name="T20" fmla="*/ 2147483647 w 5"/>
                <a:gd name="T21" fmla="*/ 2147483647 h 8"/>
                <a:gd name="T22" fmla="*/ 2147483647 w 5"/>
                <a:gd name="T23" fmla="*/ 2147483647 h 8"/>
                <a:gd name="T24" fmla="*/ 2147483647 w 5"/>
                <a:gd name="T25" fmla="*/ 2147483647 h 8"/>
                <a:gd name="T26" fmla="*/ 0 w 5"/>
                <a:gd name="T27" fmla="*/ 2147483647 h 8"/>
                <a:gd name="T28" fmla="*/ 0 w 5"/>
                <a:gd name="T29" fmla="*/ 2147483647 h 8"/>
                <a:gd name="T30" fmla="*/ 0 w 5"/>
                <a:gd name="T31" fmla="*/ 2147483647 h 8"/>
                <a:gd name="T32" fmla="*/ 0 w 5"/>
                <a:gd name="T33" fmla="*/ 2147483647 h 8"/>
                <a:gd name="T34" fmla="*/ 0 w 5"/>
                <a:gd name="T35" fmla="*/ 2147483647 h 8"/>
                <a:gd name="T36" fmla="*/ 0 w 5"/>
                <a:gd name="T37" fmla="*/ 2147483647 h 8"/>
                <a:gd name="T38" fmla="*/ 0 w 5"/>
                <a:gd name="T39" fmla="*/ 2147483647 h 8"/>
                <a:gd name="T40" fmla="*/ 2147483647 w 5"/>
                <a:gd name="T41" fmla="*/ 2147483647 h 8"/>
                <a:gd name="T42" fmla="*/ 2147483647 w 5"/>
                <a:gd name="T43" fmla="*/ 2147483647 h 8"/>
                <a:gd name="T44" fmla="*/ 2147483647 w 5"/>
                <a:gd name="T45" fmla="*/ 2147483647 h 8"/>
                <a:gd name="T46" fmla="*/ 2147483647 w 5"/>
                <a:gd name="T47" fmla="*/ 0 h 8"/>
                <a:gd name="T48" fmla="*/ 2147483647 w 5"/>
                <a:gd name="T49" fmla="*/ 0 h 8"/>
                <a:gd name="T50" fmla="*/ 2147483647 w 5"/>
                <a:gd name="T51" fmla="*/ 0 h 8"/>
                <a:gd name="T52" fmla="*/ 2147483647 w 5"/>
                <a:gd name="T53" fmla="*/ 2147483647 h 8"/>
                <a:gd name="T54" fmla="*/ 2147483647 w 5"/>
                <a:gd name="T55" fmla="*/ 2147483647 h 8"/>
                <a:gd name="T56" fmla="*/ 2147483647 w 5"/>
                <a:gd name="T57" fmla="*/ 2147483647 h 8"/>
                <a:gd name="T58" fmla="*/ 2147483647 w 5"/>
                <a:gd name="T59" fmla="*/ 2147483647 h 8"/>
                <a:gd name="T60" fmla="*/ 2147483647 w 5"/>
                <a:gd name="T61" fmla="*/ 2147483647 h 8"/>
                <a:gd name="T62" fmla="*/ 2147483647 w 5"/>
                <a:gd name="T63" fmla="*/ 2147483647 h 8"/>
                <a:gd name="T64" fmla="*/ 2147483647 w 5"/>
                <a:gd name="T65" fmla="*/ 214748364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5" y="5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4" name="Freeform 116"/>
            <p:cNvSpPr>
              <a:spLocks/>
            </p:cNvSpPr>
            <p:nvPr/>
          </p:nvSpPr>
          <p:spPr bwMode="auto">
            <a:xfrm>
              <a:off x="5630863" y="4870450"/>
              <a:ext cx="104775" cy="106363"/>
            </a:xfrm>
            <a:custGeom>
              <a:avLst/>
              <a:gdLst>
                <a:gd name="T0" fmla="*/ 2147483647 w 132"/>
                <a:gd name="T1" fmla="*/ 0 h 133"/>
                <a:gd name="T2" fmla="*/ 2147483647 w 132"/>
                <a:gd name="T3" fmla="*/ 0 h 133"/>
                <a:gd name="T4" fmla="*/ 2147483647 w 132"/>
                <a:gd name="T5" fmla="*/ 0 h 133"/>
                <a:gd name="T6" fmla="*/ 2147483647 w 132"/>
                <a:gd name="T7" fmla="*/ 2147483647 h 133"/>
                <a:gd name="T8" fmla="*/ 2147483647 w 132"/>
                <a:gd name="T9" fmla="*/ 2147483647 h 133"/>
                <a:gd name="T10" fmla="*/ 2147483647 w 132"/>
                <a:gd name="T11" fmla="*/ 2147483647 h 133"/>
                <a:gd name="T12" fmla="*/ 2147483647 w 132"/>
                <a:gd name="T13" fmla="*/ 2147483647 h 133"/>
                <a:gd name="T14" fmla="*/ 2147483647 w 132"/>
                <a:gd name="T15" fmla="*/ 2147483647 h 133"/>
                <a:gd name="T16" fmla="*/ 2147483647 w 132"/>
                <a:gd name="T17" fmla="*/ 2147483647 h 133"/>
                <a:gd name="T18" fmla="*/ 2147483647 w 132"/>
                <a:gd name="T19" fmla="*/ 2147483647 h 133"/>
                <a:gd name="T20" fmla="*/ 2147483647 w 132"/>
                <a:gd name="T21" fmla="*/ 2147483647 h 133"/>
                <a:gd name="T22" fmla="*/ 2147483647 w 132"/>
                <a:gd name="T23" fmla="*/ 2147483647 h 133"/>
                <a:gd name="T24" fmla="*/ 2147483647 w 132"/>
                <a:gd name="T25" fmla="*/ 2147483647 h 133"/>
                <a:gd name="T26" fmla="*/ 2147483647 w 132"/>
                <a:gd name="T27" fmla="*/ 2147483647 h 133"/>
                <a:gd name="T28" fmla="*/ 2147483647 w 132"/>
                <a:gd name="T29" fmla="*/ 2147483647 h 133"/>
                <a:gd name="T30" fmla="*/ 2147483647 w 132"/>
                <a:gd name="T31" fmla="*/ 2147483647 h 133"/>
                <a:gd name="T32" fmla="*/ 2147483647 w 132"/>
                <a:gd name="T33" fmla="*/ 2147483647 h 133"/>
                <a:gd name="T34" fmla="*/ 2147483647 w 132"/>
                <a:gd name="T35" fmla="*/ 2147483647 h 133"/>
                <a:gd name="T36" fmla="*/ 2147483647 w 132"/>
                <a:gd name="T37" fmla="*/ 2147483647 h 133"/>
                <a:gd name="T38" fmla="*/ 2147483647 w 132"/>
                <a:gd name="T39" fmla="*/ 2147483647 h 133"/>
                <a:gd name="T40" fmla="*/ 2147483647 w 132"/>
                <a:gd name="T41" fmla="*/ 2147483647 h 133"/>
                <a:gd name="T42" fmla="*/ 2147483647 w 132"/>
                <a:gd name="T43" fmla="*/ 2147483647 h 133"/>
                <a:gd name="T44" fmla="*/ 2147483647 w 132"/>
                <a:gd name="T45" fmla="*/ 2147483647 h 133"/>
                <a:gd name="T46" fmla="*/ 2147483647 w 132"/>
                <a:gd name="T47" fmla="*/ 2147483647 h 133"/>
                <a:gd name="T48" fmla="*/ 2147483647 w 132"/>
                <a:gd name="T49" fmla="*/ 2147483647 h 133"/>
                <a:gd name="T50" fmla="*/ 2147483647 w 132"/>
                <a:gd name="T51" fmla="*/ 2147483647 h 133"/>
                <a:gd name="T52" fmla="*/ 2147483647 w 132"/>
                <a:gd name="T53" fmla="*/ 2147483647 h 133"/>
                <a:gd name="T54" fmla="*/ 2147483647 w 132"/>
                <a:gd name="T55" fmla="*/ 2147483647 h 133"/>
                <a:gd name="T56" fmla="*/ 2147483647 w 132"/>
                <a:gd name="T57" fmla="*/ 2147483647 h 133"/>
                <a:gd name="T58" fmla="*/ 2147483647 w 132"/>
                <a:gd name="T59" fmla="*/ 2147483647 h 133"/>
                <a:gd name="T60" fmla="*/ 2147483647 w 132"/>
                <a:gd name="T61" fmla="*/ 2147483647 h 133"/>
                <a:gd name="T62" fmla="*/ 2147483647 w 132"/>
                <a:gd name="T63" fmla="*/ 2147483647 h 133"/>
                <a:gd name="T64" fmla="*/ 2147483647 w 132"/>
                <a:gd name="T65" fmla="*/ 2147483647 h 133"/>
                <a:gd name="T66" fmla="*/ 2147483647 w 132"/>
                <a:gd name="T67" fmla="*/ 2147483647 h 133"/>
                <a:gd name="T68" fmla="*/ 2147483647 w 132"/>
                <a:gd name="T69" fmla="*/ 2147483647 h 133"/>
                <a:gd name="T70" fmla="*/ 2147483647 w 132"/>
                <a:gd name="T71" fmla="*/ 2147483647 h 133"/>
                <a:gd name="T72" fmla="*/ 2147483647 w 132"/>
                <a:gd name="T73" fmla="*/ 2147483647 h 133"/>
                <a:gd name="T74" fmla="*/ 2147483647 w 132"/>
                <a:gd name="T75" fmla="*/ 2147483647 h 133"/>
                <a:gd name="T76" fmla="*/ 2147483647 w 132"/>
                <a:gd name="T77" fmla="*/ 2147483647 h 133"/>
                <a:gd name="T78" fmla="*/ 2147483647 w 132"/>
                <a:gd name="T79" fmla="*/ 2147483647 h 133"/>
                <a:gd name="T80" fmla="*/ 2147483647 w 132"/>
                <a:gd name="T81" fmla="*/ 2147483647 h 133"/>
                <a:gd name="T82" fmla="*/ 2147483647 w 132"/>
                <a:gd name="T83" fmla="*/ 2147483647 h 133"/>
                <a:gd name="T84" fmla="*/ 2147483647 w 132"/>
                <a:gd name="T85" fmla="*/ 2147483647 h 133"/>
                <a:gd name="T86" fmla="*/ 2147483647 w 132"/>
                <a:gd name="T87" fmla="*/ 2147483647 h 133"/>
                <a:gd name="T88" fmla="*/ 2147483647 w 132"/>
                <a:gd name="T89" fmla="*/ 2147483647 h 133"/>
                <a:gd name="T90" fmla="*/ 2147483647 w 132"/>
                <a:gd name="T91" fmla="*/ 2147483647 h 133"/>
                <a:gd name="T92" fmla="*/ 2147483647 w 132"/>
                <a:gd name="T93" fmla="*/ 2147483647 h 133"/>
                <a:gd name="T94" fmla="*/ 2147483647 w 132"/>
                <a:gd name="T95" fmla="*/ 2147483647 h 133"/>
                <a:gd name="T96" fmla="*/ 2147483647 w 132"/>
                <a:gd name="T97" fmla="*/ 2147483647 h 133"/>
                <a:gd name="T98" fmla="*/ 2147483647 w 132"/>
                <a:gd name="T99" fmla="*/ 2147483647 h 133"/>
                <a:gd name="T100" fmla="*/ 2147483647 w 132"/>
                <a:gd name="T101" fmla="*/ 2147483647 h 133"/>
                <a:gd name="T102" fmla="*/ 2147483647 w 132"/>
                <a:gd name="T103" fmla="*/ 2147483647 h 133"/>
                <a:gd name="T104" fmla="*/ 2147483647 w 132"/>
                <a:gd name="T105" fmla="*/ 2147483647 h 133"/>
                <a:gd name="T106" fmla="*/ 2147483647 w 132"/>
                <a:gd name="T107" fmla="*/ 2147483647 h 133"/>
                <a:gd name="T108" fmla="*/ 2147483647 w 132"/>
                <a:gd name="T109" fmla="*/ 2147483647 h 133"/>
                <a:gd name="T110" fmla="*/ 2147483647 w 132"/>
                <a:gd name="T111" fmla="*/ 2147483647 h 133"/>
                <a:gd name="T112" fmla="*/ 2147483647 w 132"/>
                <a:gd name="T113" fmla="*/ 2147483647 h 133"/>
                <a:gd name="T114" fmla="*/ 2147483647 w 132"/>
                <a:gd name="T115" fmla="*/ 2147483647 h 133"/>
                <a:gd name="T116" fmla="*/ 2147483647 w 132"/>
                <a:gd name="T117" fmla="*/ 2147483647 h 133"/>
                <a:gd name="T118" fmla="*/ 2147483647 w 132"/>
                <a:gd name="T119" fmla="*/ 2147483647 h 133"/>
                <a:gd name="T120" fmla="*/ 0 w 132"/>
                <a:gd name="T121" fmla="*/ 2147483647 h 133"/>
                <a:gd name="T122" fmla="*/ 2147483647 w 132"/>
                <a:gd name="T123" fmla="*/ 0 h 13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2" h="133">
                  <a:moveTo>
                    <a:pt x="1" y="0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20" y="3"/>
                  </a:lnTo>
                  <a:lnTo>
                    <a:pt x="24" y="3"/>
                  </a:lnTo>
                  <a:lnTo>
                    <a:pt x="29" y="5"/>
                  </a:lnTo>
                  <a:lnTo>
                    <a:pt x="34" y="7"/>
                  </a:lnTo>
                  <a:lnTo>
                    <a:pt x="39" y="8"/>
                  </a:lnTo>
                  <a:lnTo>
                    <a:pt x="44" y="10"/>
                  </a:lnTo>
                  <a:lnTo>
                    <a:pt x="50" y="11"/>
                  </a:lnTo>
                  <a:lnTo>
                    <a:pt x="56" y="14"/>
                  </a:lnTo>
                  <a:lnTo>
                    <a:pt x="62" y="17"/>
                  </a:lnTo>
                  <a:lnTo>
                    <a:pt x="67" y="20"/>
                  </a:lnTo>
                  <a:lnTo>
                    <a:pt x="74" y="25"/>
                  </a:lnTo>
                  <a:lnTo>
                    <a:pt x="79" y="28"/>
                  </a:lnTo>
                  <a:lnTo>
                    <a:pt x="85" y="33"/>
                  </a:lnTo>
                  <a:lnTo>
                    <a:pt x="90" y="39"/>
                  </a:lnTo>
                  <a:lnTo>
                    <a:pt x="96" y="44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0" y="64"/>
                  </a:lnTo>
                  <a:lnTo>
                    <a:pt x="116" y="71"/>
                  </a:lnTo>
                  <a:lnTo>
                    <a:pt x="120" y="81"/>
                  </a:lnTo>
                  <a:lnTo>
                    <a:pt x="123" y="90"/>
                  </a:lnTo>
                  <a:lnTo>
                    <a:pt x="127" y="99"/>
                  </a:lnTo>
                  <a:lnTo>
                    <a:pt x="129" y="110"/>
                  </a:lnTo>
                  <a:lnTo>
                    <a:pt x="131" y="121"/>
                  </a:lnTo>
                  <a:lnTo>
                    <a:pt x="132" y="133"/>
                  </a:lnTo>
                  <a:lnTo>
                    <a:pt x="132" y="132"/>
                  </a:lnTo>
                  <a:lnTo>
                    <a:pt x="131" y="129"/>
                  </a:lnTo>
                  <a:lnTo>
                    <a:pt x="131" y="127"/>
                  </a:lnTo>
                  <a:lnTo>
                    <a:pt x="129" y="124"/>
                  </a:lnTo>
                  <a:lnTo>
                    <a:pt x="128" y="121"/>
                  </a:lnTo>
                  <a:lnTo>
                    <a:pt x="127" y="118"/>
                  </a:lnTo>
                  <a:lnTo>
                    <a:pt x="125" y="115"/>
                  </a:lnTo>
                  <a:lnTo>
                    <a:pt x="124" y="110"/>
                  </a:lnTo>
                  <a:lnTo>
                    <a:pt x="121" y="105"/>
                  </a:lnTo>
                  <a:lnTo>
                    <a:pt x="118" y="102"/>
                  </a:lnTo>
                  <a:lnTo>
                    <a:pt x="117" y="98"/>
                  </a:lnTo>
                  <a:lnTo>
                    <a:pt x="113" y="93"/>
                  </a:lnTo>
                  <a:lnTo>
                    <a:pt x="110" y="88"/>
                  </a:lnTo>
                  <a:lnTo>
                    <a:pt x="106" y="82"/>
                  </a:lnTo>
                  <a:lnTo>
                    <a:pt x="104" y="78"/>
                  </a:lnTo>
                  <a:lnTo>
                    <a:pt x="100" y="73"/>
                  </a:lnTo>
                  <a:lnTo>
                    <a:pt x="94" y="68"/>
                  </a:lnTo>
                  <a:lnTo>
                    <a:pt x="90" y="64"/>
                  </a:lnTo>
                  <a:lnTo>
                    <a:pt x="85" y="58"/>
                  </a:lnTo>
                  <a:lnTo>
                    <a:pt x="79" y="53"/>
                  </a:lnTo>
                  <a:lnTo>
                    <a:pt x="73" y="48"/>
                  </a:lnTo>
                  <a:lnTo>
                    <a:pt x="67" y="44"/>
                  </a:lnTo>
                  <a:lnTo>
                    <a:pt x="61" y="41"/>
                  </a:lnTo>
                  <a:lnTo>
                    <a:pt x="52" y="36"/>
                  </a:lnTo>
                  <a:lnTo>
                    <a:pt x="46" y="33"/>
                  </a:lnTo>
                  <a:lnTo>
                    <a:pt x="38" y="28"/>
                  </a:lnTo>
                  <a:lnTo>
                    <a:pt x="28" y="25"/>
                  </a:lnTo>
                  <a:lnTo>
                    <a:pt x="20" y="22"/>
                  </a:lnTo>
                  <a:lnTo>
                    <a:pt x="11" y="20"/>
                  </a:lnTo>
                  <a:lnTo>
                    <a:pt x="0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5" name="Freeform 117"/>
            <p:cNvSpPr>
              <a:spLocks/>
            </p:cNvSpPr>
            <p:nvPr/>
          </p:nvSpPr>
          <p:spPr bwMode="auto">
            <a:xfrm>
              <a:off x="5567363" y="4868863"/>
              <a:ext cx="71438" cy="149225"/>
            </a:xfrm>
            <a:custGeom>
              <a:avLst/>
              <a:gdLst>
                <a:gd name="T0" fmla="*/ 2147483647 w 91"/>
                <a:gd name="T1" fmla="*/ 0 h 189"/>
                <a:gd name="T2" fmla="*/ 2147483647 w 91"/>
                <a:gd name="T3" fmla="*/ 2147483647 h 189"/>
                <a:gd name="T4" fmla="*/ 2147483647 w 91"/>
                <a:gd name="T5" fmla="*/ 2147483647 h 189"/>
                <a:gd name="T6" fmla="*/ 2147483647 w 91"/>
                <a:gd name="T7" fmla="*/ 2147483647 h 189"/>
                <a:gd name="T8" fmla="*/ 2147483647 w 91"/>
                <a:gd name="T9" fmla="*/ 2147483647 h 189"/>
                <a:gd name="T10" fmla="*/ 2147483647 w 91"/>
                <a:gd name="T11" fmla="*/ 2147483647 h 189"/>
                <a:gd name="T12" fmla="*/ 2147483647 w 91"/>
                <a:gd name="T13" fmla="*/ 2147483647 h 189"/>
                <a:gd name="T14" fmla="*/ 2147483647 w 91"/>
                <a:gd name="T15" fmla="*/ 2147483647 h 189"/>
                <a:gd name="T16" fmla="*/ 2147483647 w 91"/>
                <a:gd name="T17" fmla="*/ 2147483647 h 189"/>
                <a:gd name="T18" fmla="*/ 2147483647 w 91"/>
                <a:gd name="T19" fmla="*/ 2147483647 h 189"/>
                <a:gd name="T20" fmla="*/ 2147483647 w 91"/>
                <a:gd name="T21" fmla="*/ 2147483647 h 189"/>
                <a:gd name="T22" fmla="*/ 2147483647 w 91"/>
                <a:gd name="T23" fmla="*/ 2147483647 h 189"/>
                <a:gd name="T24" fmla="*/ 2147483647 w 91"/>
                <a:gd name="T25" fmla="*/ 2147483647 h 189"/>
                <a:gd name="T26" fmla="*/ 2147483647 w 91"/>
                <a:gd name="T27" fmla="*/ 2147483647 h 189"/>
                <a:gd name="T28" fmla="*/ 2147483647 w 91"/>
                <a:gd name="T29" fmla="*/ 2147483647 h 189"/>
                <a:gd name="T30" fmla="*/ 2147483647 w 91"/>
                <a:gd name="T31" fmla="*/ 2147483647 h 189"/>
                <a:gd name="T32" fmla="*/ 2147483647 w 91"/>
                <a:gd name="T33" fmla="*/ 2147483647 h 189"/>
                <a:gd name="T34" fmla="*/ 2147483647 w 91"/>
                <a:gd name="T35" fmla="*/ 2147483647 h 189"/>
                <a:gd name="T36" fmla="*/ 2147483647 w 91"/>
                <a:gd name="T37" fmla="*/ 2147483647 h 189"/>
                <a:gd name="T38" fmla="*/ 2147483647 w 91"/>
                <a:gd name="T39" fmla="*/ 2147483647 h 189"/>
                <a:gd name="T40" fmla="*/ 2147483647 w 91"/>
                <a:gd name="T41" fmla="*/ 2147483647 h 189"/>
                <a:gd name="T42" fmla="*/ 2147483647 w 91"/>
                <a:gd name="T43" fmla="*/ 2147483647 h 189"/>
                <a:gd name="T44" fmla="*/ 2147483647 w 91"/>
                <a:gd name="T45" fmla="*/ 2147483647 h 189"/>
                <a:gd name="T46" fmla="*/ 2147483647 w 91"/>
                <a:gd name="T47" fmla="*/ 2147483647 h 189"/>
                <a:gd name="T48" fmla="*/ 2147483647 w 91"/>
                <a:gd name="T49" fmla="*/ 2147483647 h 189"/>
                <a:gd name="T50" fmla="*/ 2147483647 w 91"/>
                <a:gd name="T51" fmla="*/ 2147483647 h 189"/>
                <a:gd name="T52" fmla="*/ 2147483647 w 91"/>
                <a:gd name="T53" fmla="*/ 2147483647 h 189"/>
                <a:gd name="T54" fmla="*/ 2147483647 w 91"/>
                <a:gd name="T55" fmla="*/ 2147483647 h 189"/>
                <a:gd name="T56" fmla="*/ 0 w 91"/>
                <a:gd name="T57" fmla="*/ 2147483647 h 189"/>
                <a:gd name="T58" fmla="*/ 2147483647 w 91"/>
                <a:gd name="T59" fmla="*/ 2147483647 h 189"/>
                <a:gd name="T60" fmla="*/ 2147483647 w 91"/>
                <a:gd name="T61" fmla="*/ 2147483647 h 189"/>
                <a:gd name="T62" fmla="*/ 2147483647 w 91"/>
                <a:gd name="T63" fmla="*/ 2147483647 h 189"/>
                <a:gd name="T64" fmla="*/ 2147483647 w 91"/>
                <a:gd name="T65" fmla="*/ 2147483647 h 189"/>
                <a:gd name="T66" fmla="*/ 2147483647 w 91"/>
                <a:gd name="T67" fmla="*/ 2147483647 h 189"/>
                <a:gd name="T68" fmla="*/ 2147483647 w 91"/>
                <a:gd name="T69" fmla="*/ 2147483647 h 189"/>
                <a:gd name="T70" fmla="*/ 2147483647 w 91"/>
                <a:gd name="T71" fmla="*/ 2147483647 h 189"/>
                <a:gd name="T72" fmla="*/ 2147483647 w 91"/>
                <a:gd name="T73" fmla="*/ 2147483647 h 189"/>
                <a:gd name="T74" fmla="*/ 2147483647 w 91"/>
                <a:gd name="T75" fmla="*/ 2147483647 h 189"/>
                <a:gd name="T76" fmla="*/ 2147483647 w 91"/>
                <a:gd name="T77" fmla="*/ 2147483647 h 189"/>
                <a:gd name="T78" fmla="*/ 2147483647 w 91"/>
                <a:gd name="T79" fmla="*/ 2147483647 h 189"/>
                <a:gd name="T80" fmla="*/ 2147483647 w 91"/>
                <a:gd name="T81" fmla="*/ 2147483647 h 189"/>
                <a:gd name="T82" fmla="*/ 2147483647 w 91"/>
                <a:gd name="T83" fmla="*/ 2147483647 h 189"/>
                <a:gd name="T84" fmla="*/ 2147483647 w 91"/>
                <a:gd name="T85" fmla="*/ 2147483647 h 189"/>
                <a:gd name="T86" fmla="*/ 2147483647 w 91"/>
                <a:gd name="T87" fmla="*/ 2147483647 h 189"/>
                <a:gd name="T88" fmla="*/ 2147483647 w 91"/>
                <a:gd name="T89" fmla="*/ 2147483647 h 189"/>
                <a:gd name="T90" fmla="*/ 2147483647 w 91"/>
                <a:gd name="T91" fmla="*/ 2147483647 h 189"/>
                <a:gd name="T92" fmla="*/ 2147483647 w 91"/>
                <a:gd name="T93" fmla="*/ 2147483647 h 189"/>
                <a:gd name="T94" fmla="*/ 2147483647 w 91"/>
                <a:gd name="T95" fmla="*/ 2147483647 h 189"/>
                <a:gd name="T96" fmla="*/ 2147483647 w 91"/>
                <a:gd name="T97" fmla="*/ 2147483647 h 189"/>
                <a:gd name="T98" fmla="*/ 2147483647 w 91"/>
                <a:gd name="T99" fmla="*/ 2147483647 h 189"/>
                <a:gd name="T100" fmla="*/ 2147483647 w 91"/>
                <a:gd name="T101" fmla="*/ 2147483647 h 189"/>
                <a:gd name="T102" fmla="*/ 2147483647 w 91"/>
                <a:gd name="T103" fmla="*/ 2147483647 h 189"/>
                <a:gd name="T104" fmla="*/ 2147483647 w 91"/>
                <a:gd name="T105" fmla="*/ 2147483647 h 189"/>
                <a:gd name="T106" fmla="*/ 2147483647 w 91"/>
                <a:gd name="T107" fmla="*/ 2147483647 h 189"/>
                <a:gd name="T108" fmla="*/ 2147483647 w 91"/>
                <a:gd name="T109" fmla="*/ 2147483647 h 189"/>
                <a:gd name="T110" fmla="*/ 2147483647 w 91"/>
                <a:gd name="T111" fmla="*/ 2147483647 h 189"/>
                <a:gd name="T112" fmla="*/ 2147483647 w 91"/>
                <a:gd name="T113" fmla="*/ 2147483647 h 189"/>
                <a:gd name="T114" fmla="*/ 2147483647 w 91"/>
                <a:gd name="T115" fmla="*/ 2147483647 h 189"/>
                <a:gd name="T116" fmla="*/ 2147483647 w 91"/>
                <a:gd name="T117" fmla="*/ 2147483647 h 189"/>
                <a:gd name="T118" fmla="*/ 2147483647 w 91"/>
                <a:gd name="T119" fmla="*/ 0 h 18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1" h="189">
                  <a:moveTo>
                    <a:pt x="72" y="0"/>
                  </a:moveTo>
                  <a:lnTo>
                    <a:pt x="72" y="2"/>
                  </a:lnTo>
                  <a:lnTo>
                    <a:pt x="70" y="6"/>
                  </a:lnTo>
                  <a:lnTo>
                    <a:pt x="69" y="13"/>
                  </a:lnTo>
                  <a:lnTo>
                    <a:pt x="68" y="22"/>
                  </a:lnTo>
                  <a:lnTo>
                    <a:pt x="68" y="27"/>
                  </a:lnTo>
                  <a:lnTo>
                    <a:pt x="66" y="31"/>
                  </a:lnTo>
                  <a:lnTo>
                    <a:pt x="65" y="37"/>
                  </a:lnTo>
                  <a:lnTo>
                    <a:pt x="64" y="44"/>
                  </a:lnTo>
                  <a:lnTo>
                    <a:pt x="62" y="50"/>
                  </a:lnTo>
                  <a:lnTo>
                    <a:pt x="60" y="57"/>
                  </a:lnTo>
                  <a:lnTo>
                    <a:pt x="58" y="64"/>
                  </a:lnTo>
                  <a:lnTo>
                    <a:pt x="57" y="71"/>
                  </a:lnTo>
                  <a:lnTo>
                    <a:pt x="54" y="79"/>
                  </a:lnTo>
                  <a:lnTo>
                    <a:pt x="52" y="87"/>
                  </a:lnTo>
                  <a:lnTo>
                    <a:pt x="49" y="95"/>
                  </a:lnTo>
                  <a:lnTo>
                    <a:pt x="46" y="102"/>
                  </a:lnTo>
                  <a:lnTo>
                    <a:pt x="43" y="110"/>
                  </a:lnTo>
                  <a:lnTo>
                    <a:pt x="41" y="118"/>
                  </a:lnTo>
                  <a:lnTo>
                    <a:pt x="38" y="125"/>
                  </a:lnTo>
                  <a:lnTo>
                    <a:pt x="34" y="133"/>
                  </a:lnTo>
                  <a:lnTo>
                    <a:pt x="31" y="141"/>
                  </a:lnTo>
                  <a:lnTo>
                    <a:pt x="27" y="149"/>
                  </a:lnTo>
                  <a:lnTo>
                    <a:pt x="23" y="156"/>
                  </a:lnTo>
                  <a:lnTo>
                    <a:pt x="19" y="163"/>
                  </a:lnTo>
                  <a:lnTo>
                    <a:pt x="15" y="170"/>
                  </a:lnTo>
                  <a:lnTo>
                    <a:pt x="10" y="176"/>
                  </a:lnTo>
                  <a:lnTo>
                    <a:pt x="6" y="183"/>
                  </a:lnTo>
                  <a:lnTo>
                    <a:pt x="0" y="189"/>
                  </a:lnTo>
                  <a:lnTo>
                    <a:pt x="2" y="189"/>
                  </a:lnTo>
                  <a:lnTo>
                    <a:pt x="3" y="186"/>
                  </a:lnTo>
                  <a:lnTo>
                    <a:pt x="6" y="184"/>
                  </a:lnTo>
                  <a:lnTo>
                    <a:pt x="7" y="181"/>
                  </a:lnTo>
                  <a:lnTo>
                    <a:pt x="10" y="180"/>
                  </a:lnTo>
                  <a:lnTo>
                    <a:pt x="12" y="176"/>
                  </a:lnTo>
                  <a:lnTo>
                    <a:pt x="15" y="173"/>
                  </a:lnTo>
                  <a:lnTo>
                    <a:pt x="18" y="170"/>
                  </a:lnTo>
                  <a:lnTo>
                    <a:pt x="20" y="166"/>
                  </a:lnTo>
                  <a:lnTo>
                    <a:pt x="25" y="161"/>
                  </a:lnTo>
                  <a:lnTo>
                    <a:pt x="27" y="156"/>
                  </a:lnTo>
                  <a:lnTo>
                    <a:pt x="31" y="152"/>
                  </a:lnTo>
                  <a:lnTo>
                    <a:pt x="35" y="146"/>
                  </a:lnTo>
                  <a:lnTo>
                    <a:pt x="39" y="139"/>
                  </a:lnTo>
                  <a:lnTo>
                    <a:pt x="43" y="133"/>
                  </a:lnTo>
                  <a:lnTo>
                    <a:pt x="46" y="127"/>
                  </a:lnTo>
                  <a:lnTo>
                    <a:pt x="50" y="121"/>
                  </a:lnTo>
                  <a:lnTo>
                    <a:pt x="54" y="113"/>
                  </a:lnTo>
                  <a:lnTo>
                    <a:pt x="58" y="105"/>
                  </a:lnTo>
                  <a:lnTo>
                    <a:pt x="62" y="98"/>
                  </a:lnTo>
                  <a:lnTo>
                    <a:pt x="65" y="90"/>
                  </a:lnTo>
                  <a:lnTo>
                    <a:pt x="69" y="82"/>
                  </a:lnTo>
                  <a:lnTo>
                    <a:pt x="73" y="73"/>
                  </a:lnTo>
                  <a:lnTo>
                    <a:pt x="76" y="64"/>
                  </a:lnTo>
                  <a:lnTo>
                    <a:pt x="78" y="54"/>
                  </a:lnTo>
                  <a:lnTo>
                    <a:pt x="81" y="45"/>
                  </a:lnTo>
                  <a:lnTo>
                    <a:pt x="84" y="34"/>
                  </a:lnTo>
                  <a:lnTo>
                    <a:pt x="87" y="25"/>
                  </a:lnTo>
                  <a:lnTo>
                    <a:pt x="88" y="14"/>
                  </a:lnTo>
                  <a:lnTo>
                    <a:pt x="91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6" name="Freeform 118"/>
            <p:cNvSpPr>
              <a:spLocks/>
            </p:cNvSpPr>
            <p:nvPr/>
          </p:nvSpPr>
          <p:spPr bwMode="auto">
            <a:xfrm>
              <a:off x="5443538" y="4794250"/>
              <a:ext cx="314325" cy="269875"/>
            </a:xfrm>
            <a:custGeom>
              <a:avLst/>
              <a:gdLst>
                <a:gd name="T0" fmla="*/ 2147483647 w 396"/>
                <a:gd name="T1" fmla="*/ 2147483647 h 341"/>
                <a:gd name="T2" fmla="*/ 2147483647 w 396"/>
                <a:gd name="T3" fmla="*/ 2147483647 h 341"/>
                <a:gd name="T4" fmla="*/ 2147483647 w 396"/>
                <a:gd name="T5" fmla="*/ 2147483647 h 341"/>
                <a:gd name="T6" fmla="*/ 2147483647 w 396"/>
                <a:gd name="T7" fmla="*/ 2147483647 h 341"/>
                <a:gd name="T8" fmla="*/ 2147483647 w 396"/>
                <a:gd name="T9" fmla="*/ 2147483647 h 341"/>
                <a:gd name="T10" fmla="*/ 2147483647 w 396"/>
                <a:gd name="T11" fmla="*/ 2147483647 h 341"/>
                <a:gd name="T12" fmla="*/ 2147483647 w 396"/>
                <a:gd name="T13" fmla="*/ 2147483647 h 341"/>
                <a:gd name="T14" fmla="*/ 2147483647 w 396"/>
                <a:gd name="T15" fmla="*/ 2147483647 h 341"/>
                <a:gd name="T16" fmla="*/ 2147483647 w 396"/>
                <a:gd name="T17" fmla="*/ 2147483647 h 341"/>
                <a:gd name="T18" fmla="*/ 2147483647 w 396"/>
                <a:gd name="T19" fmla="*/ 0 h 341"/>
                <a:gd name="T20" fmla="*/ 2147483647 w 396"/>
                <a:gd name="T21" fmla="*/ 2147483647 h 341"/>
                <a:gd name="T22" fmla="*/ 2147483647 w 396"/>
                <a:gd name="T23" fmla="*/ 2147483647 h 341"/>
                <a:gd name="T24" fmla="*/ 2147483647 w 396"/>
                <a:gd name="T25" fmla="*/ 2147483647 h 341"/>
                <a:gd name="T26" fmla="*/ 2147483647 w 396"/>
                <a:gd name="T27" fmla="*/ 2147483647 h 341"/>
                <a:gd name="T28" fmla="*/ 2147483647 w 396"/>
                <a:gd name="T29" fmla="*/ 2147483647 h 341"/>
                <a:gd name="T30" fmla="*/ 2147483647 w 396"/>
                <a:gd name="T31" fmla="*/ 2147483647 h 341"/>
                <a:gd name="T32" fmla="*/ 2147483647 w 396"/>
                <a:gd name="T33" fmla="*/ 2147483647 h 341"/>
                <a:gd name="T34" fmla="*/ 2147483647 w 396"/>
                <a:gd name="T35" fmla="*/ 2147483647 h 341"/>
                <a:gd name="T36" fmla="*/ 2147483647 w 396"/>
                <a:gd name="T37" fmla="*/ 2147483647 h 341"/>
                <a:gd name="T38" fmla="*/ 2147483647 w 396"/>
                <a:gd name="T39" fmla="*/ 2147483647 h 341"/>
                <a:gd name="T40" fmla="*/ 2147483647 w 396"/>
                <a:gd name="T41" fmla="*/ 2147483647 h 341"/>
                <a:gd name="T42" fmla="*/ 2147483647 w 396"/>
                <a:gd name="T43" fmla="*/ 2147483647 h 341"/>
                <a:gd name="T44" fmla="*/ 2147483647 w 396"/>
                <a:gd name="T45" fmla="*/ 2147483647 h 341"/>
                <a:gd name="T46" fmla="*/ 2147483647 w 396"/>
                <a:gd name="T47" fmla="*/ 2147483647 h 341"/>
                <a:gd name="T48" fmla="*/ 2147483647 w 396"/>
                <a:gd name="T49" fmla="*/ 2147483647 h 341"/>
                <a:gd name="T50" fmla="*/ 2147483647 w 396"/>
                <a:gd name="T51" fmla="*/ 2147483647 h 341"/>
                <a:gd name="T52" fmla="*/ 2147483647 w 396"/>
                <a:gd name="T53" fmla="*/ 2147483647 h 341"/>
                <a:gd name="T54" fmla="*/ 2147483647 w 396"/>
                <a:gd name="T55" fmla="*/ 2147483647 h 341"/>
                <a:gd name="T56" fmla="*/ 2147483647 w 396"/>
                <a:gd name="T57" fmla="*/ 2147483647 h 341"/>
                <a:gd name="T58" fmla="*/ 2147483647 w 396"/>
                <a:gd name="T59" fmla="*/ 2147483647 h 341"/>
                <a:gd name="T60" fmla="*/ 2147483647 w 396"/>
                <a:gd name="T61" fmla="*/ 2147483647 h 341"/>
                <a:gd name="T62" fmla="*/ 2147483647 w 396"/>
                <a:gd name="T63" fmla="*/ 2147483647 h 341"/>
                <a:gd name="T64" fmla="*/ 2147483647 w 396"/>
                <a:gd name="T65" fmla="*/ 2147483647 h 341"/>
                <a:gd name="T66" fmla="*/ 2147483647 w 396"/>
                <a:gd name="T67" fmla="*/ 2147483647 h 341"/>
                <a:gd name="T68" fmla="*/ 2147483647 w 396"/>
                <a:gd name="T69" fmla="*/ 2147483647 h 341"/>
                <a:gd name="T70" fmla="*/ 2147483647 w 396"/>
                <a:gd name="T71" fmla="*/ 2147483647 h 341"/>
                <a:gd name="T72" fmla="*/ 2147483647 w 396"/>
                <a:gd name="T73" fmla="*/ 2147483647 h 341"/>
                <a:gd name="T74" fmla="*/ 2147483647 w 396"/>
                <a:gd name="T75" fmla="*/ 2147483647 h 341"/>
                <a:gd name="T76" fmla="*/ 2147483647 w 396"/>
                <a:gd name="T77" fmla="*/ 2147483647 h 341"/>
                <a:gd name="T78" fmla="*/ 2147483647 w 396"/>
                <a:gd name="T79" fmla="*/ 2147483647 h 341"/>
                <a:gd name="T80" fmla="*/ 2147483647 w 396"/>
                <a:gd name="T81" fmla="*/ 2147483647 h 341"/>
                <a:gd name="T82" fmla="*/ 2147483647 w 396"/>
                <a:gd name="T83" fmla="*/ 2147483647 h 341"/>
                <a:gd name="T84" fmla="*/ 2147483647 w 396"/>
                <a:gd name="T85" fmla="*/ 2147483647 h 341"/>
                <a:gd name="T86" fmla="*/ 2147483647 w 396"/>
                <a:gd name="T87" fmla="*/ 2147483647 h 341"/>
                <a:gd name="T88" fmla="*/ 2147483647 w 396"/>
                <a:gd name="T89" fmla="*/ 2147483647 h 341"/>
                <a:gd name="T90" fmla="*/ 2147483647 w 396"/>
                <a:gd name="T91" fmla="*/ 2147483647 h 341"/>
                <a:gd name="T92" fmla="*/ 2147483647 w 396"/>
                <a:gd name="T93" fmla="*/ 2147483647 h 341"/>
                <a:gd name="T94" fmla="*/ 2147483647 w 396"/>
                <a:gd name="T95" fmla="*/ 2147483647 h 341"/>
                <a:gd name="T96" fmla="*/ 2147483647 w 396"/>
                <a:gd name="T97" fmla="*/ 2147483647 h 341"/>
                <a:gd name="T98" fmla="*/ 2147483647 w 396"/>
                <a:gd name="T99" fmla="*/ 2147483647 h 341"/>
                <a:gd name="T100" fmla="*/ 2147483647 w 396"/>
                <a:gd name="T101" fmla="*/ 2147483647 h 341"/>
                <a:gd name="T102" fmla="*/ 2147483647 w 396"/>
                <a:gd name="T103" fmla="*/ 2147483647 h 341"/>
                <a:gd name="T104" fmla="*/ 2147483647 w 396"/>
                <a:gd name="T105" fmla="*/ 2147483647 h 341"/>
                <a:gd name="T106" fmla="*/ 2147483647 w 396"/>
                <a:gd name="T107" fmla="*/ 2147483647 h 341"/>
                <a:gd name="T108" fmla="*/ 2147483647 w 396"/>
                <a:gd name="T109" fmla="*/ 2147483647 h 341"/>
                <a:gd name="T110" fmla="*/ 2147483647 w 396"/>
                <a:gd name="T111" fmla="*/ 2147483647 h 3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96" h="341">
                  <a:moveTo>
                    <a:pt x="384" y="320"/>
                  </a:moveTo>
                  <a:lnTo>
                    <a:pt x="386" y="317"/>
                  </a:lnTo>
                  <a:lnTo>
                    <a:pt x="386" y="313"/>
                  </a:lnTo>
                  <a:lnTo>
                    <a:pt x="387" y="308"/>
                  </a:lnTo>
                  <a:lnTo>
                    <a:pt x="387" y="305"/>
                  </a:lnTo>
                  <a:lnTo>
                    <a:pt x="388" y="300"/>
                  </a:lnTo>
                  <a:lnTo>
                    <a:pt x="390" y="297"/>
                  </a:lnTo>
                  <a:lnTo>
                    <a:pt x="390" y="293"/>
                  </a:lnTo>
                  <a:lnTo>
                    <a:pt x="390" y="290"/>
                  </a:lnTo>
                  <a:lnTo>
                    <a:pt x="391" y="280"/>
                  </a:lnTo>
                  <a:lnTo>
                    <a:pt x="392" y="271"/>
                  </a:lnTo>
                  <a:lnTo>
                    <a:pt x="394" y="260"/>
                  </a:lnTo>
                  <a:lnTo>
                    <a:pt x="395" y="249"/>
                  </a:lnTo>
                  <a:lnTo>
                    <a:pt x="396" y="239"/>
                  </a:lnTo>
                  <a:lnTo>
                    <a:pt x="396" y="226"/>
                  </a:lnTo>
                  <a:lnTo>
                    <a:pt x="396" y="215"/>
                  </a:lnTo>
                  <a:lnTo>
                    <a:pt x="396" y="203"/>
                  </a:lnTo>
                  <a:lnTo>
                    <a:pt x="396" y="191"/>
                  </a:lnTo>
                  <a:lnTo>
                    <a:pt x="395" y="178"/>
                  </a:lnTo>
                  <a:lnTo>
                    <a:pt x="394" y="166"/>
                  </a:lnTo>
                  <a:lnTo>
                    <a:pt x="392" y="154"/>
                  </a:lnTo>
                  <a:lnTo>
                    <a:pt x="390" y="143"/>
                  </a:lnTo>
                  <a:lnTo>
                    <a:pt x="387" y="130"/>
                  </a:lnTo>
                  <a:lnTo>
                    <a:pt x="384" y="118"/>
                  </a:lnTo>
                  <a:lnTo>
                    <a:pt x="380" y="107"/>
                  </a:lnTo>
                  <a:lnTo>
                    <a:pt x="375" y="95"/>
                  </a:lnTo>
                  <a:lnTo>
                    <a:pt x="369" y="84"/>
                  </a:lnTo>
                  <a:lnTo>
                    <a:pt x="364" y="75"/>
                  </a:lnTo>
                  <a:lnTo>
                    <a:pt x="357" y="64"/>
                  </a:lnTo>
                  <a:lnTo>
                    <a:pt x="349" y="55"/>
                  </a:lnTo>
                  <a:lnTo>
                    <a:pt x="341" y="45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09" y="22"/>
                  </a:lnTo>
                  <a:lnTo>
                    <a:pt x="297" y="16"/>
                  </a:lnTo>
                  <a:lnTo>
                    <a:pt x="283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6" y="2"/>
                  </a:lnTo>
                  <a:lnTo>
                    <a:pt x="218" y="0"/>
                  </a:lnTo>
                  <a:lnTo>
                    <a:pt x="198" y="0"/>
                  </a:lnTo>
                  <a:lnTo>
                    <a:pt x="181" y="0"/>
                  </a:lnTo>
                  <a:lnTo>
                    <a:pt x="163" y="2"/>
                  </a:lnTo>
                  <a:lnTo>
                    <a:pt x="147" y="4"/>
                  </a:lnTo>
                  <a:lnTo>
                    <a:pt x="132" y="7"/>
                  </a:lnTo>
                  <a:lnTo>
                    <a:pt x="119" y="10"/>
                  </a:lnTo>
                  <a:lnTo>
                    <a:pt x="105" y="14"/>
                  </a:lnTo>
                  <a:lnTo>
                    <a:pt x="93" y="19"/>
                  </a:lnTo>
                  <a:lnTo>
                    <a:pt x="82" y="25"/>
                  </a:lnTo>
                  <a:lnTo>
                    <a:pt x="71" y="33"/>
                  </a:lnTo>
                  <a:lnTo>
                    <a:pt x="62" y="41"/>
                  </a:lnTo>
                  <a:lnTo>
                    <a:pt x="54" y="48"/>
                  </a:lnTo>
                  <a:lnTo>
                    <a:pt x="46" y="56"/>
                  </a:lnTo>
                  <a:lnTo>
                    <a:pt x="39" y="65"/>
                  </a:lnTo>
                  <a:lnTo>
                    <a:pt x="32" y="75"/>
                  </a:lnTo>
                  <a:lnTo>
                    <a:pt x="27" y="86"/>
                  </a:lnTo>
                  <a:lnTo>
                    <a:pt x="21" y="95"/>
                  </a:lnTo>
                  <a:lnTo>
                    <a:pt x="17" y="106"/>
                  </a:lnTo>
                  <a:lnTo>
                    <a:pt x="13" y="116"/>
                  </a:lnTo>
                  <a:lnTo>
                    <a:pt x="11" y="127"/>
                  </a:lnTo>
                  <a:lnTo>
                    <a:pt x="8" y="138"/>
                  </a:lnTo>
                  <a:lnTo>
                    <a:pt x="5" y="150"/>
                  </a:lnTo>
                  <a:lnTo>
                    <a:pt x="4" y="161"/>
                  </a:lnTo>
                  <a:lnTo>
                    <a:pt x="3" y="174"/>
                  </a:lnTo>
                  <a:lnTo>
                    <a:pt x="1" y="184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1" y="218"/>
                  </a:lnTo>
                  <a:lnTo>
                    <a:pt x="1" y="229"/>
                  </a:lnTo>
                  <a:lnTo>
                    <a:pt x="1" y="240"/>
                  </a:lnTo>
                  <a:lnTo>
                    <a:pt x="3" y="251"/>
                  </a:lnTo>
                  <a:lnTo>
                    <a:pt x="3" y="260"/>
                  </a:lnTo>
                  <a:lnTo>
                    <a:pt x="4" y="269"/>
                  </a:lnTo>
                  <a:lnTo>
                    <a:pt x="4" y="274"/>
                  </a:lnTo>
                  <a:lnTo>
                    <a:pt x="5" y="277"/>
                  </a:lnTo>
                  <a:lnTo>
                    <a:pt x="5" y="282"/>
                  </a:lnTo>
                  <a:lnTo>
                    <a:pt x="5" y="285"/>
                  </a:lnTo>
                  <a:lnTo>
                    <a:pt x="7" y="290"/>
                  </a:lnTo>
                  <a:lnTo>
                    <a:pt x="7" y="294"/>
                  </a:lnTo>
                  <a:lnTo>
                    <a:pt x="8" y="297"/>
                  </a:lnTo>
                  <a:lnTo>
                    <a:pt x="8" y="302"/>
                  </a:lnTo>
                  <a:lnTo>
                    <a:pt x="9" y="307"/>
                  </a:lnTo>
                  <a:lnTo>
                    <a:pt x="11" y="311"/>
                  </a:lnTo>
                  <a:lnTo>
                    <a:pt x="11" y="316"/>
                  </a:lnTo>
                  <a:lnTo>
                    <a:pt x="12" y="320"/>
                  </a:lnTo>
                  <a:lnTo>
                    <a:pt x="13" y="325"/>
                  </a:lnTo>
                  <a:lnTo>
                    <a:pt x="15" y="330"/>
                  </a:lnTo>
                  <a:lnTo>
                    <a:pt x="16" y="334"/>
                  </a:lnTo>
                  <a:lnTo>
                    <a:pt x="17" y="341"/>
                  </a:lnTo>
                  <a:lnTo>
                    <a:pt x="17" y="339"/>
                  </a:lnTo>
                  <a:lnTo>
                    <a:pt x="17" y="337"/>
                  </a:lnTo>
                  <a:lnTo>
                    <a:pt x="16" y="334"/>
                  </a:lnTo>
                  <a:lnTo>
                    <a:pt x="16" y="330"/>
                  </a:lnTo>
                  <a:lnTo>
                    <a:pt x="16" y="325"/>
                  </a:lnTo>
                  <a:lnTo>
                    <a:pt x="15" y="320"/>
                  </a:lnTo>
                  <a:lnTo>
                    <a:pt x="15" y="314"/>
                  </a:lnTo>
                  <a:lnTo>
                    <a:pt x="15" y="308"/>
                  </a:lnTo>
                  <a:lnTo>
                    <a:pt x="15" y="305"/>
                  </a:lnTo>
                  <a:lnTo>
                    <a:pt x="15" y="302"/>
                  </a:lnTo>
                  <a:lnTo>
                    <a:pt x="15" y="299"/>
                  </a:lnTo>
                  <a:lnTo>
                    <a:pt x="15" y="294"/>
                  </a:lnTo>
                  <a:lnTo>
                    <a:pt x="15" y="291"/>
                  </a:lnTo>
                  <a:lnTo>
                    <a:pt x="15" y="286"/>
                  </a:lnTo>
                  <a:lnTo>
                    <a:pt x="15" y="283"/>
                  </a:lnTo>
                  <a:lnTo>
                    <a:pt x="15" y="279"/>
                  </a:lnTo>
                  <a:lnTo>
                    <a:pt x="16" y="276"/>
                  </a:lnTo>
                  <a:lnTo>
                    <a:pt x="16" y="271"/>
                  </a:lnTo>
                  <a:lnTo>
                    <a:pt x="16" y="268"/>
                  </a:lnTo>
                  <a:lnTo>
                    <a:pt x="17" y="263"/>
                  </a:lnTo>
                  <a:lnTo>
                    <a:pt x="17" y="260"/>
                  </a:lnTo>
                  <a:lnTo>
                    <a:pt x="19" y="256"/>
                  </a:lnTo>
                  <a:lnTo>
                    <a:pt x="20" y="251"/>
                  </a:lnTo>
                  <a:lnTo>
                    <a:pt x="21" y="248"/>
                  </a:lnTo>
                  <a:lnTo>
                    <a:pt x="23" y="243"/>
                  </a:lnTo>
                  <a:lnTo>
                    <a:pt x="24" y="240"/>
                  </a:lnTo>
                  <a:lnTo>
                    <a:pt x="25" y="235"/>
                  </a:lnTo>
                  <a:lnTo>
                    <a:pt x="27" y="232"/>
                  </a:lnTo>
                  <a:lnTo>
                    <a:pt x="27" y="231"/>
                  </a:lnTo>
                  <a:lnTo>
                    <a:pt x="28" y="225"/>
                  </a:lnTo>
                  <a:lnTo>
                    <a:pt x="28" y="222"/>
                  </a:lnTo>
                  <a:lnTo>
                    <a:pt x="29" y="218"/>
                  </a:lnTo>
                  <a:lnTo>
                    <a:pt x="31" y="214"/>
                  </a:lnTo>
                  <a:lnTo>
                    <a:pt x="32" y="208"/>
                  </a:lnTo>
                  <a:lnTo>
                    <a:pt x="34" y="203"/>
                  </a:lnTo>
                  <a:lnTo>
                    <a:pt x="35" y="197"/>
                  </a:lnTo>
                  <a:lnTo>
                    <a:pt x="38" y="191"/>
                  </a:lnTo>
                  <a:lnTo>
                    <a:pt x="40" y="184"/>
                  </a:lnTo>
                  <a:lnTo>
                    <a:pt x="43" y="178"/>
                  </a:lnTo>
                  <a:lnTo>
                    <a:pt x="47" y="172"/>
                  </a:lnTo>
                  <a:lnTo>
                    <a:pt x="51" y="164"/>
                  </a:lnTo>
                  <a:lnTo>
                    <a:pt x="55" y="158"/>
                  </a:lnTo>
                  <a:lnTo>
                    <a:pt x="59" y="152"/>
                  </a:lnTo>
                  <a:lnTo>
                    <a:pt x="65" y="146"/>
                  </a:lnTo>
                  <a:lnTo>
                    <a:pt x="70" y="140"/>
                  </a:lnTo>
                  <a:lnTo>
                    <a:pt x="77" y="133"/>
                  </a:lnTo>
                  <a:lnTo>
                    <a:pt x="83" y="129"/>
                  </a:lnTo>
                  <a:lnTo>
                    <a:pt x="90" y="124"/>
                  </a:lnTo>
                  <a:lnTo>
                    <a:pt x="98" y="120"/>
                  </a:lnTo>
                  <a:lnTo>
                    <a:pt x="106" y="115"/>
                  </a:lnTo>
                  <a:lnTo>
                    <a:pt x="114" y="112"/>
                  </a:lnTo>
                  <a:lnTo>
                    <a:pt x="125" y="109"/>
                  </a:lnTo>
                  <a:lnTo>
                    <a:pt x="135" y="107"/>
                  </a:lnTo>
                  <a:lnTo>
                    <a:pt x="145" y="106"/>
                  </a:lnTo>
                  <a:lnTo>
                    <a:pt x="158" y="106"/>
                  </a:lnTo>
                  <a:lnTo>
                    <a:pt x="170" y="107"/>
                  </a:lnTo>
                  <a:lnTo>
                    <a:pt x="183" y="109"/>
                  </a:lnTo>
                  <a:lnTo>
                    <a:pt x="197" y="110"/>
                  </a:lnTo>
                  <a:lnTo>
                    <a:pt x="212" y="107"/>
                  </a:lnTo>
                  <a:lnTo>
                    <a:pt x="224" y="106"/>
                  </a:lnTo>
                  <a:lnTo>
                    <a:pt x="237" y="106"/>
                  </a:lnTo>
                  <a:lnTo>
                    <a:pt x="248" y="106"/>
                  </a:lnTo>
                  <a:lnTo>
                    <a:pt x="259" y="106"/>
                  </a:lnTo>
                  <a:lnTo>
                    <a:pt x="270" y="107"/>
                  </a:lnTo>
                  <a:lnTo>
                    <a:pt x="279" y="110"/>
                  </a:lnTo>
                  <a:lnTo>
                    <a:pt x="288" y="113"/>
                  </a:lnTo>
                  <a:lnTo>
                    <a:pt x="297" y="118"/>
                  </a:lnTo>
                  <a:lnTo>
                    <a:pt x="305" y="121"/>
                  </a:lnTo>
                  <a:lnTo>
                    <a:pt x="311" y="126"/>
                  </a:lnTo>
                  <a:lnTo>
                    <a:pt x="318" y="132"/>
                  </a:lnTo>
                  <a:lnTo>
                    <a:pt x="325" y="138"/>
                  </a:lnTo>
                  <a:lnTo>
                    <a:pt x="330" y="143"/>
                  </a:lnTo>
                  <a:lnTo>
                    <a:pt x="336" y="149"/>
                  </a:lnTo>
                  <a:lnTo>
                    <a:pt x="340" y="155"/>
                  </a:lnTo>
                  <a:lnTo>
                    <a:pt x="345" y="163"/>
                  </a:lnTo>
                  <a:lnTo>
                    <a:pt x="348" y="169"/>
                  </a:lnTo>
                  <a:lnTo>
                    <a:pt x="352" y="175"/>
                  </a:lnTo>
                  <a:lnTo>
                    <a:pt x="354" y="181"/>
                  </a:lnTo>
                  <a:lnTo>
                    <a:pt x="357" y="188"/>
                  </a:lnTo>
                  <a:lnTo>
                    <a:pt x="360" y="194"/>
                  </a:lnTo>
                  <a:lnTo>
                    <a:pt x="363" y="200"/>
                  </a:lnTo>
                  <a:lnTo>
                    <a:pt x="364" y="205"/>
                  </a:lnTo>
                  <a:lnTo>
                    <a:pt x="365" y="209"/>
                  </a:lnTo>
                  <a:lnTo>
                    <a:pt x="367" y="214"/>
                  </a:lnTo>
                  <a:lnTo>
                    <a:pt x="368" y="218"/>
                  </a:lnTo>
                  <a:lnTo>
                    <a:pt x="368" y="222"/>
                  </a:lnTo>
                  <a:lnTo>
                    <a:pt x="369" y="226"/>
                  </a:lnTo>
                  <a:lnTo>
                    <a:pt x="369" y="229"/>
                  </a:lnTo>
                  <a:lnTo>
                    <a:pt x="371" y="232"/>
                  </a:lnTo>
                  <a:lnTo>
                    <a:pt x="373" y="237"/>
                  </a:lnTo>
                  <a:lnTo>
                    <a:pt x="375" y="242"/>
                  </a:lnTo>
                  <a:lnTo>
                    <a:pt x="376" y="246"/>
                  </a:lnTo>
                  <a:lnTo>
                    <a:pt x="377" y="251"/>
                  </a:lnTo>
                  <a:lnTo>
                    <a:pt x="379" y="256"/>
                  </a:lnTo>
                  <a:lnTo>
                    <a:pt x="379" y="260"/>
                  </a:lnTo>
                  <a:lnTo>
                    <a:pt x="380" y="265"/>
                  </a:lnTo>
                  <a:lnTo>
                    <a:pt x="380" y="269"/>
                  </a:lnTo>
                  <a:lnTo>
                    <a:pt x="381" y="274"/>
                  </a:lnTo>
                  <a:lnTo>
                    <a:pt x="381" y="279"/>
                  </a:lnTo>
                  <a:lnTo>
                    <a:pt x="381" y="283"/>
                  </a:lnTo>
                  <a:lnTo>
                    <a:pt x="383" y="286"/>
                  </a:lnTo>
                  <a:lnTo>
                    <a:pt x="383" y="291"/>
                  </a:lnTo>
                  <a:lnTo>
                    <a:pt x="383" y="296"/>
                  </a:lnTo>
                  <a:lnTo>
                    <a:pt x="383" y="299"/>
                  </a:lnTo>
                  <a:lnTo>
                    <a:pt x="383" y="303"/>
                  </a:lnTo>
                  <a:lnTo>
                    <a:pt x="383" y="307"/>
                  </a:lnTo>
                  <a:lnTo>
                    <a:pt x="383" y="311"/>
                  </a:lnTo>
                  <a:lnTo>
                    <a:pt x="381" y="314"/>
                  </a:lnTo>
                  <a:lnTo>
                    <a:pt x="381" y="320"/>
                  </a:lnTo>
                  <a:lnTo>
                    <a:pt x="381" y="325"/>
                  </a:lnTo>
                  <a:lnTo>
                    <a:pt x="380" y="330"/>
                  </a:lnTo>
                  <a:lnTo>
                    <a:pt x="380" y="333"/>
                  </a:lnTo>
                  <a:lnTo>
                    <a:pt x="380" y="336"/>
                  </a:lnTo>
                  <a:lnTo>
                    <a:pt x="380" y="334"/>
                  </a:lnTo>
                  <a:lnTo>
                    <a:pt x="380" y="336"/>
                  </a:lnTo>
                  <a:lnTo>
                    <a:pt x="380" y="337"/>
                  </a:lnTo>
                  <a:lnTo>
                    <a:pt x="380" y="339"/>
                  </a:lnTo>
                  <a:lnTo>
                    <a:pt x="379" y="341"/>
                  </a:lnTo>
                  <a:lnTo>
                    <a:pt x="379" y="339"/>
                  </a:lnTo>
                  <a:lnTo>
                    <a:pt x="380" y="339"/>
                  </a:lnTo>
                  <a:lnTo>
                    <a:pt x="380" y="337"/>
                  </a:lnTo>
                  <a:lnTo>
                    <a:pt x="380" y="334"/>
                  </a:lnTo>
                  <a:lnTo>
                    <a:pt x="381" y="333"/>
                  </a:lnTo>
                  <a:lnTo>
                    <a:pt x="381" y="330"/>
                  </a:lnTo>
                  <a:lnTo>
                    <a:pt x="383" y="325"/>
                  </a:lnTo>
                  <a:lnTo>
                    <a:pt x="384" y="32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7" name="Freeform 119"/>
            <p:cNvSpPr>
              <a:spLocks/>
            </p:cNvSpPr>
            <p:nvPr/>
          </p:nvSpPr>
          <p:spPr bwMode="auto">
            <a:xfrm>
              <a:off x="5434013" y="4840288"/>
              <a:ext cx="204788" cy="193675"/>
            </a:xfrm>
            <a:custGeom>
              <a:avLst/>
              <a:gdLst>
                <a:gd name="T0" fmla="*/ 2147483647 w 259"/>
                <a:gd name="T1" fmla="*/ 2147483647 h 244"/>
                <a:gd name="T2" fmla="*/ 2147483647 w 259"/>
                <a:gd name="T3" fmla="*/ 2147483647 h 244"/>
                <a:gd name="T4" fmla="*/ 2147483647 w 259"/>
                <a:gd name="T5" fmla="*/ 2147483647 h 244"/>
                <a:gd name="T6" fmla="*/ 2147483647 w 259"/>
                <a:gd name="T7" fmla="*/ 2147483647 h 244"/>
                <a:gd name="T8" fmla="*/ 2147483647 w 259"/>
                <a:gd name="T9" fmla="*/ 2147483647 h 244"/>
                <a:gd name="T10" fmla="*/ 2147483647 w 259"/>
                <a:gd name="T11" fmla="*/ 2147483647 h 244"/>
                <a:gd name="T12" fmla="*/ 2147483647 w 259"/>
                <a:gd name="T13" fmla="*/ 2147483647 h 244"/>
                <a:gd name="T14" fmla="*/ 2147483647 w 259"/>
                <a:gd name="T15" fmla="*/ 2147483647 h 244"/>
                <a:gd name="T16" fmla="*/ 2147483647 w 259"/>
                <a:gd name="T17" fmla="*/ 2147483647 h 244"/>
                <a:gd name="T18" fmla="*/ 2147483647 w 259"/>
                <a:gd name="T19" fmla="*/ 2147483647 h 244"/>
                <a:gd name="T20" fmla="*/ 2147483647 w 259"/>
                <a:gd name="T21" fmla="*/ 2147483647 h 244"/>
                <a:gd name="T22" fmla="*/ 2147483647 w 259"/>
                <a:gd name="T23" fmla="*/ 2147483647 h 244"/>
                <a:gd name="T24" fmla="*/ 2147483647 w 259"/>
                <a:gd name="T25" fmla="*/ 2147483647 h 244"/>
                <a:gd name="T26" fmla="*/ 2147483647 w 259"/>
                <a:gd name="T27" fmla="*/ 2147483647 h 244"/>
                <a:gd name="T28" fmla="*/ 2147483647 w 259"/>
                <a:gd name="T29" fmla="*/ 2147483647 h 244"/>
                <a:gd name="T30" fmla="*/ 2147483647 w 259"/>
                <a:gd name="T31" fmla="*/ 2147483647 h 244"/>
                <a:gd name="T32" fmla="*/ 2147483647 w 259"/>
                <a:gd name="T33" fmla="*/ 2147483647 h 244"/>
                <a:gd name="T34" fmla="*/ 2147483647 w 259"/>
                <a:gd name="T35" fmla="*/ 2147483647 h 244"/>
                <a:gd name="T36" fmla="*/ 2147483647 w 259"/>
                <a:gd name="T37" fmla="*/ 2147483647 h 244"/>
                <a:gd name="T38" fmla="*/ 2147483647 w 259"/>
                <a:gd name="T39" fmla="*/ 2147483647 h 244"/>
                <a:gd name="T40" fmla="*/ 2147483647 w 259"/>
                <a:gd name="T41" fmla="*/ 2147483647 h 244"/>
                <a:gd name="T42" fmla="*/ 2147483647 w 259"/>
                <a:gd name="T43" fmla="*/ 2147483647 h 244"/>
                <a:gd name="T44" fmla="*/ 2147483647 w 259"/>
                <a:gd name="T45" fmla="*/ 2147483647 h 244"/>
                <a:gd name="T46" fmla="*/ 2147483647 w 259"/>
                <a:gd name="T47" fmla="*/ 2147483647 h 244"/>
                <a:gd name="T48" fmla="*/ 2147483647 w 259"/>
                <a:gd name="T49" fmla="*/ 2147483647 h 244"/>
                <a:gd name="T50" fmla="*/ 2147483647 w 259"/>
                <a:gd name="T51" fmla="*/ 2147483647 h 244"/>
                <a:gd name="T52" fmla="*/ 2147483647 w 259"/>
                <a:gd name="T53" fmla="*/ 2147483647 h 244"/>
                <a:gd name="T54" fmla="*/ 2147483647 w 259"/>
                <a:gd name="T55" fmla="*/ 2147483647 h 244"/>
                <a:gd name="T56" fmla="*/ 2147483647 w 259"/>
                <a:gd name="T57" fmla="*/ 2147483647 h 244"/>
                <a:gd name="T58" fmla="*/ 2147483647 w 259"/>
                <a:gd name="T59" fmla="*/ 2147483647 h 244"/>
                <a:gd name="T60" fmla="*/ 2147483647 w 259"/>
                <a:gd name="T61" fmla="*/ 2147483647 h 244"/>
                <a:gd name="T62" fmla="*/ 2147483647 w 259"/>
                <a:gd name="T63" fmla="*/ 2147483647 h 244"/>
                <a:gd name="T64" fmla="*/ 2147483647 w 259"/>
                <a:gd name="T65" fmla="*/ 2147483647 h 244"/>
                <a:gd name="T66" fmla="*/ 2147483647 w 259"/>
                <a:gd name="T67" fmla="*/ 2147483647 h 244"/>
                <a:gd name="T68" fmla="*/ 2147483647 w 259"/>
                <a:gd name="T69" fmla="*/ 2147483647 h 244"/>
                <a:gd name="T70" fmla="*/ 2147483647 w 259"/>
                <a:gd name="T71" fmla="*/ 2147483647 h 244"/>
                <a:gd name="T72" fmla="*/ 2147483647 w 259"/>
                <a:gd name="T73" fmla="*/ 2147483647 h 244"/>
                <a:gd name="T74" fmla="*/ 2147483647 w 259"/>
                <a:gd name="T75" fmla="*/ 2147483647 h 244"/>
                <a:gd name="T76" fmla="*/ 2147483647 w 259"/>
                <a:gd name="T77" fmla="*/ 2147483647 h 244"/>
                <a:gd name="T78" fmla="*/ 2147483647 w 259"/>
                <a:gd name="T79" fmla="*/ 2147483647 h 244"/>
                <a:gd name="T80" fmla="*/ 0 w 259"/>
                <a:gd name="T81" fmla="*/ 2147483647 h 244"/>
                <a:gd name="T82" fmla="*/ 0 w 259"/>
                <a:gd name="T83" fmla="*/ 2147483647 h 244"/>
                <a:gd name="T84" fmla="*/ 0 w 259"/>
                <a:gd name="T85" fmla="*/ 2147483647 h 244"/>
                <a:gd name="T86" fmla="*/ 2147483647 w 259"/>
                <a:gd name="T87" fmla="*/ 2147483647 h 244"/>
                <a:gd name="T88" fmla="*/ 2147483647 w 259"/>
                <a:gd name="T89" fmla="*/ 2147483647 h 244"/>
                <a:gd name="T90" fmla="*/ 2147483647 w 259"/>
                <a:gd name="T91" fmla="*/ 2147483647 h 244"/>
                <a:gd name="T92" fmla="*/ 2147483647 w 259"/>
                <a:gd name="T93" fmla="*/ 2147483647 h 244"/>
                <a:gd name="T94" fmla="*/ 2147483647 w 259"/>
                <a:gd name="T95" fmla="*/ 2147483647 h 244"/>
                <a:gd name="T96" fmla="*/ 2147483647 w 259"/>
                <a:gd name="T97" fmla="*/ 2147483647 h 244"/>
                <a:gd name="T98" fmla="*/ 2147483647 w 259"/>
                <a:gd name="T99" fmla="*/ 2147483647 h 244"/>
                <a:gd name="T100" fmla="*/ 2147483647 w 259"/>
                <a:gd name="T101" fmla="*/ 2147483647 h 244"/>
                <a:gd name="T102" fmla="*/ 2147483647 w 259"/>
                <a:gd name="T103" fmla="*/ 2147483647 h 244"/>
                <a:gd name="T104" fmla="*/ 2147483647 w 259"/>
                <a:gd name="T105" fmla="*/ 2147483647 h 244"/>
                <a:gd name="T106" fmla="*/ 2147483647 w 259"/>
                <a:gd name="T107" fmla="*/ 2147483647 h 244"/>
                <a:gd name="T108" fmla="*/ 2147483647 w 259"/>
                <a:gd name="T109" fmla="*/ 2147483647 h 244"/>
                <a:gd name="T110" fmla="*/ 2147483647 w 259"/>
                <a:gd name="T111" fmla="*/ 2147483647 h 244"/>
                <a:gd name="T112" fmla="*/ 2147483647 w 259"/>
                <a:gd name="T113" fmla="*/ 2147483647 h 244"/>
                <a:gd name="T114" fmla="*/ 2147483647 w 259"/>
                <a:gd name="T115" fmla="*/ 2147483647 h 244"/>
                <a:gd name="T116" fmla="*/ 2147483647 w 259"/>
                <a:gd name="T117" fmla="*/ 0 h 244"/>
                <a:gd name="T118" fmla="*/ 2147483647 w 259"/>
                <a:gd name="T119" fmla="*/ 2147483647 h 244"/>
                <a:gd name="T120" fmla="*/ 2147483647 w 259"/>
                <a:gd name="T121" fmla="*/ 2147483647 h 244"/>
                <a:gd name="T122" fmla="*/ 2147483647 w 259"/>
                <a:gd name="T123" fmla="*/ 2147483647 h 244"/>
                <a:gd name="T124" fmla="*/ 2147483647 w 259"/>
                <a:gd name="T125" fmla="*/ 2147483647 h 24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59" h="244">
                  <a:moveTo>
                    <a:pt x="259" y="17"/>
                  </a:moveTo>
                  <a:lnTo>
                    <a:pt x="257" y="18"/>
                  </a:lnTo>
                  <a:lnTo>
                    <a:pt x="255" y="24"/>
                  </a:lnTo>
                  <a:lnTo>
                    <a:pt x="252" y="29"/>
                  </a:lnTo>
                  <a:lnTo>
                    <a:pt x="249" y="34"/>
                  </a:lnTo>
                  <a:lnTo>
                    <a:pt x="246" y="40"/>
                  </a:lnTo>
                  <a:lnTo>
                    <a:pt x="242" y="46"/>
                  </a:lnTo>
                  <a:lnTo>
                    <a:pt x="238" y="52"/>
                  </a:lnTo>
                  <a:lnTo>
                    <a:pt x="234" y="60"/>
                  </a:lnTo>
                  <a:lnTo>
                    <a:pt x="229" y="68"/>
                  </a:lnTo>
                  <a:lnTo>
                    <a:pt x="224" y="75"/>
                  </a:lnTo>
                  <a:lnTo>
                    <a:pt x="217" y="85"/>
                  </a:lnTo>
                  <a:lnTo>
                    <a:pt x="210" y="94"/>
                  </a:lnTo>
                  <a:lnTo>
                    <a:pt x="203" y="103"/>
                  </a:lnTo>
                  <a:lnTo>
                    <a:pt x="197" y="113"/>
                  </a:lnTo>
                  <a:lnTo>
                    <a:pt x="188" y="122"/>
                  </a:lnTo>
                  <a:lnTo>
                    <a:pt x="179" y="131"/>
                  </a:lnTo>
                  <a:lnTo>
                    <a:pt x="171" y="140"/>
                  </a:lnTo>
                  <a:lnTo>
                    <a:pt x="162" y="151"/>
                  </a:lnTo>
                  <a:lnTo>
                    <a:pt x="151" y="160"/>
                  </a:lnTo>
                  <a:lnTo>
                    <a:pt x="141" y="170"/>
                  </a:lnTo>
                  <a:lnTo>
                    <a:pt x="131" y="179"/>
                  </a:lnTo>
                  <a:lnTo>
                    <a:pt x="118" y="188"/>
                  </a:lnTo>
                  <a:lnTo>
                    <a:pt x="106" y="196"/>
                  </a:lnTo>
                  <a:lnTo>
                    <a:pt x="94" y="205"/>
                  </a:lnTo>
                  <a:lnTo>
                    <a:pt x="82" y="213"/>
                  </a:lnTo>
                  <a:lnTo>
                    <a:pt x="68" y="219"/>
                  </a:lnTo>
                  <a:lnTo>
                    <a:pt x="54" y="227"/>
                  </a:lnTo>
                  <a:lnTo>
                    <a:pt x="40" y="233"/>
                  </a:lnTo>
                  <a:lnTo>
                    <a:pt x="25" y="238"/>
                  </a:lnTo>
                  <a:lnTo>
                    <a:pt x="10" y="244"/>
                  </a:lnTo>
                  <a:lnTo>
                    <a:pt x="9" y="242"/>
                  </a:lnTo>
                  <a:lnTo>
                    <a:pt x="9" y="239"/>
                  </a:lnTo>
                  <a:lnTo>
                    <a:pt x="8" y="236"/>
                  </a:lnTo>
                  <a:lnTo>
                    <a:pt x="6" y="230"/>
                  </a:lnTo>
                  <a:lnTo>
                    <a:pt x="5" y="222"/>
                  </a:lnTo>
                  <a:lnTo>
                    <a:pt x="4" y="215"/>
                  </a:lnTo>
                  <a:lnTo>
                    <a:pt x="2" y="205"/>
                  </a:lnTo>
                  <a:lnTo>
                    <a:pt x="1" y="194"/>
                  </a:lnTo>
                  <a:lnTo>
                    <a:pt x="1" y="184"/>
                  </a:lnTo>
                  <a:lnTo>
                    <a:pt x="0" y="173"/>
                  </a:lnTo>
                  <a:lnTo>
                    <a:pt x="0" y="160"/>
                  </a:lnTo>
                  <a:lnTo>
                    <a:pt x="0" y="148"/>
                  </a:lnTo>
                  <a:lnTo>
                    <a:pt x="1" y="134"/>
                  </a:lnTo>
                  <a:lnTo>
                    <a:pt x="2" y="122"/>
                  </a:lnTo>
                  <a:lnTo>
                    <a:pt x="5" y="108"/>
                  </a:lnTo>
                  <a:lnTo>
                    <a:pt x="8" y="96"/>
                  </a:lnTo>
                  <a:lnTo>
                    <a:pt x="13" y="83"/>
                  </a:lnTo>
                  <a:lnTo>
                    <a:pt x="19" y="71"/>
                  </a:lnTo>
                  <a:lnTo>
                    <a:pt x="24" y="60"/>
                  </a:lnTo>
                  <a:lnTo>
                    <a:pt x="32" y="48"/>
                  </a:lnTo>
                  <a:lnTo>
                    <a:pt x="41" y="38"/>
                  </a:lnTo>
                  <a:lnTo>
                    <a:pt x="52" y="29"/>
                  </a:lnTo>
                  <a:lnTo>
                    <a:pt x="64" y="21"/>
                  </a:lnTo>
                  <a:lnTo>
                    <a:pt x="78" y="14"/>
                  </a:lnTo>
                  <a:lnTo>
                    <a:pt x="94" y="7"/>
                  </a:lnTo>
                  <a:lnTo>
                    <a:pt x="110" y="4"/>
                  </a:lnTo>
                  <a:lnTo>
                    <a:pt x="131" y="1"/>
                  </a:lnTo>
                  <a:lnTo>
                    <a:pt x="151" y="0"/>
                  </a:lnTo>
                  <a:lnTo>
                    <a:pt x="175" y="1"/>
                  </a:lnTo>
                  <a:lnTo>
                    <a:pt x="201" y="4"/>
                  </a:lnTo>
                  <a:lnTo>
                    <a:pt x="228" y="9"/>
                  </a:lnTo>
                  <a:lnTo>
                    <a:pt x="259" y="17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8" name="Freeform 120"/>
            <p:cNvSpPr>
              <a:spLocks/>
            </p:cNvSpPr>
            <p:nvPr/>
          </p:nvSpPr>
          <p:spPr bwMode="auto">
            <a:xfrm>
              <a:off x="5438776" y="4848225"/>
              <a:ext cx="188913" cy="177800"/>
            </a:xfrm>
            <a:custGeom>
              <a:avLst/>
              <a:gdLst>
                <a:gd name="T0" fmla="*/ 2147483647 w 239"/>
                <a:gd name="T1" fmla="*/ 2147483647 h 224"/>
                <a:gd name="T2" fmla="*/ 2147483647 w 239"/>
                <a:gd name="T3" fmla="*/ 2147483647 h 224"/>
                <a:gd name="T4" fmla="*/ 2147483647 w 239"/>
                <a:gd name="T5" fmla="*/ 2147483647 h 224"/>
                <a:gd name="T6" fmla="*/ 2147483647 w 239"/>
                <a:gd name="T7" fmla="*/ 2147483647 h 224"/>
                <a:gd name="T8" fmla="*/ 2147483647 w 239"/>
                <a:gd name="T9" fmla="*/ 0 h 224"/>
                <a:gd name="T10" fmla="*/ 2147483647 w 239"/>
                <a:gd name="T11" fmla="*/ 0 h 224"/>
                <a:gd name="T12" fmla="*/ 2147483647 w 239"/>
                <a:gd name="T13" fmla="*/ 2147483647 h 224"/>
                <a:gd name="T14" fmla="*/ 2147483647 w 239"/>
                <a:gd name="T15" fmla="*/ 2147483647 h 224"/>
                <a:gd name="T16" fmla="*/ 2147483647 w 239"/>
                <a:gd name="T17" fmla="*/ 2147483647 h 224"/>
                <a:gd name="T18" fmla="*/ 2147483647 w 239"/>
                <a:gd name="T19" fmla="*/ 2147483647 h 224"/>
                <a:gd name="T20" fmla="*/ 2147483647 w 239"/>
                <a:gd name="T21" fmla="*/ 2147483647 h 224"/>
                <a:gd name="T22" fmla="*/ 2147483647 w 239"/>
                <a:gd name="T23" fmla="*/ 2147483647 h 224"/>
                <a:gd name="T24" fmla="*/ 2147483647 w 239"/>
                <a:gd name="T25" fmla="*/ 2147483647 h 224"/>
                <a:gd name="T26" fmla="*/ 0 w 239"/>
                <a:gd name="T27" fmla="*/ 2147483647 h 224"/>
                <a:gd name="T28" fmla="*/ 2147483647 w 239"/>
                <a:gd name="T29" fmla="*/ 2147483647 h 224"/>
                <a:gd name="T30" fmla="*/ 2147483647 w 239"/>
                <a:gd name="T31" fmla="*/ 2147483647 h 224"/>
                <a:gd name="T32" fmla="*/ 2147483647 w 239"/>
                <a:gd name="T33" fmla="*/ 2147483647 h 224"/>
                <a:gd name="T34" fmla="*/ 2147483647 w 239"/>
                <a:gd name="T35" fmla="*/ 2147483647 h 224"/>
                <a:gd name="T36" fmla="*/ 2147483647 w 239"/>
                <a:gd name="T37" fmla="*/ 2147483647 h 224"/>
                <a:gd name="T38" fmla="*/ 2147483647 w 239"/>
                <a:gd name="T39" fmla="*/ 2147483647 h 224"/>
                <a:gd name="T40" fmla="*/ 2147483647 w 239"/>
                <a:gd name="T41" fmla="*/ 2147483647 h 224"/>
                <a:gd name="T42" fmla="*/ 2147483647 w 239"/>
                <a:gd name="T43" fmla="*/ 2147483647 h 224"/>
                <a:gd name="T44" fmla="*/ 2147483647 w 239"/>
                <a:gd name="T45" fmla="*/ 2147483647 h 224"/>
                <a:gd name="T46" fmla="*/ 2147483647 w 239"/>
                <a:gd name="T47" fmla="*/ 2147483647 h 224"/>
                <a:gd name="T48" fmla="*/ 2147483647 w 239"/>
                <a:gd name="T49" fmla="*/ 2147483647 h 224"/>
                <a:gd name="T50" fmla="*/ 2147483647 w 239"/>
                <a:gd name="T51" fmla="*/ 2147483647 h 224"/>
                <a:gd name="T52" fmla="*/ 2147483647 w 239"/>
                <a:gd name="T53" fmla="*/ 2147483647 h 224"/>
                <a:gd name="T54" fmla="*/ 2147483647 w 239"/>
                <a:gd name="T55" fmla="*/ 2147483647 h 224"/>
                <a:gd name="T56" fmla="*/ 2147483647 w 239"/>
                <a:gd name="T57" fmla="*/ 2147483647 h 224"/>
                <a:gd name="T58" fmla="*/ 2147483647 w 239"/>
                <a:gd name="T59" fmla="*/ 2147483647 h 224"/>
                <a:gd name="T60" fmla="*/ 2147483647 w 239"/>
                <a:gd name="T61" fmla="*/ 2147483647 h 224"/>
                <a:gd name="T62" fmla="*/ 2147483647 w 239"/>
                <a:gd name="T63" fmla="*/ 2147483647 h 224"/>
                <a:gd name="T64" fmla="*/ 2147483647 w 239"/>
                <a:gd name="T65" fmla="*/ 2147483647 h 224"/>
                <a:gd name="T66" fmla="*/ 2147483647 w 239"/>
                <a:gd name="T67" fmla="*/ 2147483647 h 224"/>
                <a:gd name="T68" fmla="*/ 2147483647 w 239"/>
                <a:gd name="T69" fmla="*/ 2147483647 h 224"/>
                <a:gd name="T70" fmla="*/ 2147483647 w 239"/>
                <a:gd name="T71" fmla="*/ 2147483647 h 224"/>
                <a:gd name="T72" fmla="*/ 2147483647 w 239"/>
                <a:gd name="T73" fmla="*/ 2147483647 h 224"/>
                <a:gd name="T74" fmla="*/ 2147483647 w 239"/>
                <a:gd name="T75" fmla="*/ 2147483647 h 224"/>
                <a:gd name="T76" fmla="*/ 2147483647 w 239"/>
                <a:gd name="T77" fmla="*/ 2147483647 h 224"/>
                <a:gd name="T78" fmla="*/ 2147483647 w 239"/>
                <a:gd name="T79" fmla="*/ 2147483647 h 224"/>
                <a:gd name="T80" fmla="*/ 2147483647 w 239"/>
                <a:gd name="T81" fmla="*/ 2147483647 h 224"/>
                <a:gd name="T82" fmla="*/ 2147483647 w 239"/>
                <a:gd name="T83" fmla="*/ 2147483647 h 224"/>
                <a:gd name="T84" fmla="*/ 2147483647 w 239"/>
                <a:gd name="T85" fmla="*/ 2147483647 h 224"/>
                <a:gd name="T86" fmla="*/ 2147483647 w 239"/>
                <a:gd name="T87" fmla="*/ 2147483647 h 224"/>
                <a:gd name="T88" fmla="*/ 2147483647 w 239"/>
                <a:gd name="T89" fmla="*/ 2147483647 h 224"/>
                <a:gd name="T90" fmla="*/ 2147483647 w 239"/>
                <a:gd name="T91" fmla="*/ 2147483647 h 224"/>
                <a:gd name="T92" fmla="*/ 2147483647 w 239"/>
                <a:gd name="T93" fmla="*/ 2147483647 h 224"/>
                <a:gd name="T94" fmla="*/ 2147483647 w 239"/>
                <a:gd name="T95" fmla="*/ 2147483647 h 224"/>
                <a:gd name="T96" fmla="*/ 2147483647 w 239"/>
                <a:gd name="T97" fmla="*/ 2147483647 h 224"/>
                <a:gd name="T98" fmla="*/ 2147483647 w 239"/>
                <a:gd name="T99" fmla="*/ 2147483647 h 224"/>
                <a:gd name="T100" fmla="*/ 2147483647 w 239"/>
                <a:gd name="T101" fmla="*/ 2147483647 h 224"/>
                <a:gd name="T102" fmla="*/ 2147483647 w 239"/>
                <a:gd name="T103" fmla="*/ 2147483647 h 224"/>
                <a:gd name="T104" fmla="*/ 2147483647 w 239"/>
                <a:gd name="T105" fmla="*/ 2147483647 h 224"/>
                <a:gd name="T106" fmla="*/ 2147483647 w 239"/>
                <a:gd name="T107" fmla="*/ 2147483647 h 224"/>
                <a:gd name="T108" fmla="*/ 2147483647 w 239"/>
                <a:gd name="T109" fmla="*/ 2147483647 h 224"/>
                <a:gd name="T110" fmla="*/ 2147483647 w 239"/>
                <a:gd name="T111" fmla="*/ 2147483647 h 224"/>
                <a:gd name="T112" fmla="*/ 2147483647 w 239"/>
                <a:gd name="T113" fmla="*/ 2147483647 h 224"/>
                <a:gd name="T114" fmla="*/ 2147483647 w 239"/>
                <a:gd name="T115" fmla="*/ 2147483647 h 224"/>
                <a:gd name="T116" fmla="*/ 2147483647 w 239"/>
                <a:gd name="T117" fmla="*/ 2147483647 h 224"/>
                <a:gd name="T118" fmla="*/ 2147483647 w 239"/>
                <a:gd name="T119" fmla="*/ 2147483647 h 2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39" h="224">
                  <a:moveTo>
                    <a:pt x="239" y="13"/>
                  </a:moveTo>
                  <a:lnTo>
                    <a:pt x="236" y="12"/>
                  </a:lnTo>
                  <a:lnTo>
                    <a:pt x="227" y="10"/>
                  </a:lnTo>
                  <a:lnTo>
                    <a:pt x="220" y="9"/>
                  </a:lnTo>
                  <a:lnTo>
                    <a:pt x="213" y="7"/>
                  </a:lnTo>
                  <a:lnTo>
                    <a:pt x="204" y="4"/>
                  </a:lnTo>
                  <a:lnTo>
                    <a:pt x="194" y="3"/>
                  </a:lnTo>
                  <a:lnTo>
                    <a:pt x="183" y="1"/>
                  </a:lnTo>
                  <a:lnTo>
                    <a:pt x="173" y="1"/>
                  </a:lnTo>
                  <a:lnTo>
                    <a:pt x="162" y="0"/>
                  </a:lnTo>
                  <a:lnTo>
                    <a:pt x="150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12" y="1"/>
                  </a:lnTo>
                  <a:lnTo>
                    <a:pt x="100" y="3"/>
                  </a:lnTo>
                  <a:lnTo>
                    <a:pt x="88" y="6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3"/>
                  </a:lnTo>
                  <a:lnTo>
                    <a:pt x="43" y="29"/>
                  </a:lnTo>
                  <a:lnTo>
                    <a:pt x="34" y="38"/>
                  </a:lnTo>
                  <a:lnTo>
                    <a:pt x="26" y="49"/>
                  </a:lnTo>
                  <a:lnTo>
                    <a:pt x="18" y="61"/>
                  </a:lnTo>
                  <a:lnTo>
                    <a:pt x="12" y="75"/>
                  </a:lnTo>
                  <a:lnTo>
                    <a:pt x="7" y="91"/>
                  </a:lnTo>
                  <a:lnTo>
                    <a:pt x="3" y="108"/>
                  </a:lnTo>
                  <a:lnTo>
                    <a:pt x="1" y="126"/>
                  </a:lnTo>
                  <a:lnTo>
                    <a:pt x="0" y="148"/>
                  </a:lnTo>
                  <a:lnTo>
                    <a:pt x="1" y="171"/>
                  </a:lnTo>
                  <a:lnTo>
                    <a:pt x="4" y="196"/>
                  </a:lnTo>
                  <a:lnTo>
                    <a:pt x="10" y="224"/>
                  </a:lnTo>
                  <a:lnTo>
                    <a:pt x="11" y="224"/>
                  </a:lnTo>
                  <a:lnTo>
                    <a:pt x="15" y="224"/>
                  </a:lnTo>
                  <a:lnTo>
                    <a:pt x="18" y="222"/>
                  </a:lnTo>
                  <a:lnTo>
                    <a:pt x="22" y="221"/>
                  </a:lnTo>
                  <a:lnTo>
                    <a:pt x="24" y="221"/>
                  </a:lnTo>
                  <a:lnTo>
                    <a:pt x="30" y="217"/>
                  </a:lnTo>
                  <a:lnTo>
                    <a:pt x="34" y="216"/>
                  </a:lnTo>
                  <a:lnTo>
                    <a:pt x="39" y="214"/>
                  </a:lnTo>
                  <a:lnTo>
                    <a:pt x="46" y="211"/>
                  </a:lnTo>
                  <a:lnTo>
                    <a:pt x="51" y="208"/>
                  </a:lnTo>
                  <a:lnTo>
                    <a:pt x="58" y="205"/>
                  </a:lnTo>
                  <a:lnTo>
                    <a:pt x="65" y="202"/>
                  </a:lnTo>
                  <a:lnTo>
                    <a:pt x="73" y="197"/>
                  </a:lnTo>
                  <a:lnTo>
                    <a:pt x="80" y="193"/>
                  </a:lnTo>
                  <a:lnTo>
                    <a:pt x="88" y="188"/>
                  </a:lnTo>
                  <a:lnTo>
                    <a:pt x="96" y="182"/>
                  </a:lnTo>
                  <a:lnTo>
                    <a:pt x="105" y="176"/>
                  </a:lnTo>
                  <a:lnTo>
                    <a:pt x="113" y="170"/>
                  </a:lnTo>
                  <a:lnTo>
                    <a:pt x="121" y="162"/>
                  </a:lnTo>
                  <a:lnTo>
                    <a:pt x="131" y="154"/>
                  </a:lnTo>
                  <a:lnTo>
                    <a:pt x="140" y="146"/>
                  </a:lnTo>
                  <a:lnTo>
                    <a:pt x="150" y="137"/>
                  </a:lnTo>
                  <a:lnTo>
                    <a:pt x="159" y="126"/>
                  </a:lnTo>
                  <a:lnTo>
                    <a:pt x="169" y="117"/>
                  </a:lnTo>
                  <a:lnTo>
                    <a:pt x="178" y="106"/>
                  </a:lnTo>
                  <a:lnTo>
                    <a:pt x="188" y="94"/>
                  </a:lnTo>
                  <a:lnTo>
                    <a:pt x="197" y="81"/>
                  </a:lnTo>
                  <a:lnTo>
                    <a:pt x="206" y="68"/>
                  </a:lnTo>
                  <a:lnTo>
                    <a:pt x="216" y="54"/>
                  </a:lnTo>
                  <a:lnTo>
                    <a:pt x="224" y="40"/>
                  </a:lnTo>
                  <a:lnTo>
                    <a:pt x="221" y="44"/>
                  </a:lnTo>
                  <a:lnTo>
                    <a:pt x="220" y="47"/>
                  </a:lnTo>
                  <a:lnTo>
                    <a:pt x="217" y="51"/>
                  </a:lnTo>
                  <a:lnTo>
                    <a:pt x="215" y="54"/>
                  </a:lnTo>
                  <a:lnTo>
                    <a:pt x="212" y="58"/>
                  </a:lnTo>
                  <a:lnTo>
                    <a:pt x="208" y="63"/>
                  </a:lnTo>
                  <a:lnTo>
                    <a:pt x="204" y="68"/>
                  </a:lnTo>
                  <a:lnTo>
                    <a:pt x="200" y="72"/>
                  </a:lnTo>
                  <a:lnTo>
                    <a:pt x="196" y="78"/>
                  </a:lnTo>
                  <a:lnTo>
                    <a:pt x="190" y="85"/>
                  </a:lnTo>
                  <a:lnTo>
                    <a:pt x="185" y="89"/>
                  </a:lnTo>
                  <a:lnTo>
                    <a:pt x="179" y="95"/>
                  </a:lnTo>
                  <a:lnTo>
                    <a:pt x="173" y="103"/>
                  </a:lnTo>
                  <a:lnTo>
                    <a:pt x="167" y="109"/>
                  </a:lnTo>
                  <a:lnTo>
                    <a:pt x="161" y="115"/>
                  </a:lnTo>
                  <a:lnTo>
                    <a:pt x="154" y="122"/>
                  </a:lnTo>
                  <a:lnTo>
                    <a:pt x="146" y="129"/>
                  </a:lnTo>
                  <a:lnTo>
                    <a:pt x="138" y="136"/>
                  </a:lnTo>
                  <a:lnTo>
                    <a:pt x="131" y="142"/>
                  </a:lnTo>
                  <a:lnTo>
                    <a:pt x="121" y="148"/>
                  </a:lnTo>
                  <a:lnTo>
                    <a:pt x="113" y="154"/>
                  </a:lnTo>
                  <a:lnTo>
                    <a:pt x="104" y="162"/>
                  </a:lnTo>
                  <a:lnTo>
                    <a:pt x="96" y="166"/>
                  </a:lnTo>
                  <a:lnTo>
                    <a:pt x="86" y="173"/>
                  </a:lnTo>
                  <a:lnTo>
                    <a:pt x="76" y="179"/>
                  </a:lnTo>
                  <a:lnTo>
                    <a:pt x="66" y="183"/>
                  </a:lnTo>
                  <a:lnTo>
                    <a:pt x="55" y="188"/>
                  </a:lnTo>
                  <a:lnTo>
                    <a:pt x="45" y="193"/>
                  </a:lnTo>
                  <a:lnTo>
                    <a:pt x="34" y="197"/>
                  </a:lnTo>
                  <a:lnTo>
                    <a:pt x="34" y="194"/>
                  </a:lnTo>
                  <a:lnTo>
                    <a:pt x="32" y="187"/>
                  </a:lnTo>
                  <a:lnTo>
                    <a:pt x="31" y="182"/>
                  </a:lnTo>
                  <a:lnTo>
                    <a:pt x="30" y="176"/>
                  </a:lnTo>
                  <a:lnTo>
                    <a:pt x="28" y="168"/>
                  </a:lnTo>
                  <a:lnTo>
                    <a:pt x="28" y="160"/>
                  </a:lnTo>
                  <a:lnTo>
                    <a:pt x="27" y="153"/>
                  </a:lnTo>
                  <a:lnTo>
                    <a:pt x="27" y="143"/>
                  </a:lnTo>
                  <a:lnTo>
                    <a:pt x="27" y="134"/>
                  </a:lnTo>
                  <a:lnTo>
                    <a:pt x="27" y="123"/>
                  </a:lnTo>
                  <a:lnTo>
                    <a:pt x="27" y="114"/>
                  </a:lnTo>
                  <a:lnTo>
                    <a:pt x="30" y="103"/>
                  </a:lnTo>
                  <a:lnTo>
                    <a:pt x="31" y="94"/>
                  </a:lnTo>
                  <a:lnTo>
                    <a:pt x="34" y="83"/>
                  </a:lnTo>
                  <a:lnTo>
                    <a:pt x="38" y="74"/>
                  </a:lnTo>
                  <a:lnTo>
                    <a:pt x="42" y="63"/>
                  </a:lnTo>
                  <a:lnTo>
                    <a:pt x="47" y="54"/>
                  </a:lnTo>
                  <a:lnTo>
                    <a:pt x="54" y="46"/>
                  </a:lnTo>
                  <a:lnTo>
                    <a:pt x="61" y="37"/>
                  </a:lnTo>
                  <a:lnTo>
                    <a:pt x="70" y="29"/>
                  </a:lnTo>
                  <a:lnTo>
                    <a:pt x="80" y="23"/>
                  </a:lnTo>
                  <a:lnTo>
                    <a:pt x="92" y="17"/>
                  </a:lnTo>
                  <a:lnTo>
                    <a:pt x="104" y="12"/>
                  </a:lnTo>
                  <a:lnTo>
                    <a:pt x="119" y="9"/>
                  </a:lnTo>
                  <a:lnTo>
                    <a:pt x="135" y="6"/>
                  </a:lnTo>
                  <a:lnTo>
                    <a:pt x="151" y="4"/>
                  </a:lnTo>
                  <a:lnTo>
                    <a:pt x="171" y="4"/>
                  </a:lnTo>
                  <a:lnTo>
                    <a:pt x="192" y="6"/>
                  </a:lnTo>
                  <a:lnTo>
                    <a:pt x="215" y="9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9" name="Freeform 121"/>
            <p:cNvSpPr>
              <a:spLocks/>
            </p:cNvSpPr>
            <p:nvPr/>
          </p:nvSpPr>
          <p:spPr bwMode="auto">
            <a:xfrm>
              <a:off x="5467351" y="4859338"/>
              <a:ext cx="144463" cy="133350"/>
            </a:xfrm>
            <a:custGeom>
              <a:avLst/>
              <a:gdLst>
                <a:gd name="T0" fmla="*/ 2147483647 w 181"/>
                <a:gd name="T1" fmla="*/ 2147483647 h 169"/>
                <a:gd name="T2" fmla="*/ 2147483647 w 181"/>
                <a:gd name="T3" fmla="*/ 2147483647 h 169"/>
                <a:gd name="T4" fmla="*/ 2147483647 w 181"/>
                <a:gd name="T5" fmla="*/ 2147483647 h 169"/>
                <a:gd name="T6" fmla="*/ 2147483647 w 181"/>
                <a:gd name="T7" fmla="*/ 2147483647 h 169"/>
                <a:gd name="T8" fmla="*/ 2147483647 w 181"/>
                <a:gd name="T9" fmla="*/ 2147483647 h 169"/>
                <a:gd name="T10" fmla="*/ 2147483647 w 181"/>
                <a:gd name="T11" fmla="*/ 2147483647 h 169"/>
                <a:gd name="T12" fmla="*/ 0 w 181"/>
                <a:gd name="T13" fmla="*/ 2147483647 h 169"/>
                <a:gd name="T14" fmla="*/ 0 w 181"/>
                <a:gd name="T15" fmla="*/ 2147483647 h 169"/>
                <a:gd name="T16" fmla="*/ 0 w 181"/>
                <a:gd name="T17" fmla="*/ 2147483647 h 169"/>
                <a:gd name="T18" fmla="*/ 2147483647 w 181"/>
                <a:gd name="T19" fmla="*/ 2147483647 h 169"/>
                <a:gd name="T20" fmla="*/ 2147483647 w 181"/>
                <a:gd name="T21" fmla="*/ 2147483647 h 169"/>
                <a:gd name="T22" fmla="*/ 2147483647 w 181"/>
                <a:gd name="T23" fmla="*/ 2147483647 h 169"/>
                <a:gd name="T24" fmla="*/ 2147483647 w 181"/>
                <a:gd name="T25" fmla="*/ 2147483647 h 169"/>
                <a:gd name="T26" fmla="*/ 2147483647 w 181"/>
                <a:gd name="T27" fmla="*/ 2147483647 h 169"/>
                <a:gd name="T28" fmla="*/ 2147483647 w 181"/>
                <a:gd name="T29" fmla="*/ 2147483647 h 169"/>
                <a:gd name="T30" fmla="*/ 2147483647 w 181"/>
                <a:gd name="T31" fmla="*/ 2147483647 h 169"/>
                <a:gd name="T32" fmla="*/ 2147483647 w 181"/>
                <a:gd name="T33" fmla="*/ 2147483647 h 169"/>
                <a:gd name="T34" fmla="*/ 2147483647 w 181"/>
                <a:gd name="T35" fmla="*/ 2147483647 h 169"/>
                <a:gd name="T36" fmla="*/ 2147483647 w 181"/>
                <a:gd name="T37" fmla="*/ 2147483647 h 169"/>
                <a:gd name="T38" fmla="*/ 2147483647 w 181"/>
                <a:gd name="T39" fmla="*/ 2147483647 h 169"/>
                <a:gd name="T40" fmla="*/ 2147483647 w 181"/>
                <a:gd name="T41" fmla="*/ 2147483647 h 169"/>
                <a:gd name="T42" fmla="*/ 2147483647 w 181"/>
                <a:gd name="T43" fmla="*/ 2147483647 h 169"/>
                <a:gd name="T44" fmla="*/ 2147483647 w 181"/>
                <a:gd name="T45" fmla="*/ 2147483647 h 169"/>
                <a:gd name="T46" fmla="*/ 2147483647 w 181"/>
                <a:gd name="T47" fmla="*/ 2147483647 h 169"/>
                <a:gd name="T48" fmla="*/ 2147483647 w 181"/>
                <a:gd name="T49" fmla="*/ 2147483647 h 169"/>
                <a:gd name="T50" fmla="*/ 2147483647 w 181"/>
                <a:gd name="T51" fmla="*/ 2147483647 h 169"/>
                <a:gd name="T52" fmla="*/ 2147483647 w 181"/>
                <a:gd name="T53" fmla="*/ 0 h 169"/>
                <a:gd name="T54" fmla="*/ 2147483647 w 181"/>
                <a:gd name="T55" fmla="*/ 0 h 169"/>
                <a:gd name="T56" fmla="*/ 2147483647 w 181"/>
                <a:gd name="T57" fmla="*/ 0 h 169"/>
                <a:gd name="T58" fmla="*/ 2147483647 w 181"/>
                <a:gd name="T59" fmla="*/ 2147483647 h 169"/>
                <a:gd name="T60" fmla="*/ 2147483647 w 181"/>
                <a:gd name="T61" fmla="*/ 2147483647 h 169"/>
                <a:gd name="T62" fmla="*/ 2147483647 w 181"/>
                <a:gd name="T63" fmla="*/ 2147483647 h 169"/>
                <a:gd name="T64" fmla="*/ 2147483647 w 181"/>
                <a:gd name="T65" fmla="*/ 2147483647 h 169"/>
                <a:gd name="T66" fmla="*/ 2147483647 w 181"/>
                <a:gd name="T67" fmla="*/ 2147483647 h 169"/>
                <a:gd name="T68" fmla="*/ 2147483647 w 181"/>
                <a:gd name="T69" fmla="*/ 2147483647 h 169"/>
                <a:gd name="T70" fmla="*/ 2147483647 w 181"/>
                <a:gd name="T71" fmla="*/ 2147483647 h 169"/>
                <a:gd name="T72" fmla="*/ 2147483647 w 181"/>
                <a:gd name="T73" fmla="*/ 2147483647 h 169"/>
                <a:gd name="T74" fmla="*/ 2147483647 w 181"/>
                <a:gd name="T75" fmla="*/ 2147483647 h 169"/>
                <a:gd name="T76" fmla="*/ 2147483647 w 181"/>
                <a:gd name="T77" fmla="*/ 2147483647 h 169"/>
                <a:gd name="T78" fmla="*/ 2147483647 w 181"/>
                <a:gd name="T79" fmla="*/ 2147483647 h 169"/>
                <a:gd name="T80" fmla="*/ 2147483647 w 181"/>
                <a:gd name="T81" fmla="*/ 2147483647 h 169"/>
                <a:gd name="T82" fmla="*/ 2147483647 w 181"/>
                <a:gd name="T83" fmla="*/ 2147483647 h 169"/>
                <a:gd name="T84" fmla="*/ 2147483647 w 181"/>
                <a:gd name="T85" fmla="*/ 2147483647 h 169"/>
                <a:gd name="T86" fmla="*/ 2147483647 w 181"/>
                <a:gd name="T87" fmla="*/ 2147483647 h 169"/>
                <a:gd name="T88" fmla="*/ 2147483647 w 181"/>
                <a:gd name="T89" fmla="*/ 2147483647 h 169"/>
                <a:gd name="T90" fmla="*/ 2147483647 w 181"/>
                <a:gd name="T91" fmla="*/ 2147483647 h 169"/>
                <a:gd name="T92" fmla="*/ 2147483647 w 181"/>
                <a:gd name="T93" fmla="*/ 2147483647 h 169"/>
                <a:gd name="T94" fmla="*/ 2147483647 w 181"/>
                <a:gd name="T95" fmla="*/ 2147483647 h 169"/>
                <a:gd name="T96" fmla="*/ 2147483647 w 181"/>
                <a:gd name="T97" fmla="*/ 2147483647 h 169"/>
                <a:gd name="T98" fmla="*/ 2147483647 w 181"/>
                <a:gd name="T99" fmla="*/ 2147483647 h 169"/>
                <a:gd name="T100" fmla="*/ 2147483647 w 181"/>
                <a:gd name="T101" fmla="*/ 2147483647 h 169"/>
                <a:gd name="T102" fmla="*/ 2147483647 w 181"/>
                <a:gd name="T103" fmla="*/ 2147483647 h 169"/>
                <a:gd name="T104" fmla="*/ 2147483647 w 181"/>
                <a:gd name="T105" fmla="*/ 2147483647 h 169"/>
                <a:gd name="T106" fmla="*/ 2147483647 w 181"/>
                <a:gd name="T107" fmla="*/ 2147483647 h 169"/>
                <a:gd name="T108" fmla="*/ 2147483647 w 181"/>
                <a:gd name="T109" fmla="*/ 2147483647 h 169"/>
                <a:gd name="T110" fmla="*/ 2147483647 w 181"/>
                <a:gd name="T111" fmla="*/ 2147483647 h 169"/>
                <a:gd name="T112" fmla="*/ 2147483647 w 181"/>
                <a:gd name="T113" fmla="*/ 2147483647 h 169"/>
                <a:gd name="T114" fmla="*/ 2147483647 w 181"/>
                <a:gd name="T115" fmla="*/ 2147483647 h 169"/>
                <a:gd name="T116" fmla="*/ 2147483647 w 181"/>
                <a:gd name="T117" fmla="*/ 2147483647 h 169"/>
                <a:gd name="T118" fmla="*/ 2147483647 w 181"/>
                <a:gd name="T119" fmla="*/ 2147483647 h 169"/>
                <a:gd name="T120" fmla="*/ 2147483647 w 181"/>
                <a:gd name="T121" fmla="*/ 2147483647 h 16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1" h="169">
                  <a:moveTo>
                    <a:pt x="4" y="169"/>
                  </a:moveTo>
                  <a:lnTo>
                    <a:pt x="4" y="167"/>
                  </a:lnTo>
                  <a:lnTo>
                    <a:pt x="3" y="161"/>
                  </a:lnTo>
                  <a:lnTo>
                    <a:pt x="1" y="157"/>
                  </a:lnTo>
                  <a:lnTo>
                    <a:pt x="1" y="150"/>
                  </a:lnTo>
                  <a:lnTo>
                    <a:pt x="1" y="144"/>
                  </a:lnTo>
                  <a:lnTo>
                    <a:pt x="0" y="138"/>
                  </a:lnTo>
                  <a:lnTo>
                    <a:pt x="0" y="130"/>
                  </a:lnTo>
                  <a:lnTo>
                    <a:pt x="0" y="123"/>
                  </a:lnTo>
                  <a:lnTo>
                    <a:pt x="1" y="115"/>
                  </a:lnTo>
                  <a:lnTo>
                    <a:pt x="1" y="106"/>
                  </a:lnTo>
                  <a:lnTo>
                    <a:pt x="3" y="98"/>
                  </a:lnTo>
                  <a:lnTo>
                    <a:pt x="4" y="89"/>
                  </a:lnTo>
                  <a:lnTo>
                    <a:pt x="7" y="79"/>
                  </a:lnTo>
                  <a:lnTo>
                    <a:pt x="9" y="72"/>
                  </a:lnTo>
                  <a:lnTo>
                    <a:pt x="13" y="62"/>
                  </a:lnTo>
                  <a:lnTo>
                    <a:pt x="17" y="55"/>
                  </a:lnTo>
                  <a:lnTo>
                    <a:pt x="21" y="47"/>
                  </a:lnTo>
                  <a:lnTo>
                    <a:pt x="28" y="39"/>
                  </a:lnTo>
                  <a:lnTo>
                    <a:pt x="35" y="31"/>
                  </a:lnTo>
                  <a:lnTo>
                    <a:pt x="42" y="25"/>
                  </a:lnTo>
                  <a:lnTo>
                    <a:pt x="50" y="19"/>
                  </a:lnTo>
                  <a:lnTo>
                    <a:pt x="59" y="13"/>
                  </a:lnTo>
                  <a:lnTo>
                    <a:pt x="70" y="8"/>
                  </a:lnTo>
                  <a:lnTo>
                    <a:pt x="82" y="5"/>
                  </a:lnTo>
                  <a:lnTo>
                    <a:pt x="96" y="2"/>
                  </a:lnTo>
                  <a:lnTo>
                    <a:pt x="109" y="0"/>
                  </a:lnTo>
                  <a:lnTo>
                    <a:pt x="125" y="0"/>
                  </a:lnTo>
                  <a:lnTo>
                    <a:pt x="141" y="0"/>
                  </a:lnTo>
                  <a:lnTo>
                    <a:pt x="160" y="4"/>
                  </a:lnTo>
                  <a:lnTo>
                    <a:pt x="181" y="7"/>
                  </a:lnTo>
                  <a:lnTo>
                    <a:pt x="178" y="7"/>
                  </a:lnTo>
                  <a:lnTo>
                    <a:pt x="172" y="5"/>
                  </a:lnTo>
                  <a:lnTo>
                    <a:pt x="167" y="5"/>
                  </a:lnTo>
                  <a:lnTo>
                    <a:pt x="163" y="4"/>
                  </a:lnTo>
                  <a:lnTo>
                    <a:pt x="156" y="4"/>
                  </a:lnTo>
                  <a:lnTo>
                    <a:pt x="151" y="4"/>
                  </a:lnTo>
                  <a:lnTo>
                    <a:pt x="144" y="2"/>
                  </a:lnTo>
                  <a:lnTo>
                    <a:pt x="136" y="2"/>
                  </a:lnTo>
                  <a:lnTo>
                    <a:pt x="128" y="2"/>
                  </a:lnTo>
                  <a:lnTo>
                    <a:pt x="120" y="4"/>
                  </a:lnTo>
                  <a:lnTo>
                    <a:pt x="112" y="4"/>
                  </a:lnTo>
                  <a:lnTo>
                    <a:pt x="104" y="5"/>
                  </a:lnTo>
                  <a:lnTo>
                    <a:pt x="94" y="8"/>
                  </a:lnTo>
                  <a:lnTo>
                    <a:pt x="86" y="10"/>
                  </a:lnTo>
                  <a:lnTo>
                    <a:pt x="78" y="13"/>
                  </a:lnTo>
                  <a:lnTo>
                    <a:pt x="69" y="17"/>
                  </a:lnTo>
                  <a:lnTo>
                    <a:pt x="61" y="21"/>
                  </a:lnTo>
                  <a:lnTo>
                    <a:pt x="52" y="27"/>
                  </a:lnTo>
                  <a:lnTo>
                    <a:pt x="44" y="33"/>
                  </a:lnTo>
                  <a:lnTo>
                    <a:pt x="38" y="39"/>
                  </a:lnTo>
                  <a:lnTo>
                    <a:pt x="31" y="47"/>
                  </a:lnTo>
                  <a:lnTo>
                    <a:pt x="24" y="56"/>
                  </a:lnTo>
                  <a:lnTo>
                    <a:pt x="19" y="65"/>
                  </a:lnTo>
                  <a:lnTo>
                    <a:pt x="15" y="78"/>
                  </a:lnTo>
                  <a:lnTo>
                    <a:pt x="11" y="89"/>
                  </a:lnTo>
                  <a:lnTo>
                    <a:pt x="7" y="102"/>
                  </a:lnTo>
                  <a:lnTo>
                    <a:pt x="4" y="118"/>
                  </a:lnTo>
                  <a:lnTo>
                    <a:pt x="3" y="133"/>
                  </a:lnTo>
                  <a:lnTo>
                    <a:pt x="3" y="150"/>
                  </a:lnTo>
                  <a:lnTo>
                    <a:pt x="4" y="169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0" name="Freeform 122"/>
            <p:cNvSpPr>
              <a:spLocks/>
            </p:cNvSpPr>
            <p:nvPr/>
          </p:nvSpPr>
          <p:spPr bwMode="auto">
            <a:xfrm>
              <a:off x="5638801" y="4962525"/>
              <a:ext cx="58738" cy="25400"/>
            </a:xfrm>
            <a:custGeom>
              <a:avLst/>
              <a:gdLst>
                <a:gd name="T0" fmla="*/ 0 w 74"/>
                <a:gd name="T1" fmla="*/ 2147483647 h 31"/>
                <a:gd name="T2" fmla="*/ 0 w 74"/>
                <a:gd name="T3" fmla="*/ 2147483647 h 31"/>
                <a:gd name="T4" fmla="*/ 2147483647 w 74"/>
                <a:gd name="T5" fmla="*/ 2147483647 h 31"/>
                <a:gd name="T6" fmla="*/ 2147483647 w 74"/>
                <a:gd name="T7" fmla="*/ 2147483647 h 31"/>
                <a:gd name="T8" fmla="*/ 2147483647 w 74"/>
                <a:gd name="T9" fmla="*/ 2147483647 h 31"/>
                <a:gd name="T10" fmla="*/ 2147483647 w 74"/>
                <a:gd name="T11" fmla="*/ 2147483647 h 31"/>
                <a:gd name="T12" fmla="*/ 2147483647 w 74"/>
                <a:gd name="T13" fmla="*/ 2147483647 h 31"/>
                <a:gd name="T14" fmla="*/ 2147483647 w 74"/>
                <a:gd name="T15" fmla="*/ 2147483647 h 31"/>
                <a:gd name="T16" fmla="*/ 2147483647 w 74"/>
                <a:gd name="T17" fmla="*/ 2147483647 h 31"/>
                <a:gd name="T18" fmla="*/ 2147483647 w 74"/>
                <a:gd name="T19" fmla="*/ 2147483647 h 31"/>
                <a:gd name="T20" fmla="*/ 2147483647 w 74"/>
                <a:gd name="T21" fmla="*/ 2147483647 h 31"/>
                <a:gd name="T22" fmla="*/ 2147483647 w 74"/>
                <a:gd name="T23" fmla="*/ 2147483647 h 31"/>
                <a:gd name="T24" fmla="*/ 2147483647 w 74"/>
                <a:gd name="T25" fmla="*/ 2147483647 h 31"/>
                <a:gd name="T26" fmla="*/ 2147483647 w 74"/>
                <a:gd name="T27" fmla="*/ 2147483647 h 31"/>
                <a:gd name="T28" fmla="*/ 2147483647 w 74"/>
                <a:gd name="T29" fmla="*/ 2147483647 h 31"/>
                <a:gd name="T30" fmla="*/ 2147483647 w 74"/>
                <a:gd name="T31" fmla="*/ 2147483647 h 31"/>
                <a:gd name="T32" fmla="*/ 2147483647 w 74"/>
                <a:gd name="T33" fmla="*/ 2147483647 h 31"/>
                <a:gd name="T34" fmla="*/ 2147483647 w 74"/>
                <a:gd name="T35" fmla="*/ 2147483647 h 31"/>
                <a:gd name="T36" fmla="*/ 2147483647 w 74"/>
                <a:gd name="T37" fmla="*/ 0 h 31"/>
                <a:gd name="T38" fmla="*/ 2147483647 w 74"/>
                <a:gd name="T39" fmla="*/ 0 h 31"/>
                <a:gd name="T40" fmla="*/ 2147483647 w 74"/>
                <a:gd name="T41" fmla="*/ 2147483647 h 31"/>
                <a:gd name="T42" fmla="*/ 2147483647 w 74"/>
                <a:gd name="T43" fmla="*/ 2147483647 h 31"/>
                <a:gd name="T44" fmla="*/ 2147483647 w 74"/>
                <a:gd name="T45" fmla="*/ 2147483647 h 31"/>
                <a:gd name="T46" fmla="*/ 2147483647 w 74"/>
                <a:gd name="T47" fmla="*/ 2147483647 h 31"/>
                <a:gd name="T48" fmla="*/ 2147483647 w 74"/>
                <a:gd name="T49" fmla="*/ 2147483647 h 31"/>
                <a:gd name="T50" fmla="*/ 2147483647 w 74"/>
                <a:gd name="T51" fmla="*/ 2147483647 h 31"/>
                <a:gd name="T52" fmla="*/ 2147483647 w 74"/>
                <a:gd name="T53" fmla="*/ 2147483647 h 31"/>
                <a:gd name="T54" fmla="*/ 2147483647 w 74"/>
                <a:gd name="T55" fmla="*/ 2147483647 h 31"/>
                <a:gd name="T56" fmla="*/ 2147483647 w 74"/>
                <a:gd name="T57" fmla="*/ 2147483647 h 31"/>
                <a:gd name="T58" fmla="*/ 2147483647 w 74"/>
                <a:gd name="T59" fmla="*/ 2147483647 h 31"/>
                <a:gd name="T60" fmla="*/ 2147483647 w 74"/>
                <a:gd name="T61" fmla="*/ 2147483647 h 31"/>
                <a:gd name="T62" fmla="*/ 2147483647 w 74"/>
                <a:gd name="T63" fmla="*/ 2147483647 h 31"/>
                <a:gd name="T64" fmla="*/ 2147483647 w 74"/>
                <a:gd name="T65" fmla="*/ 2147483647 h 31"/>
                <a:gd name="T66" fmla="*/ 2147483647 w 74"/>
                <a:gd name="T67" fmla="*/ 2147483647 h 31"/>
                <a:gd name="T68" fmla="*/ 2147483647 w 74"/>
                <a:gd name="T69" fmla="*/ 2147483647 h 31"/>
                <a:gd name="T70" fmla="*/ 2147483647 w 74"/>
                <a:gd name="T71" fmla="*/ 2147483647 h 31"/>
                <a:gd name="T72" fmla="*/ 2147483647 w 74"/>
                <a:gd name="T73" fmla="*/ 2147483647 h 31"/>
                <a:gd name="T74" fmla="*/ 2147483647 w 74"/>
                <a:gd name="T75" fmla="*/ 2147483647 h 31"/>
                <a:gd name="T76" fmla="*/ 2147483647 w 74"/>
                <a:gd name="T77" fmla="*/ 2147483647 h 31"/>
                <a:gd name="T78" fmla="*/ 2147483647 w 74"/>
                <a:gd name="T79" fmla="*/ 2147483647 h 31"/>
                <a:gd name="T80" fmla="*/ 2147483647 w 74"/>
                <a:gd name="T81" fmla="*/ 2147483647 h 31"/>
                <a:gd name="T82" fmla="*/ 2147483647 w 74"/>
                <a:gd name="T83" fmla="*/ 2147483647 h 31"/>
                <a:gd name="T84" fmla="*/ 2147483647 w 74"/>
                <a:gd name="T85" fmla="*/ 2147483647 h 31"/>
                <a:gd name="T86" fmla="*/ 2147483647 w 74"/>
                <a:gd name="T87" fmla="*/ 2147483647 h 31"/>
                <a:gd name="T88" fmla="*/ 2147483647 w 74"/>
                <a:gd name="T89" fmla="*/ 2147483647 h 31"/>
                <a:gd name="T90" fmla="*/ 2147483647 w 74"/>
                <a:gd name="T91" fmla="*/ 2147483647 h 31"/>
                <a:gd name="T92" fmla="*/ 2147483647 w 74"/>
                <a:gd name="T93" fmla="*/ 2147483647 h 31"/>
                <a:gd name="T94" fmla="*/ 2147483647 w 74"/>
                <a:gd name="T95" fmla="*/ 2147483647 h 31"/>
                <a:gd name="T96" fmla="*/ 2147483647 w 74"/>
                <a:gd name="T97" fmla="*/ 2147483647 h 31"/>
                <a:gd name="T98" fmla="*/ 2147483647 w 74"/>
                <a:gd name="T99" fmla="*/ 2147483647 h 31"/>
                <a:gd name="T100" fmla="*/ 2147483647 w 74"/>
                <a:gd name="T101" fmla="*/ 2147483647 h 31"/>
                <a:gd name="T102" fmla="*/ 2147483647 w 74"/>
                <a:gd name="T103" fmla="*/ 2147483647 h 31"/>
                <a:gd name="T104" fmla="*/ 2147483647 w 74"/>
                <a:gd name="T105" fmla="*/ 2147483647 h 31"/>
                <a:gd name="T106" fmla="*/ 2147483647 w 74"/>
                <a:gd name="T107" fmla="*/ 2147483647 h 31"/>
                <a:gd name="T108" fmla="*/ 2147483647 w 74"/>
                <a:gd name="T109" fmla="*/ 2147483647 h 31"/>
                <a:gd name="T110" fmla="*/ 2147483647 w 74"/>
                <a:gd name="T111" fmla="*/ 2147483647 h 31"/>
                <a:gd name="T112" fmla="*/ 2147483647 w 74"/>
                <a:gd name="T113" fmla="*/ 2147483647 h 31"/>
                <a:gd name="T114" fmla="*/ 2147483647 w 74"/>
                <a:gd name="T115" fmla="*/ 2147483647 h 31"/>
                <a:gd name="T116" fmla="*/ 0 w 74"/>
                <a:gd name="T117" fmla="*/ 2147483647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4" h="31">
                  <a:moveTo>
                    <a:pt x="0" y="23"/>
                  </a:moveTo>
                  <a:lnTo>
                    <a:pt x="0" y="23"/>
                  </a:lnTo>
                  <a:lnTo>
                    <a:pt x="1" y="22"/>
                  </a:lnTo>
                  <a:lnTo>
                    <a:pt x="2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6"/>
                  </a:lnTo>
                  <a:lnTo>
                    <a:pt x="8" y="14"/>
                  </a:lnTo>
                  <a:lnTo>
                    <a:pt x="9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1" y="5"/>
                  </a:lnTo>
                  <a:lnTo>
                    <a:pt x="24" y="3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2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41" y="2"/>
                  </a:lnTo>
                  <a:lnTo>
                    <a:pt x="44" y="2"/>
                  </a:lnTo>
                  <a:lnTo>
                    <a:pt x="47" y="3"/>
                  </a:lnTo>
                  <a:lnTo>
                    <a:pt x="51" y="5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0" y="13"/>
                  </a:lnTo>
                  <a:lnTo>
                    <a:pt x="64" y="16"/>
                  </a:lnTo>
                  <a:lnTo>
                    <a:pt x="67" y="20"/>
                  </a:lnTo>
                  <a:lnTo>
                    <a:pt x="71" y="27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1" y="28"/>
                  </a:lnTo>
                  <a:lnTo>
                    <a:pt x="68" y="25"/>
                  </a:lnTo>
                  <a:lnTo>
                    <a:pt x="67" y="23"/>
                  </a:lnTo>
                  <a:lnTo>
                    <a:pt x="66" y="23"/>
                  </a:lnTo>
                  <a:lnTo>
                    <a:pt x="64" y="22"/>
                  </a:lnTo>
                  <a:lnTo>
                    <a:pt x="63" y="20"/>
                  </a:lnTo>
                  <a:lnTo>
                    <a:pt x="60" y="19"/>
                  </a:lnTo>
                  <a:lnTo>
                    <a:pt x="59" y="17"/>
                  </a:lnTo>
                  <a:lnTo>
                    <a:pt x="56" y="16"/>
                  </a:lnTo>
                  <a:lnTo>
                    <a:pt x="55" y="14"/>
                  </a:lnTo>
                  <a:lnTo>
                    <a:pt x="52" y="14"/>
                  </a:lnTo>
                  <a:lnTo>
                    <a:pt x="50" y="13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7" y="11"/>
                  </a:lnTo>
                  <a:lnTo>
                    <a:pt x="35" y="11"/>
                  </a:lnTo>
                  <a:lnTo>
                    <a:pt x="31" y="11"/>
                  </a:lnTo>
                  <a:lnTo>
                    <a:pt x="28" y="11"/>
                  </a:lnTo>
                  <a:lnTo>
                    <a:pt x="24" y="11"/>
                  </a:lnTo>
                  <a:lnTo>
                    <a:pt x="20" y="13"/>
                  </a:lnTo>
                  <a:lnTo>
                    <a:pt x="16" y="14"/>
                  </a:lnTo>
                  <a:lnTo>
                    <a:pt x="12" y="16"/>
                  </a:lnTo>
                  <a:lnTo>
                    <a:pt x="8" y="19"/>
                  </a:lnTo>
                  <a:lnTo>
                    <a:pt x="4" y="2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1" name="Freeform 123"/>
            <p:cNvSpPr>
              <a:spLocks/>
            </p:cNvSpPr>
            <p:nvPr/>
          </p:nvSpPr>
          <p:spPr bwMode="auto">
            <a:xfrm>
              <a:off x="5503863" y="4962525"/>
              <a:ext cx="58738" cy="25400"/>
            </a:xfrm>
            <a:custGeom>
              <a:avLst/>
              <a:gdLst>
                <a:gd name="T0" fmla="*/ 2147483647 w 73"/>
                <a:gd name="T1" fmla="*/ 2147483647 h 31"/>
                <a:gd name="T2" fmla="*/ 2147483647 w 73"/>
                <a:gd name="T3" fmla="*/ 2147483647 h 31"/>
                <a:gd name="T4" fmla="*/ 2147483647 w 73"/>
                <a:gd name="T5" fmla="*/ 2147483647 h 31"/>
                <a:gd name="T6" fmla="*/ 2147483647 w 73"/>
                <a:gd name="T7" fmla="*/ 2147483647 h 31"/>
                <a:gd name="T8" fmla="*/ 2147483647 w 73"/>
                <a:gd name="T9" fmla="*/ 2147483647 h 31"/>
                <a:gd name="T10" fmla="*/ 2147483647 w 73"/>
                <a:gd name="T11" fmla="*/ 2147483647 h 31"/>
                <a:gd name="T12" fmla="*/ 2147483647 w 73"/>
                <a:gd name="T13" fmla="*/ 2147483647 h 31"/>
                <a:gd name="T14" fmla="*/ 2147483647 w 73"/>
                <a:gd name="T15" fmla="*/ 2147483647 h 31"/>
                <a:gd name="T16" fmla="*/ 2147483647 w 73"/>
                <a:gd name="T17" fmla="*/ 2147483647 h 31"/>
                <a:gd name="T18" fmla="*/ 2147483647 w 73"/>
                <a:gd name="T19" fmla="*/ 2147483647 h 31"/>
                <a:gd name="T20" fmla="*/ 2147483647 w 73"/>
                <a:gd name="T21" fmla="*/ 2147483647 h 31"/>
                <a:gd name="T22" fmla="*/ 2147483647 w 73"/>
                <a:gd name="T23" fmla="*/ 2147483647 h 31"/>
                <a:gd name="T24" fmla="*/ 2147483647 w 73"/>
                <a:gd name="T25" fmla="*/ 2147483647 h 31"/>
                <a:gd name="T26" fmla="*/ 2147483647 w 73"/>
                <a:gd name="T27" fmla="*/ 2147483647 h 31"/>
                <a:gd name="T28" fmla="*/ 2147483647 w 73"/>
                <a:gd name="T29" fmla="*/ 2147483647 h 31"/>
                <a:gd name="T30" fmla="*/ 2147483647 w 73"/>
                <a:gd name="T31" fmla="*/ 2147483647 h 31"/>
                <a:gd name="T32" fmla="*/ 2147483647 w 73"/>
                <a:gd name="T33" fmla="*/ 2147483647 h 31"/>
                <a:gd name="T34" fmla="*/ 2147483647 w 73"/>
                <a:gd name="T35" fmla="*/ 2147483647 h 31"/>
                <a:gd name="T36" fmla="*/ 2147483647 w 73"/>
                <a:gd name="T37" fmla="*/ 0 h 31"/>
                <a:gd name="T38" fmla="*/ 2147483647 w 73"/>
                <a:gd name="T39" fmla="*/ 0 h 31"/>
                <a:gd name="T40" fmla="*/ 2147483647 w 73"/>
                <a:gd name="T41" fmla="*/ 2147483647 h 31"/>
                <a:gd name="T42" fmla="*/ 2147483647 w 73"/>
                <a:gd name="T43" fmla="*/ 2147483647 h 31"/>
                <a:gd name="T44" fmla="*/ 2147483647 w 73"/>
                <a:gd name="T45" fmla="*/ 2147483647 h 31"/>
                <a:gd name="T46" fmla="*/ 2147483647 w 73"/>
                <a:gd name="T47" fmla="*/ 2147483647 h 31"/>
                <a:gd name="T48" fmla="*/ 2147483647 w 73"/>
                <a:gd name="T49" fmla="*/ 2147483647 h 31"/>
                <a:gd name="T50" fmla="*/ 2147483647 w 73"/>
                <a:gd name="T51" fmla="*/ 2147483647 h 31"/>
                <a:gd name="T52" fmla="*/ 2147483647 w 73"/>
                <a:gd name="T53" fmla="*/ 2147483647 h 31"/>
                <a:gd name="T54" fmla="*/ 2147483647 w 73"/>
                <a:gd name="T55" fmla="*/ 2147483647 h 31"/>
                <a:gd name="T56" fmla="*/ 2147483647 w 73"/>
                <a:gd name="T57" fmla="*/ 2147483647 h 31"/>
                <a:gd name="T58" fmla="*/ 2147483647 w 73"/>
                <a:gd name="T59" fmla="*/ 2147483647 h 31"/>
                <a:gd name="T60" fmla="*/ 0 w 73"/>
                <a:gd name="T61" fmla="*/ 2147483647 h 31"/>
                <a:gd name="T62" fmla="*/ 0 w 73"/>
                <a:gd name="T63" fmla="*/ 2147483647 h 31"/>
                <a:gd name="T64" fmla="*/ 2147483647 w 73"/>
                <a:gd name="T65" fmla="*/ 2147483647 h 31"/>
                <a:gd name="T66" fmla="*/ 2147483647 w 73"/>
                <a:gd name="T67" fmla="*/ 2147483647 h 31"/>
                <a:gd name="T68" fmla="*/ 2147483647 w 73"/>
                <a:gd name="T69" fmla="*/ 2147483647 h 31"/>
                <a:gd name="T70" fmla="*/ 2147483647 w 73"/>
                <a:gd name="T71" fmla="*/ 2147483647 h 31"/>
                <a:gd name="T72" fmla="*/ 2147483647 w 73"/>
                <a:gd name="T73" fmla="*/ 2147483647 h 31"/>
                <a:gd name="T74" fmla="*/ 2147483647 w 73"/>
                <a:gd name="T75" fmla="*/ 2147483647 h 31"/>
                <a:gd name="T76" fmla="*/ 2147483647 w 73"/>
                <a:gd name="T77" fmla="*/ 2147483647 h 31"/>
                <a:gd name="T78" fmla="*/ 2147483647 w 73"/>
                <a:gd name="T79" fmla="*/ 2147483647 h 31"/>
                <a:gd name="T80" fmla="*/ 2147483647 w 73"/>
                <a:gd name="T81" fmla="*/ 2147483647 h 31"/>
                <a:gd name="T82" fmla="*/ 2147483647 w 73"/>
                <a:gd name="T83" fmla="*/ 2147483647 h 31"/>
                <a:gd name="T84" fmla="*/ 2147483647 w 73"/>
                <a:gd name="T85" fmla="*/ 2147483647 h 31"/>
                <a:gd name="T86" fmla="*/ 2147483647 w 73"/>
                <a:gd name="T87" fmla="*/ 2147483647 h 31"/>
                <a:gd name="T88" fmla="*/ 2147483647 w 73"/>
                <a:gd name="T89" fmla="*/ 2147483647 h 31"/>
                <a:gd name="T90" fmla="*/ 2147483647 w 73"/>
                <a:gd name="T91" fmla="*/ 2147483647 h 31"/>
                <a:gd name="T92" fmla="*/ 2147483647 w 73"/>
                <a:gd name="T93" fmla="*/ 2147483647 h 31"/>
                <a:gd name="T94" fmla="*/ 2147483647 w 73"/>
                <a:gd name="T95" fmla="*/ 2147483647 h 31"/>
                <a:gd name="T96" fmla="*/ 2147483647 w 73"/>
                <a:gd name="T97" fmla="*/ 2147483647 h 31"/>
                <a:gd name="T98" fmla="*/ 2147483647 w 73"/>
                <a:gd name="T99" fmla="*/ 2147483647 h 31"/>
                <a:gd name="T100" fmla="*/ 2147483647 w 73"/>
                <a:gd name="T101" fmla="*/ 2147483647 h 31"/>
                <a:gd name="T102" fmla="*/ 2147483647 w 73"/>
                <a:gd name="T103" fmla="*/ 2147483647 h 31"/>
                <a:gd name="T104" fmla="*/ 2147483647 w 73"/>
                <a:gd name="T105" fmla="*/ 2147483647 h 31"/>
                <a:gd name="T106" fmla="*/ 2147483647 w 73"/>
                <a:gd name="T107" fmla="*/ 2147483647 h 31"/>
                <a:gd name="T108" fmla="*/ 2147483647 w 73"/>
                <a:gd name="T109" fmla="*/ 2147483647 h 31"/>
                <a:gd name="T110" fmla="*/ 2147483647 w 73"/>
                <a:gd name="T111" fmla="*/ 2147483647 h 31"/>
                <a:gd name="T112" fmla="*/ 2147483647 w 73"/>
                <a:gd name="T113" fmla="*/ 2147483647 h 31"/>
                <a:gd name="T114" fmla="*/ 2147483647 w 73"/>
                <a:gd name="T115" fmla="*/ 2147483647 h 31"/>
                <a:gd name="T116" fmla="*/ 2147483647 w 73"/>
                <a:gd name="T117" fmla="*/ 2147483647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3" h="31">
                  <a:moveTo>
                    <a:pt x="73" y="23"/>
                  </a:moveTo>
                  <a:lnTo>
                    <a:pt x="73" y="23"/>
                  </a:lnTo>
                  <a:lnTo>
                    <a:pt x="71" y="22"/>
                  </a:lnTo>
                  <a:lnTo>
                    <a:pt x="70" y="20"/>
                  </a:lnTo>
                  <a:lnTo>
                    <a:pt x="68" y="19"/>
                  </a:lnTo>
                  <a:lnTo>
                    <a:pt x="67" y="17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3"/>
                  </a:lnTo>
                  <a:lnTo>
                    <a:pt x="60" y="11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1" y="5"/>
                  </a:lnTo>
                  <a:lnTo>
                    <a:pt x="48" y="3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5" y="3"/>
                  </a:lnTo>
                  <a:lnTo>
                    <a:pt x="21" y="5"/>
                  </a:lnTo>
                  <a:lnTo>
                    <a:pt x="19" y="6"/>
                  </a:lnTo>
                  <a:lnTo>
                    <a:pt x="16" y="10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2" y="28"/>
                  </a:lnTo>
                  <a:lnTo>
                    <a:pt x="4" y="25"/>
                  </a:lnTo>
                  <a:lnTo>
                    <a:pt x="5" y="23"/>
                  </a:lnTo>
                  <a:lnTo>
                    <a:pt x="6" y="23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3" y="17"/>
                  </a:lnTo>
                  <a:lnTo>
                    <a:pt x="16" y="16"/>
                  </a:lnTo>
                  <a:lnTo>
                    <a:pt x="19" y="14"/>
                  </a:lnTo>
                  <a:lnTo>
                    <a:pt x="20" y="14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8" y="11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7" y="11"/>
                  </a:lnTo>
                  <a:lnTo>
                    <a:pt x="42" y="11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52" y="13"/>
                  </a:lnTo>
                  <a:lnTo>
                    <a:pt x="56" y="14"/>
                  </a:lnTo>
                  <a:lnTo>
                    <a:pt x="59" y="16"/>
                  </a:lnTo>
                  <a:lnTo>
                    <a:pt x="64" y="19"/>
                  </a:lnTo>
                  <a:lnTo>
                    <a:pt x="68" y="20"/>
                  </a:lnTo>
                  <a:lnTo>
                    <a:pt x="73" y="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2" name="Freeform 124"/>
            <p:cNvSpPr>
              <a:spLocks/>
            </p:cNvSpPr>
            <p:nvPr/>
          </p:nvSpPr>
          <p:spPr bwMode="auto">
            <a:xfrm>
              <a:off x="5643563" y="4762500"/>
              <a:ext cx="47625" cy="53975"/>
            </a:xfrm>
            <a:custGeom>
              <a:avLst/>
              <a:gdLst>
                <a:gd name="T0" fmla="*/ 2147483647 w 59"/>
                <a:gd name="T1" fmla="*/ 2147483647 h 68"/>
                <a:gd name="T2" fmla="*/ 2147483647 w 59"/>
                <a:gd name="T3" fmla="*/ 2147483647 h 68"/>
                <a:gd name="T4" fmla="*/ 2147483647 w 59"/>
                <a:gd name="T5" fmla="*/ 2147483647 h 68"/>
                <a:gd name="T6" fmla="*/ 2147483647 w 59"/>
                <a:gd name="T7" fmla="*/ 2147483647 h 68"/>
                <a:gd name="T8" fmla="*/ 2147483647 w 59"/>
                <a:gd name="T9" fmla="*/ 2147483647 h 68"/>
                <a:gd name="T10" fmla="*/ 2147483647 w 59"/>
                <a:gd name="T11" fmla="*/ 2147483647 h 68"/>
                <a:gd name="T12" fmla="*/ 2147483647 w 59"/>
                <a:gd name="T13" fmla="*/ 2147483647 h 68"/>
                <a:gd name="T14" fmla="*/ 2147483647 w 59"/>
                <a:gd name="T15" fmla="*/ 2147483647 h 68"/>
                <a:gd name="T16" fmla="*/ 2147483647 w 59"/>
                <a:gd name="T17" fmla="*/ 2147483647 h 68"/>
                <a:gd name="T18" fmla="*/ 2147483647 w 59"/>
                <a:gd name="T19" fmla="*/ 2147483647 h 68"/>
                <a:gd name="T20" fmla="*/ 2147483647 w 59"/>
                <a:gd name="T21" fmla="*/ 2147483647 h 68"/>
                <a:gd name="T22" fmla="*/ 2147483647 w 59"/>
                <a:gd name="T23" fmla="*/ 2147483647 h 68"/>
                <a:gd name="T24" fmla="*/ 2147483647 w 59"/>
                <a:gd name="T25" fmla="*/ 2147483647 h 68"/>
                <a:gd name="T26" fmla="*/ 2147483647 w 59"/>
                <a:gd name="T27" fmla="*/ 2147483647 h 68"/>
                <a:gd name="T28" fmla="*/ 2147483647 w 59"/>
                <a:gd name="T29" fmla="*/ 2147483647 h 68"/>
                <a:gd name="T30" fmla="*/ 2147483647 w 59"/>
                <a:gd name="T31" fmla="*/ 2147483647 h 68"/>
                <a:gd name="T32" fmla="*/ 0 w 59"/>
                <a:gd name="T33" fmla="*/ 2147483647 h 68"/>
                <a:gd name="T34" fmla="*/ 0 w 59"/>
                <a:gd name="T35" fmla="*/ 2147483647 h 68"/>
                <a:gd name="T36" fmla="*/ 0 w 59"/>
                <a:gd name="T37" fmla="*/ 2147483647 h 68"/>
                <a:gd name="T38" fmla="*/ 0 w 59"/>
                <a:gd name="T39" fmla="*/ 2147483647 h 68"/>
                <a:gd name="T40" fmla="*/ 2147483647 w 59"/>
                <a:gd name="T41" fmla="*/ 2147483647 h 68"/>
                <a:gd name="T42" fmla="*/ 2147483647 w 59"/>
                <a:gd name="T43" fmla="*/ 2147483647 h 68"/>
                <a:gd name="T44" fmla="*/ 2147483647 w 59"/>
                <a:gd name="T45" fmla="*/ 2147483647 h 68"/>
                <a:gd name="T46" fmla="*/ 2147483647 w 59"/>
                <a:gd name="T47" fmla="*/ 2147483647 h 68"/>
                <a:gd name="T48" fmla="*/ 2147483647 w 59"/>
                <a:gd name="T49" fmla="*/ 2147483647 h 68"/>
                <a:gd name="T50" fmla="*/ 2147483647 w 59"/>
                <a:gd name="T51" fmla="*/ 2147483647 h 68"/>
                <a:gd name="T52" fmla="*/ 2147483647 w 59"/>
                <a:gd name="T53" fmla="*/ 2147483647 h 68"/>
                <a:gd name="T54" fmla="*/ 2147483647 w 59"/>
                <a:gd name="T55" fmla="*/ 0 h 68"/>
                <a:gd name="T56" fmla="*/ 2147483647 w 59"/>
                <a:gd name="T57" fmla="*/ 0 h 68"/>
                <a:gd name="T58" fmla="*/ 2147483647 w 59"/>
                <a:gd name="T59" fmla="*/ 0 h 68"/>
                <a:gd name="T60" fmla="*/ 2147483647 w 59"/>
                <a:gd name="T61" fmla="*/ 2147483647 h 68"/>
                <a:gd name="T62" fmla="*/ 2147483647 w 59"/>
                <a:gd name="T63" fmla="*/ 2147483647 h 68"/>
                <a:gd name="T64" fmla="*/ 2147483647 w 59"/>
                <a:gd name="T65" fmla="*/ 2147483647 h 68"/>
                <a:gd name="T66" fmla="*/ 2147483647 w 59"/>
                <a:gd name="T67" fmla="*/ 2147483647 h 68"/>
                <a:gd name="T68" fmla="*/ 2147483647 w 59"/>
                <a:gd name="T69" fmla="*/ 2147483647 h 68"/>
                <a:gd name="T70" fmla="*/ 2147483647 w 59"/>
                <a:gd name="T71" fmla="*/ 2147483647 h 68"/>
                <a:gd name="T72" fmla="*/ 2147483647 w 59"/>
                <a:gd name="T73" fmla="*/ 2147483647 h 68"/>
                <a:gd name="T74" fmla="*/ 2147483647 w 59"/>
                <a:gd name="T75" fmla="*/ 2147483647 h 68"/>
                <a:gd name="T76" fmla="*/ 2147483647 w 59"/>
                <a:gd name="T77" fmla="*/ 2147483647 h 68"/>
                <a:gd name="T78" fmla="*/ 2147483647 w 59"/>
                <a:gd name="T79" fmla="*/ 2147483647 h 68"/>
                <a:gd name="T80" fmla="*/ 2147483647 w 59"/>
                <a:gd name="T81" fmla="*/ 2147483647 h 68"/>
                <a:gd name="T82" fmla="*/ 2147483647 w 59"/>
                <a:gd name="T83" fmla="*/ 2147483647 h 68"/>
                <a:gd name="T84" fmla="*/ 2147483647 w 59"/>
                <a:gd name="T85" fmla="*/ 2147483647 h 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9" h="68">
                  <a:moveTo>
                    <a:pt x="55" y="48"/>
                  </a:moveTo>
                  <a:lnTo>
                    <a:pt x="55" y="50"/>
                  </a:lnTo>
                  <a:lnTo>
                    <a:pt x="54" y="51"/>
                  </a:lnTo>
                  <a:lnTo>
                    <a:pt x="54" y="53"/>
                  </a:lnTo>
                  <a:lnTo>
                    <a:pt x="53" y="54"/>
                  </a:lnTo>
                  <a:lnTo>
                    <a:pt x="51" y="56"/>
                  </a:lnTo>
                  <a:lnTo>
                    <a:pt x="51" y="57"/>
                  </a:lnTo>
                  <a:lnTo>
                    <a:pt x="50" y="59"/>
                  </a:lnTo>
                  <a:lnTo>
                    <a:pt x="49" y="59"/>
                  </a:lnTo>
                  <a:lnTo>
                    <a:pt x="47" y="61"/>
                  </a:lnTo>
                  <a:lnTo>
                    <a:pt x="46" y="62"/>
                  </a:lnTo>
                  <a:lnTo>
                    <a:pt x="45" y="62"/>
                  </a:lnTo>
                  <a:lnTo>
                    <a:pt x="45" y="64"/>
                  </a:lnTo>
                  <a:lnTo>
                    <a:pt x="43" y="64"/>
                  </a:lnTo>
                  <a:lnTo>
                    <a:pt x="42" y="65"/>
                  </a:lnTo>
                  <a:lnTo>
                    <a:pt x="40" y="65"/>
                  </a:lnTo>
                  <a:lnTo>
                    <a:pt x="39" y="65"/>
                  </a:lnTo>
                  <a:lnTo>
                    <a:pt x="38" y="67"/>
                  </a:lnTo>
                  <a:lnTo>
                    <a:pt x="36" y="67"/>
                  </a:lnTo>
                  <a:lnTo>
                    <a:pt x="35" y="67"/>
                  </a:lnTo>
                  <a:lnTo>
                    <a:pt x="34" y="67"/>
                  </a:lnTo>
                  <a:lnTo>
                    <a:pt x="32" y="67"/>
                  </a:lnTo>
                  <a:lnTo>
                    <a:pt x="31" y="68"/>
                  </a:lnTo>
                  <a:lnTo>
                    <a:pt x="28" y="68"/>
                  </a:lnTo>
                  <a:lnTo>
                    <a:pt x="27" y="68"/>
                  </a:lnTo>
                  <a:lnTo>
                    <a:pt x="26" y="67"/>
                  </a:lnTo>
                  <a:lnTo>
                    <a:pt x="24" y="67"/>
                  </a:lnTo>
                  <a:lnTo>
                    <a:pt x="23" y="67"/>
                  </a:lnTo>
                  <a:lnTo>
                    <a:pt x="22" y="67"/>
                  </a:lnTo>
                  <a:lnTo>
                    <a:pt x="20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6" y="64"/>
                  </a:lnTo>
                  <a:lnTo>
                    <a:pt x="15" y="64"/>
                  </a:lnTo>
                  <a:lnTo>
                    <a:pt x="13" y="62"/>
                  </a:lnTo>
                  <a:lnTo>
                    <a:pt x="12" y="62"/>
                  </a:lnTo>
                  <a:lnTo>
                    <a:pt x="11" y="61"/>
                  </a:lnTo>
                  <a:lnTo>
                    <a:pt x="9" y="59"/>
                  </a:lnTo>
                  <a:lnTo>
                    <a:pt x="9" y="57"/>
                  </a:lnTo>
                  <a:lnTo>
                    <a:pt x="8" y="57"/>
                  </a:lnTo>
                  <a:lnTo>
                    <a:pt x="7" y="56"/>
                  </a:lnTo>
                  <a:lnTo>
                    <a:pt x="7" y="54"/>
                  </a:lnTo>
                  <a:lnTo>
                    <a:pt x="5" y="53"/>
                  </a:lnTo>
                  <a:lnTo>
                    <a:pt x="4" y="51"/>
                  </a:lnTo>
                  <a:lnTo>
                    <a:pt x="4" y="50"/>
                  </a:lnTo>
                  <a:lnTo>
                    <a:pt x="3" y="50"/>
                  </a:lnTo>
                  <a:lnTo>
                    <a:pt x="3" y="48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3" y="20"/>
                  </a:lnTo>
                  <a:lnTo>
                    <a:pt x="3" y="19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9" y="10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18" y="3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2" y="3"/>
                  </a:lnTo>
                  <a:lnTo>
                    <a:pt x="43" y="3"/>
                  </a:lnTo>
                  <a:lnTo>
                    <a:pt x="45" y="5"/>
                  </a:lnTo>
                  <a:lnTo>
                    <a:pt x="46" y="6"/>
                  </a:lnTo>
                  <a:lnTo>
                    <a:pt x="47" y="6"/>
                  </a:lnTo>
                  <a:lnTo>
                    <a:pt x="49" y="8"/>
                  </a:lnTo>
                  <a:lnTo>
                    <a:pt x="50" y="10"/>
                  </a:lnTo>
                  <a:lnTo>
                    <a:pt x="51" y="11"/>
                  </a:lnTo>
                  <a:lnTo>
                    <a:pt x="53" y="13"/>
                  </a:lnTo>
                  <a:lnTo>
                    <a:pt x="54" y="14"/>
                  </a:lnTo>
                  <a:lnTo>
                    <a:pt x="54" y="16"/>
                  </a:lnTo>
                  <a:lnTo>
                    <a:pt x="55" y="17"/>
                  </a:lnTo>
                  <a:lnTo>
                    <a:pt x="55" y="19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8" y="23"/>
                  </a:lnTo>
                  <a:lnTo>
                    <a:pt x="58" y="25"/>
                  </a:lnTo>
                  <a:lnTo>
                    <a:pt x="58" y="27"/>
                  </a:lnTo>
                  <a:lnTo>
                    <a:pt x="58" y="28"/>
                  </a:lnTo>
                  <a:lnTo>
                    <a:pt x="58" y="30"/>
                  </a:lnTo>
                  <a:lnTo>
                    <a:pt x="59" y="31"/>
                  </a:lnTo>
                  <a:lnTo>
                    <a:pt x="59" y="33"/>
                  </a:lnTo>
                  <a:lnTo>
                    <a:pt x="59" y="34"/>
                  </a:lnTo>
                  <a:lnTo>
                    <a:pt x="59" y="36"/>
                  </a:lnTo>
                  <a:lnTo>
                    <a:pt x="59" y="37"/>
                  </a:lnTo>
                  <a:lnTo>
                    <a:pt x="58" y="39"/>
                  </a:lnTo>
                  <a:lnTo>
                    <a:pt x="58" y="40"/>
                  </a:lnTo>
                  <a:lnTo>
                    <a:pt x="58" y="42"/>
                  </a:lnTo>
                  <a:lnTo>
                    <a:pt x="58" y="44"/>
                  </a:lnTo>
                  <a:lnTo>
                    <a:pt x="57" y="45"/>
                  </a:lnTo>
                  <a:lnTo>
                    <a:pt x="57" y="47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3" name="Freeform 125"/>
            <p:cNvSpPr>
              <a:spLocks/>
            </p:cNvSpPr>
            <p:nvPr/>
          </p:nvSpPr>
          <p:spPr bwMode="auto">
            <a:xfrm>
              <a:off x="5676901" y="4783138"/>
              <a:ext cx="30163" cy="36513"/>
            </a:xfrm>
            <a:custGeom>
              <a:avLst/>
              <a:gdLst>
                <a:gd name="T0" fmla="*/ 2147483647 w 38"/>
                <a:gd name="T1" fmla="*/ 2147483647 h 46"/>
                <a:gd name="T2" fmla="*/ 2147483647 w 38"/>
                <a:gd name="T3" fmla="*/ 2147483647 h 46"/>
                <a:gd name="T4" fmla="*/ 2147483647 w 38"/>
                <a:gd name="T5" fmla="*/ 2147483647 h 46"/>
                <a:gd name="T6" fmla="*/ 2147483647 w 38"/>
                <a:gd name="T7" fmla="*/ 2147483647 h 46"/>
                <a:gd name="T8" fmla="*/ 2147483647 w 38"/>
                <a:gd name="T9" fmla="*/ 2147483647 h 46"/>
                <a:gd name="T10" fmla="*/ 2147483647 w 38"/>
                <a:gd name="T11" fmla="*/ 2147483647 h 46"/>
                <a:gd name="T12" fmla="*/ 2147483647 w 38"/>
                <a:gd name="T13" fmla="*/ 2147483647 h 46"/>
                <a:gd name="T14" fmla="*/ 2147483647 w 38"/>
                <a:gd name="T15" fmla="*/ 2147483647 h 46"/>
                <a:gd name="T16" fmla="*/ 2147483647 w 38"/>
                <a:gd name="T17" fmla="*/ 2147483647 h 46"/>
                <a:gd name="T18" fmla="*/ 2147483647 w 38"/>
                <a:gd name="T19" fmla="*/ 2147483647 h 46"/>
                <a:gd name="T20" fmla="*/ 2147483647 w 38"/>
                <a:gd name="T21" fmla="*/ 2147483647 h 46"/>
                <a:gd name="T22" fmla="*/ 2147483647 w 38"/>
                <a:gd name="T23" fmla="*/ 2147483647 h 46"/>
                <a:gd name="T24" fmla="*/ 2147483647 w 38"/>
                <a:gd name="T25" fmla="*/ 2147483647 h 46"/>
                <a:gd name="T26" fmla="*/ 2147483647 w 38"/>
                <a:gd name="T27" fmla="*/ 2147483647 h 46"/>
                <a:gd name="T28" fmla="*/ 2147483647 w 38"/>
                <a:gd name="T29" fmla="*/ 2147483647 h 46"/>
                <a:gd name="T30" fmla="*/ 2147483647 w 38"/>
                <a:gd name="T31" fmla="*/ 2147483647 h 46"/>
                <a:gd name="T32" fmla="*/ 0 w 38"/>
                <a:gd name="T33" fmla="*/ 2147483647 h 46"/>
                <a:gd name="T34" fmla="*/ 0 w 38"/>
                <a:gd name="T35" fmla="*/ 2147483647 h 46"/>
                <a:gd name="T36" fmla="*/ 0 w 38"/>
                <a:gd name="T37" fmla="*/ 2147483647 h 46"/>
                <a:gd name="T38" fmla="*/ 0 w 38"/>
                <a:gd name="T39" fmla="*/ 2147483647 h 46"/>
                <a:gd name="T40" fmla="*/ 2147483647 w 38"/>
                <a:gd name="T41" fmla="*/ 2147483647 h 46"/>
                <a:gd name="T42" fmla="*/ 2147483647 w 38"/>
                <a:gd name="T43" fmla="*/ 2147483647 h 46"/>
                <a:gd name="T44" fmla="*/ 2147483647 w 38"/>
                <a:gd name="T45" fmla="*/ 2147483647 h 46"/>
                <a:gd name="T46" fmla="*/ 2147483647 w 38"/>
                <a:gd name="T47" fmla="*/ 2147483647 h 46"/>
                <a:gd name="T48" fmla="*/ 2147483647 w 38"/>
                <a:gd name="T49" fmla="*/ 2147483647 h 46"/>
                <a:gd name="T50" fmla="*/ 2147483647 w 38"/>
                <a:gd name="T51" fmla="*/ 2147483647 h 46"/>
                <a:gd name="T52" fmla="*/ 2147483647 w 38"/>
                <a:gd name="T53" fmla="*/ 2147483647 h 46"/>
                <a:gd name="T54" fmla="*/ 2147483647 w 38"/>
                <a:gd name="T55" fmla="*/ 2147483647 h 46"/>
                <a:gd name="T56" fmla="*/ 2147483647 w 38"/>
                <a:gd name="T57" fmla="*/ 0 h 46"/>
                <a:gd name="T58" fmla="*/ 2147483647 w 38"/>
                <a:gd name="T59" fmla="*/ 2147483647 h 46"/>
                <a:gd name="T60" fmla="*/ 2147483647 w 38"/>
                <a:gd name="T61" fmla="*/ 2147483647 h 46"/>
                <a:gd name="T62" fmla="*/ 2147483647 w 38"/>
                <a:gd name="T63" fmla="*/ 2147483647 h 46"/>
                <a:gd name="T64" fmla="*/ 2147483647 w 38"/>
                <a:gd name="T65" fmla="*/ 2147483647 h 46"/>
                <a:gd name="T66" fmla="*/ 2147483647 w 38"/>
                <a:gd name="T67" fmla="*/ 2147483647 h 46"/>
                <a:gd name="T68" fmla="*/ 2147483647 w 38"/>
                <a:gd name="T69" fmla="*/ 2147483647 h 46"/>
                <a:gd name="T70" fmla="*/ 2147483647 w 38"/>
                <a:gd name="T71" fmla="*/ 2147483647 h 46"/>
                <a:gd name="T72" fmla="*/ 2147483647 w 38"/>
                <a:gd name="T73" fmla="*/ 2147483647 h 46"/>
                <a:gd name="T74" fmla="*/ 2147483647 w 38"/>
                <a:gd name="T75" fmla="*/ 2147483647 h 46"/>
                <a:gd name="T76" fmla="*/ 2147483647 w 38"/>
                <a:gd name="T77" fmla="*/ 2147483647 h 46"/>
                <a:gd name="T78" fmla="*/ 2147483647 w 38"/>
                <a:gd name="T79" fmla="*/ 2147483647 h 46"/>
                <a:gd name="T80" fmla="*/ 2147483647 w 38"/>
                <a:gd name="T81" fmla="*/ 2147483647 h 46"/>
                <a:gd name="T82" fmla="*/ 2147483647 w 38"/>
                <a:gd name="T83" fmla="*/ 2147483647 h 46"/>
                <a:gd name="T84" fmla="*/ 2147483647 w 38"/>
                <a:gd name="T85" fmla="*/ 2147483647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8" h="46">
                  <a:moveTo>
                    <a:pt x="36" y="32"/>
                  </a:moveTo>
                  <a:lnTo>
                    <a:pt x="35" y="34"/>
                  </a:lnTo>
                  <a:lnTo>
                    <a:pt x="35" y="36"/>
                  </a:lnTo>
                  <a:lnTo>
                    <a:pt x="34" y="37"/>
                  </a:lnTo>
                  <a:lnTo>
                    <a:pt x="34" y="39"/>
                  </a:lnTo>
                  <a:lnTo>
                    <a:pt x="32" y="39"/>
                  </a:lnTo>
                  <a:lnTo>
                    <a:pt x="32" y="40"/>
                  </a:lnTo>
                  <a:lnTo>
                    <a:pt x="31" y="40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28" y="43"/>
                  </a:lnTo>
                  <a:lnTo>
                    <a:pt x="27" y="43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6" y="45"/>
                  </a:lnTo>
                  <a:lnTo>
                    <a:pt x="15" y="45"/>
                  </a:lnTo>
                  <a:lnTo>
                    <a:pt x="13" y="45"/>
                  </a:lnTo>
                  <a:lnTo>
                    <a:pt x="12" y="45"/>
                  </a:lnTo>
                  <a:lnTo>
                    <a:pt x="12" y="43"/>
                  </a:lnTo>
                  <a:lnTo>
                    <a:pt x="11" y="43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7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9" y="0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7" y="3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1" y="6"/>
                  </a:lnTo>
                  <a:lnTo>
                    <a:pt x="32" y="8"/>
                  </a:lnTo>
                  <a:lnTo>
                    <a:pt x="34" y="9"/>
                  </a:lnTo>
                  <a:lnTo>
                    <a:pt x="35" y="11"/>
                  </a:lnTo>
                  <a:lnTo>
                    <a:pt x="35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5"/>
                  </a:lnTo>
                  <a:lnTo>
                    <a:pt x="38" y="15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38" y="20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38" y="25"/>
                  </a:lnTo>
                  <a:lnTo>
                    <a:pt x="38" y="26"/>
                  </a:lnTo>
                  <a:lnTo>
                    <a:pt x="38" y="28"/>
                  </a:lnTo>
                  <a:lnTo>
                    <a:pt x="38" y="29"/>
                  </a:lnTo>
                  <a:lnTo>
                    <a:pt x="36" y="31"/>
                  </a:lnTo>
                  <a:lnTo>
                    <a:pt x="36" y="32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4" name="Freeform 126"/>
            <p:cNvSpPr>
              <a:spLocks/>
            </p:cNvSpPr>
            <p:nvPr/>
          </p:nvSpPr>
          <p:spPr bwMode="auto">
            <a:xfrm>
              <a:off x="5616576" y="5199063"/>
              <a:ext cx="84138" cy="395288"/>
            </a:xfrm>
            <a:custGeom>
              <a:avLst/>
              <a:gdLst>
                <a:gd name="T0" fmla="*/ 2147483647 w 105"/>
                <a:gd name="T1" fmla="*/ 0 h 499"/>
                <a:gd name="T2" fmla="*/ 0 w 105"/>
                <a:gd name="T3" fmla="*/ 2147483647 h 499"/>
                <a:gd name="T4" fmla="*/ 0 w 105"/>
                <a:gd name="T5" fmla="*/ 2147483647 h 499"/>
                <a:gd name="T6" fmla="*/ 2147483647 w 105"/>
                <a:gd name="T7" fmla="*/ 2147483647 h 499"/>
                <a:gd name="T8" fmla="*/ 2147483647 w 105"/>
                <a:gd name="T9" fmla="*/ 2147483647 h 499"/>
                <a:gd name="T10" fmla="*/ 2147483647 w 105"/>
                <a:gd name="T11" fmla="*/ 2147483647 h 499"/>
                <a:gd name="T12" fmla="*/ 2147483647 w 105"/>
                <a:gd name="T13" fmla="*/ 2147483647 h 499"/>
                <a:gd name="T14" fmla="*/ 2147483647 w 105"/>
                <a:gd name="T15" fmla="*/ 2147483647 h 499"/>
                <a:gd name="T16" fmla="*/ 2147483647 w 105"/>
                <a:gd name="T17" fmla="*/ 2147483647 h 499"/>
                <a:gd name="T18" fmla="*/ 2147483647 w 105"/>
                <a:gd name="T19" fmla="*/ 2147483647 h 499"/>
                <a:gd name="T20" fmla="*/ 2147483647 w 105"/>
                <a:gd name="T21" fmla="*/ 2147483647 h 499"/>
                <a:gd name="T22" fmla="*/ 2147483647 w 105"/>
                <a:gd name="T23" fmla="*/ 2147483647 h 499"/>
                <a:gd name="T24" fmla="*/ 2147483647 w 105"/>
                <a:gd name="T25" fmla="*/ 2147483647 h 499"/>
                <a:gd name="T26" fmla="*/ 2147483647 w 105"/>
                <a:gd name="T27" fmla="*/ 2147483647 h 499"/>
                <a:gd name="T28" fmla="*/ 2147483647 w 105"/>
                <a:gd name="T29" fmla="*/ 2147483647 h 499"/>
                <a:gd name="T30" fmla="*/ 2147483647 w 105"/>
                <a:gd name="T31" fmla="*/ 2147483647 h 499"/>
                <a:gd name="T32" fmla="*/ 2147483647 w 105"/>
                <a:gd name="T33" fmla="*/ 2147483647 h 499"/>
                <a:gd name="T34" fmla="*/ 2147483647 w 105"/>
                <a:gd name="T35" fmla="*/ 2147483647 h 499"/>
                <a:gd name="T36" fmla="*/ 2147483647 w 105"/>
                <a:gd name="T37" fmla="*/ 2147483647 h 499"/>
                <a:gd name="T38" fmla="*/ 2147483647 w 105"/>
                <a:gd name="T39" fmla="*/ 2147483647 h 499"/>
                <a:gd name="T40" fmla="*/ 2147483647 w 105"/>
                <a:gd name="T41" fmla="*/ 2147483647 h 499"/>
                <a:gd name="T42" fmla="*/ 2147483647 w 105"/>
                <a:gd name="T43" fmla="*/ 2147483647 h 499"/>
                <a:gd name="T44" fmla="*/ 2147483647 w 105"/>
                <a:gd name="T45" fmla="*/ 2147483647 h 499"/>
                <a:gd name="T46" fmla="*/ 2147483647 w 105"/>
                <a:gd name="T47" fmla="*/ 2147483647 h 499"/>
                <a:gd name="T48" fmla="*/ 2147483647 w 105"/>
                <a:gd name="T49" fmla="*/ 2147483647 h 499"/>
                <a:gd name="T50" fmla="*/ 2147483647 w 105"/>
                <a:gd name="T51" fmla="*/ 2147483647 h 499"/>
                <a:gd name="T52" fmla="*/ 2147483647 w 105"/>
                <a:gd name="T53" fmla="*/ 2147483647 h 499"/>
                <a:gd name="T54" fmla="*/ 2147483647 w 105"/>
                <a:gd name="T55" fmla="*/ 2147483647 h 499"/>
                <a:gd name="T56" fmla="*/ 2147483647 w 105"/>
                <a:gd name="T57" fmla="*/ 2147483647 h 499"/>
                <a:gd name="T58" fmla="*/ 2147483647 w 105"/>
                <a:gd name="T59" fmla="*/ 2147483647 h 499"/>
                <a:gd name="T60" fmla="*/ 2147483647 w 105"/>
                <a:gd name="T61" fmla="*/ 2147483647 h 499"/>
                <a:gd name="T62" fmla="*/ 2147483647 w 105"/>
                <a:gd name="T63" fmla="*/ 2147483647 h 499"/>
                <a:gd name="T64" fmla="*/ 2147483647 w 105"/>
                <a:gd name="T65" fmla="*/ 2147483647 h 499"/>
                <a:gd name="T66" fmla="*/ 2147483647 w 105"/>
                <a:gd name="T67" fmla="*/ 2147483647 h 499"/>
                <a:gd name="T68" fmla="*/ 2147483647 w 105"/>
                <a:gd name="T69" fmla="*/ 2147483647 h 499"/>
                <a:gd name="T70" fmla="*/ 2147483647 w 105"/>
                <a:gd name="T71" fmla="*/ 2147483647 h 499"/>
                <a:gd name="T72" fmla="*/ 2147483647 w 105"/>
                <a:gd name="T73" fmla="*/ 2147483647 h 499"/>
                <a:gd name="T74" fmla="*/ 2147483647 w 105"/>
                <a:gd name="T75" fmla="*/ 2147483647 h 499"/>
                <a:gd name="T76" fmla="*/ 2147483647 w 105"/>
                <a:gd name="T77" fmla="*/ 2147483647 h 499"/>
                <a:gd name="T78" fmla="*/ 2147483647 w 105"/>
                <a:gd name="T79" fmla="*/ 2147483647 h 499"/>
                <a:gd name="T80" fmla="*/ 2147483647 w 105"/>
                <a:gd name="T81" fmla="*/ 2147483647 h 499"/>
                <a:gd name="T82" fmla="*/ 2147483647 w 105"/>
                <a:gd name="T83" fmla="*/ 2147483647 h 499"/>
                <a:gd name="T84" fmla="*/ 2147483647 w 105"/>
                <a:gd name="T85" fmla="*/ 2147483647 h 499"/>
                <a:gd name="T86" fmla="*/ 2147483647 w 105"/>
                <a:gd name="T87" fmla="*/ 2147483647 h 499"/>
                <a:gd name="T88" fmla="*/ 2147483647 w 105"/>
                <a:gd name="T89" fmla="*/ 2147483647 h 499"/>
                <a:gd name="T90" fmla="*/ 2147483647 w 105"/>
                <a:gd name="T91" fmla="*/ 2147483647 h 499"/>
                <a:gd name="T92" fmla="*/ 2147483647 w 105"/>
                <a:gd name="T93" fmla="*/ 2147483647 h 499"/>
                <a:gd name="T94" fmla="*/ 2147483647 w 105"/>
                <a:gd name="T95" fmla="*/ 2147483647 h 499"/>
                <a:gd name="T96" fmla="*/ 2147483647 w 105"/>
                <a:gd name="T97" fmla="*/ 2147483647 h 499"/>
                <a:gd name="T98" fmla="*/ 2147483647 w 105"/>
                <a:gd name="T99" fmla="*/ 0 h 499"/>
                <a:gd name="T100" fmla="*/ 2147483647 w 105"/>
                <a:gd name="T101" fmla="*/ 0 h 499"/>
                <a:gd name="T102" fmla="*/ 2147483647 w 105"/>
                <a:gd name="T103" fmla="*/ 0 h 499"/>
                <a:gd name="T104" fmla="*/ 2147483647 w 105"/>
                <a:gd name="T105" fmla="*/ 0 h 4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5" h="499">
                  <a:moveTo>
                    <a:pt x="30" y="0"/>
                  </a:moveTo>
                  <a:lnTo>
                    <a:pt x="0" y="498"/>
                  </a:lnTo>
                  <a:lnTo>
                    <a:pt x="3" y="498"/>
                  </a:lnTo>
                  <a:lnTo>
                    <a:pt x="7" y="499"/>
                  </a:lnTo>
                  <a:lnTo>
                    <a:pt x="12" y="499"/>
                  </a:lnTo>
                  <a:lnTo>
                    <a:pt x="15" y="499"/>
                  </a:lnTo>
                  <a:lnTo>
                    <a:pt x="18" y="499"/>
                  </a:lnTo>
                  <a:lnTo>
                    <a:pt x="22" y="499"/>
                  </a:lnTo>
                  <a:lnTo>
                    <a:pt x="25" y="499"/>
                  </a:lnTo>
                  <a:lnTo>
                    <a:pt x="29" y="499"/>
                  </a:lnTo>
                  <a:lnTo>
                    <a:pt x="33" y="499"/>
                  </a:lnTo>
                  <a:lnTo>
                    <a:pt x="37" y="498"/>
                  </a:lnTo>
                  <a:lnTo>
                    <a:pt x="41" y="498"/>
                  </a:lnTo>
                  <a:lnTo>
                    <a:pt x="45" y="498"/>
                  </a:lnTo>
                  <a:lnTo>
                    <a:pt x="49" y="496"/>
                  </a:lnTo>
                  <a:lnTo>
                    <a:pt x="53" y="496"/>
                  </a:lnTo>
                  <a:lnTo>
                    <a:pt x="57" y="495"/>
                  </a:lnTo>
                  <a:lnTo>
                    <a:pt x="62" y="493"/>
                  </a:lnTo>
                  <a:lnTo>
                    <a:pt x="66" y="492"/>
                  </a:lnTo>
                  <a:lnTo>
                    <a:pt x="70" y="490"/>
                  </a:lnTo>
                  <a:lnTo>
                    <a:pt x="74" y="489"/>
                  </a:lnTo>
                  <a:lnTo>
                    <a:pt x="80" y="485"/>
                  </a:lnTo>
                  <a:lnTo>
                    <a:pt x="84" y="482"/>
                  </a:lnTo>
                  <a:lnTo>
                    <a:pt x="88" y="481"/>
                  </a:lnTo>
                  <a:lnTo>
                    <a:pt x="92" y="478"/>
                  </a:lnTo>
                  <a:lnTo>
                    <a:pt x="95" y="473"/>
                  </a:lnTo>
                  <a:lnTo>
                    <a:pt x="99" y="470"/>
                  </a:lnTo>
                  <a:lnTo>
                    <a:pt x="103" y="465"/>
                  </a:lnTo>
                  <a:lnTo>
                    <a:pt x="105" y="461"/>
                  </a:lnTo>
                  <a:lnTo>
                    <a:pt x="50" y="23"/>
                  </a:lnTo>
                  <a:lnTo>
                    <a:pt x="49" y="20"/>
                  </a:lnTo>
                  <a:lnTo>
                    <a:pt x="49" y="19"/>
                  </a:lnTo>
                  <a:lnTo>
                    <a:pt x="47" y="16"/>
                  </a:lnTo>
                  <a:lnTo>
                    <a:pt x="46" y="14"/>
                  </a:lnTo>
                  <a:lnTo>
                    <a:pt x="45" y="12"/>
                  </a:lnTo>
                  <a:lnTo>
                    <a:pt x="45" y="11"/>
                  </a:lnTo>
                  <a:lnTo>
                    <a:pt x="45" y="9"/>
                  </a:lnTo>
                  <a:lnTo>
                    <a:pt x="43" y="8"/>
                  </a:lnTo>
                  <a:lnTo>
                    <a:pt x="42" y="8"/>
                  </a:lnTo>
                  <a:lnTo>
                    <a:pt x="42" y="6"/>
                  </a:lnTo>
                  <a:lnTo>
                    <a:pt x="41" y="6"/>
                  </a:lnTo>
                  <a:lnTo>
                    <a:pt x="41" y="5"/>
                  </a:lnTo>
                  <a:lnTo>
                    <a:pt x="39" y="3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5" name="Freeform 127"/>
            <p:cNvSpPr>
              <a:spLocks/>
            </p:cNvSpPr>
            <p:nvPr/>
          </p:nvSpPr>
          <p:spPr bwMode="auto">
            <a:xfrm>
              <a:off x="5616576" y="5226050"/>
              <a:ext cx="84138" cy="369888"/>
            </a:xfrm>
            <a:custGeom>
              <a:avLst/>
              <a:gdLst>
                <a:gd name="T0" fmla="*/ 2147483647 w 105"/>
                <a:gd name="T1" fmla="*/ 0 h 465"/>
                <a:gd name="T2" fmla="*/ 2147483647 w 105"/>
                <a:gd name="T3" fmla="*/ 2147483647 h 465"/>
                <a:gd name="T4" fmla="*/ 2147483647 w 105"/>
                <a:gd name="T5" fmla="*/ 2147483647 h 465"/>
                <a:gd name="T6" fmla="*/ 2147483647 w 105"/>
                <a:gd name="T7" fmla="*/ 2147483647 h 465"/>
                <a:gd name="T8" fmla="*/ 2147483647 w 105"/>
                <a:gd name="T9" fmla="*/ 2147483647 h 465"/>
                <a:gd name="T10" fmla="*/ 2147483647 w 105"/>
                <a:gd name="T11" fmla="*/ 2147483647 h 465"/>
                <a:gd name="T12" fmla="*/ 2147483647 w 105"/>
                <a:gd name="T13" fmla="*/ 2147483647 h 465"/>
                <a:gd name="T14" fmla="*/ 2147483647 w 105"/>
                <a:gd name="T15" fmla="*/ 2147483647 h 465"/>
                <a:gd name="T16" fmla="*/ 2147483647 w 105"/>
                <a:gd name="T17" fmla="*/ 2147483647 h 465"/>
                <a:gd name="T18" fmla="*/ 2147483647 w 105"/>
                <a:gd name="T19" fmla="*/ 2147483647 h 465"/>
                <a:gd name="T20" fmla="*/ 2147483647 w 105"/>
                <a:gd name="T21" fmla="*/ 2147483647 h 465"/>
                <a:gd name="T22" fmla="*/ 2147483647 w 105"/>
                <a:gd name="T23" fmla="*/ 2147483647 h 465"/>
                <a:gd name="T24" fmla="*/ 2147483647 w 105"/>
                <a:gd name="T25" fmla="*/ 2147483647 h 465"/>
                <a:gd name="T26" fmla="*/ 2147483647 w 105"/>
                <a:gd name="T27" fmla="*/ 2147483647 h 465"/>
                <a:gd name="T28" fmla="*/ 2147483647 w 105"/>
                <a:gd name="T29" fmla="*/ 2147483647 h 465"/>
                <a:gd name="T30" fmla="*/ 2147483647 w 105"/>
                <a:gd name="T31" fmla="*/ 2147483647 h 465"/>
                <a:gd name="T32" fmla="*/ 2147483647 w 105"/>
                <a:gd name="T33" fmla="*/ 2147483647 h 465"/>
                <a:gd name="T34" fmla="*/ 2147483647 w 105"/>
                <a:gd name="T35" fmla="*/ 2147483647 h 465"/>
                <a:gd name="T36" fmla="*/ 2147483647 w 105"/>
                <a:gd name="T37" fmla="*/ 2147483647 h 465"/>
                <a:gd name="T38" fmla="*/ 2147483647 w 105"/>
                <a:gd name="T39" fmla="*/ 2147483647 h 465"/>
                <a:gd name="T40" fmla="*/ 2147483647 w 105"/>
                <a:gd name="T41" fmla="*/ 2147483647 h 465"/>
                <a:gd name="T42" fmla="*/ 2147483647 w 105"/>
                <a:gd name="T43" fmla="*/ 2147483647 h 465"/>
                <a:gd name="T44" fmla="*/ 2147483647 w 105"/>
                <a:gd name="T45" fmla="*/ 2147483647 h 465"/>
                <a:gd name="T46" fmla="*/ 2147483647 w 105"/>
                <a:gd name="T47" fmla="*/ 2147483647 h 465"/>
                <a:gd name="T48" fmla="*/ 2147483647 w 105"/>
                <a:gd name="T49" fmla="*/ 2147483647 h 465"/>
                <a:gd name="T50" fmla="*/ 2147483647 w 105"/>
                <a:gd name="T51" fmla="*/ 2147483647 h 465"/>
                <a:gd name="T52" fmla="*/ 2147483647 w 105"/>
                <a:gd name="T53" fmla="*/ 2147483647 h 465"/>
                <a:gd name="T54" fmla="*/ 2147483647 w 105"/>
                <a:gd name="T55" fmla="*/ 2147483647 h 465"/>
                <a:gd name="T56" fmla="*/ 2147483647 w 105"/>
                <a:gd name="T57" fmla="*/ 2147483647 h 465"/>
                <a:gd name="T58" fmla="*/ 2147483647 w 105"/>
                <a:gd name="T59" fmla="*/ 2147483647 h 465"/>
                <a:gd name="T60" fmla="*/ 2147483647 w 105"/>
                <a:gd name="T61" fmla="*/ 2147483647 h 465"/>
                <a:gd name="T62" fmla="*/ 0 w 105"/>
                <a:gd name="T63" fmla="*/ 2147483647 h 465"/>
                <a:gd name="T64" fmla="*/ 0 w 105"/>
                <a:gd name="T65" fmla="*/ 2147483647 h 465"/>
                <a:gd name="T66" fmla="*/ 2147483647 w 105"/>
                <a:gd name="T67" fmla="*/ 2147483647 h 465"/>
                <a:gd name="T68" fmla="*/ 2147483647 w 105"/>
                <a:gd name="T69" fmla="*/ 2147483647 h 465"/>
                <a:gd name="T70" fmla="*/ 2147483647 w 105"/>
                <a:gd name="T71" fmla="*/ 2147483647 h 465"/>
                <a:gd name="T72" fmla="*/ 2147483647 w 105"/>
                <a:gd name="T73" fmla="*/ 2147483647 h 465"/>
                <a:gd name="T74" fmla="*/ 2147483647 w 105"/>
                <a:gd name="T75" fmla="*/ 2147483647 h 465"/>
                <a:gd name="T76" fmla="*/ 2147483647 w 105"/>
                <a:gd name="T77" fmla="*/ 2147483647 h 465"/>
                <a:gd name="T78" fmla="*/ 2147483647 w 105"/>
                <a:gd name="T79" fmla="*/ 2147483647 h 465"/>
                <a:gd name="T80" fmla="*/ 2147483647 w 105"/>
                <a:gd name="T81" fmla="*/ 2147483647 h 465"/>
                <a:gd name="T82" fmla="*/ 2147483647 w 105"/>
                <a:gd name="T83" fmla="*/ 2147483647 h 465"/>
                <a:gd name="T84" fmla="*/ 2147483647 w 105"/>
                <a:gd name="T85" fmla="*/ 2147483647 h 465"/>
                <a:gd name="T86" fmla="*/ 2147483647 w 105"/>
                <a:gd name="T87" fmla="*/ 2147483647 h 465"/>
                <a:gd name="T88" fmla="*/ 2147483647 w 105"/>
                <a:gd name="T89" fmla="*/ 2147483647 h 465"/>
                <a:gd name="T90" fmla="*/ 2147483647 w 105"/>
                <a:gd name="T91" fmla="*/ 2147483647 h 465"/>
                <a:gd name="T92" fmla="*/ 2147483647 w 105"/>
                <a:gd name="T93" fmla="*/ 2147483647 h 465"/>
                <a:gd name="T94" fmla="*/ 2147483647 w 105"/>
                <a:gd name="T95" fmla="*/ 2147483647 h 465"/>
                <a:gd name="T96" fmla="*/ 2147483647 w 105"/>
                <a:gd name="T97" fmla="*/ 2147483647 h 465"/>
                <a:gd name="T98" fmla="*/ 2147483647 w 105"/>
                <a:gd name="T99" fmla="*/ 2147483647 h 465"/>
                <a:gd name="T100" fmla="*/ 2147483647 w 105"/>
                <a:gd name="T101" fmla="*/ 2147483647 h 465"/>
                <a:gd name="T102" fmla="*/ 2147483647 w 105"/>
                <a:gd name="T103" fmla="*/ 2147483647 h 465"/>
                <a:gd name="T104" fmla="*/ 2147483647 w 105"/>
                <a:gd name="T105" fmla="*/ 2147483647 h 465"/>
                <a:gd name="T106" fmla="*/ 2147483647 w 105"/>
                <a:gd name="T107" fmla="*/ 2147483647 h 465"/>
                <a:gd name="T108" fmla="*/ 2147483647 w 105"/>
                <a:gd name="T109" fmla="*/ 2147483647 h 465"/>
                <a:gd name="T110" fmla="*/ 2147483647 w 105"/>
                <a:gd name="T111" fmla="*/ 2147483647 h 465"/>
                <a:gd name="T112" fmla="*/ 2147483647 w 105"/>
                <a:gd name="T113" fmla="*/ 2147483647 h 465"/>
                <a:gd name="T114" fmla="*/ 2147483647 w 105"/>
                <a:gd name="T115" fmla="*/ 2147483647 h 465"/>
                <a:gd name="T116" fmla="*/ 2147483647 w 105"/>
                <a:gd name="T117" fmla="*/ 2147483647 h 465"/>
                <a:gd name="T118" fmla="*/ 2147483647 w 105"/>
                <a:gd name="T119" fmla="*/ 2147483647 h 465"/>
                <a:gd name="T120" fmla="*/ 2147483647 w 105"/>
                <a:gd name="T121" fmla="*/ 0 h 46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5" h="465">
                  <a:moveTo>
                    <a:pt x="52" y="0"/>
                  </a:moveTo>
                  <a:lnTo>
                    <a:pt x="105" y="425"/>
                  </a:lnTo>
                  <a:lnTo>
                    <a:pt x="105" y="426"/>
                  </a:lnTo>
                  <a:lnTo>
                    <a:pt x="104" y="428"/>
                  </a:lnTo>
                  <a:lnTo>
                    <a:pt x="103" y="428"/>
                  </a:lnTo>
                  <a:lnTo>
                    <a:pt x="101" y="429"/>
                  </a:lnTo>
                  <a:lnTo>
                    <a:pt x="101" y="431"/>
                  </a:lnTo>
                  <a:lnTo>
                    <a:pt x="99" y="432"/>
                  </a:lnTo>
                  <a:lnTo>
                    <a:pt x="97" y="436"/>
                  </a:lnTo>
                  <a:lnTo>
                    <a:pt x="96" y="437"/>
                  </a:lnTo>
                  <a:lnTo>
                    <a:pt x="93" y="439"/>
                  </a:lnTo>
                  <a:lnTo>
                    <a:pt x="92" y="442"/>
                  </a:lnTo>
                  <a:lnTo>
                    <a:pt x="89" y="443"/>
                  </a:lnTo>
                  <a:lnTo>
                    <a:pt x="87" y="445"/>
                  </a:lnTo>
                  <a:lnTo>
                    <a:pt x="84" y="448"/>
                  </a:lnTo>
                  <a:lnTo>
                    <a:pt x="80" y="449"/>
                  </a:lnTo>
                  <a:lnTo>
                    <a:pt x="77" y="451"/>
                  </a:lnTo>
                  <a:lnTo>
                    <a:pt x="73" y="454"/>
                  </a:lnTo>
                  <a:lnTo>
                    <a:pt x="70" y="456"/>
                  </a:lnTo>
                  <a:lnTo>
                    <a:pt x="66" y="457"/>
                  </a:lnTo>
                  <a:lnTo>
                    <a:pt x="62" y="459"/>
                  </a:lnTo>
                  <a:lnTo>
                    <a:pt x="57" y="460"/>
                  </a:lnTo>
                  <a:lnTo>
                    <a:pt x="53" y="462"/>
                  </a:lnTo>
                  <a:lnTo>
                    <a:pt x="47" y="463"/>
                  </a:lnTo>
                  <a:lnTo>
                    <a:pt x="42" y="463"/>
                  </a:lnTo>
                  <a:lnTo>
                    <a:pt x="37" y="465"/>
                  </a:lnTo>
                  <a:lnTo>
                    <a:pt x="31" y="465"/>
                  </a:lnTo>
                  <a:lnTo>
                    <a:pt x="26" y="465"/>
                  </a:lnTo>
                  <a:lnTo>
                    <a:pt x="19" y="465"/>
                  </a:lnTo>
                  <a:lnTo>
                    <a:pt x="14" y="463"/>
                  </a:lnTo>
                  <a:lnTo>
                    <a:pt x="7" y="463"/>
                  </a:lnTo>
                  <a:lnTo>
                    <a:pt x="0" y="462"/>
                  </a:lnTo>
                  <a:lnTo>
                    <a:pt x="3" y="462"/>
                  </a:lnTo>
                  <a:lnTo>
                    <a:pt x="6" y="462"/>
                  </a:lnTo>
                  <a:lnTo>
                    <a:pt x="10" y="462"/>
                  </a:lnTo>
                  <a:lnTo>
                    <a:pt x="11" y="462"/>
                  </a:lnTo>
                  <a:lnTo>
                    <a:pt x="14" y="462"/>
                  </a:lnTo>
                  <a:lnTo>
                    <a:pt x="16" y="462"/>
                  </a:lnTo>
                  <a:lnTo>
                    <a:pt x="19" y="462"/>
                  </a:lnTo>
                  <a:lnTo>
                    <a:pt x="22" y="462"/>
                  </a:lnTo>
                  <a:lnTo>
                    <a:pt x="25" y="462"/>
                  </a:lnTo>
                  <a:lnTo>
                    <a:pt x="29" y="460"/>
                  </a:lnTo>
                  <a:lnTo>
                    <a:pt x="31" y="460"/>
                  </a:lnTo>
                  <a:lnTo>
                    <a:pt x="35" y="459"/>
                  </a:lnTo>
                  <a:lnTo>
                    <a:pt x="38" y="459"/>
                  </a:lnTo>
                  <a:lnTo>
                    <a:pt x="42" y="457"/>
                  </a:lnTo>
                  <a:lnTo>
                    <a:pt x="45" y="456"/>
                  </a:lnTo>
                  <a:lnTo>
                    <a:pt x="49" y="454"/>
                  </a:lnTo>
                  <a:lnTo>
                    <a:pt x="53" y="453"/>
                  </a:lnTo>
                  <a:lnTo>
                    <a:pt x="57" y="451"/>
                  </a:lnTo>
                  <a:lnTo>
                    <a:pt x="60" y="448"/>
                  </a:lnTo>
                  <a:lnTo>
                    <a:pt x="64" y="445"/>
                  </a:lnTo>
                  <a:lnTo>
                    <a:pt x="68" y="443"/>
                  </a:lnTo>
                  <a:lnTo>
                    <a:pt x="72" y="439"/>
                  </a:lnTo>
                  <a:lnTo>
                    <a:pt x="74" y="436"/>
                  </a:lnTo>
                  <a:lnTo>
                    <a:pt x="79" y="432"/>
                  </a:lnTo>
                  <a:lnTo>
                    <a:pt x="83" y="428"/>
                  </a:lnTo>
                  <a:lnTo>
                    <a:pt x="85" y="423"/>
                  </a:lnTo>
                  <a:lnTo>
                    <a:pt x="89" y="41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6" name="Freeform 128"/>
            <p:cNvSpPr>
              <a:spLocks/>
            </p:cNvSpPr>
            <p:nvPr/>
          </p:nvSpPr>
          <p:spPr bwMode="auto">
            <a:xfrm>
              <a:off x="5503863" y="5199063"/>
              <a:ext cx="82550" cy="395288"/>
            </a:xfrm>
            <a:custGeom>
              <a:avLst/>
              <a:gdLst>
                <a:gd name="T0" fmla="*/ 2147483647 w 106"/>
                <a:gd name="T1" fmla="*/ 0 h 499"/>
                <a:gd name="T2" fmla="*/ 2147483647 w 106"/>
                <a:gd name="T3" fmla="*/ 2147483647 h 499"/>
                <a:gd name="T4" fmla="*/ 2147483647 w 106"/>
                <a:gd name="T5" fmla="*/ 2147483647 h 499"/>
                <a:gd name="T6" fmla="*/ 2147483647 w 106"/>
                <a:gd name="T7" fmla="*/ 2147483647 h 499"/>
                <a:gd name="T8" fmla="*/ 2147483647 w 106"/>
                <a:gd name="T9" fmla="*/ 2147483647 h 499"/>
                <a:gd name="T10" fmla="*/ 2147483647 w 106"/>
                <a:gd name="T11" fmla="*/ 2147483647 h 499"/>
                <a:gd name="T12" fmla="*/ 2147483647 w 106"/>
                <a:gd name="T13" fmla="*/ 2147483647 h 499"/>
                <a:gd name="T14" fmla="*/ 2147483647 w 106"/>
                <a:gd name="T15" fmla="*/ 2147483647 h 499"/>
                <a:gd name="T16" fmla="*/ 2147483647 w 106"/>
                <a:gd name="T17" fmla="*/ 2147483647 h 499"/>
                <a:gd name="T18" fmla="*/ 2147483647 w 106"/>
                <a:gd name="T19" fmla="*/ 2147483647 h 499"/>
                <a:gd name="T20" fmla="*/ 2147483647 w 106"/>
                <a:gd name="T21" fmla="*/ 2147483647 h 499"/>
                <a:gd name="T22" fmla="*/ 2147483647 w 106"/>
                <a:gd name="T23" fmla="*/ 2147483647 h 499"/>
                <a:gd name="T24" fmla="*/ 2147483647 w 106"/>
                <a:gd name="T25" fmla="*/ 2147483647 h 499"/>
                <a:gd name="T26" fmla="*/ 2147483647 w 106"/>
                <a:gd name="T27" fmla="*/ 2147483647 h 499"/>
                <a:gd name="T28" fmla="*/ 2147483647 w 106"/>
                <a:gd name="T29" fmla="*/ 2147483647 h 499"/>
                <a:gd name="T30" fmla="*/ 2147483647 w 106"/>
                <a:gd name="T31" fmla="*/ 2147483647 h 499"/>
                <a:gd name="T32" fmla="*/ 2147483647 w 106"/>
                <a:gd name="T33" fmla="*/ 2147483647 h 499"/>
                <a:gd name="T34" fmla="*/ 2147483647 w 106"/>
                <a:gd name="T35" fmla="*/ 2147483647 h 499"/>
                <a:gd name="T36" fmla="*/ 2147483647 w 106"/>
                <a:gd name="T37" fmla="*/ 2147483647 h 499"/>
                <a:gd name="T38" fmla="*/ 2147483647 w 106"/>
                <a:gd name="T39" fmla="*/ 2147483647 h 499"/>
                <a:gd name="T40" fmla="*/ 2147483647 w 106"/>
                <a:gd name="T41" fmla="*/ 2147483647 h 499"/>
                <a:gd name="T42" fmla="*/ 2147483647 w 106"/>
                <a:gd name="T43" fmla="*/ 2147483647 h 499"/>
                <a:gd name="T44" fmla="*/ 2147483647 w 106"/>
                <a:gd name="T45" fmla="*/ 2147483647 h 499"/>
                <a:gd name="T46" fmla="*/ 2147483647 w 106"/>
                <a:gd name="T47" fmla="*/ 2147483647 h 499"/>
                <a:gd name="T48" fmla="*/ 2147483647 w 106"/>
                <a:gd name="T49" fmla="*/ 2147483647 h 499"/>
                <a:gd name="T50" fmla="*/ 2147483647 w 106"/>
                <a:gd name="T51" fmla="*/ 2147483647 h 499"/>
                <a:gd name="T52" fmla="*/ 2147483647 w 106"/>
                <a:gd name="T53" fmla="*/ 2147483647 h 499"/>
                <a:gd name="T54" fmla="*/ 2147483647 w 106"/>
                <a:gd name="T55" fmla="*/ 2147483647 h 499"/>
                <a:gd name="T56" fmla="*/ 2147483647 w 106"/>
                <a:gd name="T57" fmla="*/ 2147483647 h 499"/>
                <a:gd name="T58" fmla="*/ 0 w 106"/>
                <a:gd name="T59" fmla="*/ 2147483647 h 499"/>
                <a:gd name="T60" fmla="*/ 2147483647 w 106"/>
                <a:gd name="T61" fmla="*/ 2147483647 h 499"/>
                <a:gd name="T62" fmla="*/ 2147483647 w 106"/>
                <a:gd name="T63" fmla="*/ 2147483647 h 499"/>
                <a:gd name="T64" fmla="*/ 2147483647 w 106"/>
                <a:gd name="T65" fmla="*/ 2147483647 h 499"/>
                <a:gd name="T66" fmla="*/ 2147483647 w 106"/>
                <a:gd name="T67" fmla="*/ 2147483647 h 499"/>
                <a:gd name="T68" fmla="*/ 2147483647 w 106"/>
                <a:gd name="T69" fmla="*/ 2147483647 h 499"/>
                <a:gd name="T70" fmla="*/ 2147483647 w 106"/>
                <a:gd name="T71" fmla="*/ 2147483647 h 499"/>
                <a:gd name="T72" fmla="*/ 2147483647 w 106"/>
                <a:gd name="T73" fmla="*/ 2147483647 h 499"/>
                <a:gd name="T74" fmla="*/ 2147483647 w 106"/>
                <a:gd name="T75" fmla="*/ 2147483647 h 499"/>
                <a:gd name="T76" fmla="*/ 2147483647 w 106"/>
                <a:gd name="T77" fmla="*/ 2147483647 h 499"/>
                <a:gd name="T78" fmla="*/ 2147483647 w 106"/>
                <a:gd name="T79" fmla="*/ 2147483647 h 499"/>
                <a:gd name="T80" fmla="*/ 2147483647 w 106"/>
                <a:gd name="T81" fmla="*/ 2147483647 h 499"/>
                <a:gd name="T82" fmla="*/ 2147483647 w 106"/>
                <a:gd name="T83" fmla="*/ 2147483647 h 499"/>
                <a:gd name="T84" fmla="*/ 2147483647 w 106"/>
                <a:gd name="T85" fmla="*/ 2147483647 h 499"/>
                <a:gd name="T86" fmla="*/ 2147483647 w 106"/>
                <a:gd name="T87" fmla="*/ 2147483647 h 499"/>
                <a:gd name="T88" fmla="*/ 2147483647 w 106"/>
                <a:gd name="T89" fmla="*/ 2147483647 h 499"/>
                <a:gd name="T90" fmla="*/ 2147483647 w 106"/>
                <a:gd name="T91" fmla="*/ 2147483647 h 499"/>
                <a:gd name="T92" fmla="*/ 2147483647 w 106"/>
                <a:gd name="T93" fmla="*/ 2147483647 h 499"/>
                <a:gd name="T94" fmla="*/ 2147483647 w 106"/>
                <a:gd name="T95" fmla="*/ 2147483647 h 499"/>
                <a:gd name="T96" fmla="*/ 2147483647 w 106"/>
                <a:gd name="T97" fmla="*/ 2147483647 h 499"/>
                <a:gd name="T98" fmla="*/ 2147483647 w 106"/>
                <a:gd name="T99" fmla="*/ 0 h 499"/>
                <a:gd name="T100" fmla="*/ 2147483647 w 106"/>
                <a:gd name="T101" fmla="*/ 0 h 499"/>
                <a:gd name="T102" fmla="*/ 2147483647 w 106"/>
                <a:gd name="T103" fmla="*/ 0 h 499"/>
                <a:gd name="T104" fmla="*/ 2147483647 w 106"/>
                <a:gd name="T105" fmla="*/ 0 h 4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499">
                  <a:moveTo>
                    <a:pt x="76" y="0"/>
                  </a:moveTo>
                  <a:lnTo>
                    <a:pt x="106" y="498"/>
                  </a:lnTo>
                  <a:lnTo>
                    <a:pt x="104" y="498"/>
                  </a:lnTo>
                  <a:lnTo>
                    <a:pt x="101" y="498"/>
                  </a:lnTo>
                  <a:lnTo>
                    <a:pt x="99" y="499"/>
                  </a:lnTo>
                  <a:lnTo>
                    <a:pt x="93" y="499"/>
                  </a:lnTo>
                  <a:lnTo>
                    <a:pt x="91" y="499"/>
                  </a:lnTo>
                  <a:lnTo>
                    <a:pt x="88" y="499"/>
                  </a:lnTo>
                  <a:lnTo>
                    <a:pt x="84" y="499"/>
                  </a:lnTo>
                  <a:lnTo>
                    <a:pt x="81" y="499"/>
                  </a:lnTo>
                  <a:lnTo>
                    <a:pt x="77" y="499"/>
                  </a:lnTo>
                  <a:lnTo>
                    <a:pt x="73" y="499"/>
                  </a:lnTo>
                  <a:lnTo>
                    <a:pt x="69" y="498"/>
                  </a:lnTo>
                  <a:lnTo>
                    <a:pt x="65" y="498"/>
                  </a:lnTo>
                  <a:lnTo>
                    <a:pt x="61" y="498"/>
                  </a:lnTo>
                  <a:lnTo>
                    <a:pt x="57" y="496"/>
                  </a:lnTo>
                  <a:lnTo>
                    <a:pt x="52" y="496"/>
                  </a:lnTo>
                  <a:lnTo>
                    <a:pt x="48" y="495"/>
                  </a:lnTo>
                  <a:lnTo>
                    <a:pt x="44" y="493"/>
                  </a:lnTo>
                  <a:lnTo>
                    <a:pt x="39" y="492"/>
                  </a:lnTo>
                  <a:lnTo>
                    <a:pt x="35" y="490"/>
                  </a:lnTo>
                  <a:lnTo>
                    <a:pt x="30" y="489"/>
                  </a:lnTo>
                  <a:lnTo>
                    <a:pt x="26" y="485"/>
                  </a:lnTo>
                  <a:lnTo>
                    <a:pt x="22" y="482"/>
                  </a:lnTo>
                  <a:lnTo>
                    <a:pt x="18" y="481"/>
                  </a:lnTo>
                  <a:lnTo>
                    <a:pt x="14" y="478"/>
                  </a:lnTo>
                  <a:lnTo>
                    <a:pt x="10" y="473"/>
                  </a:lnTo>
                  <a:lnTo>
                    <a:pt x="7" y="470"/>
                  </a:lnTo>
                  <a:lnTo>
                    <a:pt x="3" y="465"/>
                  </a:lnTo>
                  <a:lnTo>
                    <a:pt x="0" y="461"/>
                  </a:lnTo>
                  <a:lnTo>
                    <a:pt x="56" y="23"/>
                  </a:lnTo>
                  <a:lnTo>
                    <a:pt x="57" y="20"/>
                  </a:lnTo>
                  <a:lnTo>
                    <a:pt x="57" y="19"/>
                  </a:lnTo>
                  <a:lnTo>
                    <a:pt x="58" y="16"/>
                  </a:lnTo>
                  <a:lnTo>
                    <a:pt x="58" y="14"/>
                  </a:lnTo>
                  <a:lnTo>
                    <a:pt x="60" y="12"/>
                  </a:lnTo>
                  <a:lnTo>
                    <a:pt x="61" y="11"/>
                  </a:lnTo>
                  <a:lnTo>
                    <a:pt x="61" y="9"/>
                  </a:lnTo>
                  <a:lnTo>
                    <a:pt x="62" y="8"/>
                  </a:lnTo>
                  <a:lnTo>
                    <a:pt x="64" y="6"/>
                  </a:lnTo>
                  <a:lnTo>
                    <a:pt x="65" y="6"/>
                  </a:lnTo>
                  <a:lnTo>
                    <a:pt x="65" y="5"/>
                  </a:lnTo>
                  <a:lnTo>
                    <a:pt x="66" y="3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9" y="2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7" name="Freeform 129"/>
            <p:cNvSpPr>
              <a:spLocks/>
            </p:cNvSpPr>
            <p:nvPr/>
          </p:nvSpPr>
          <p:spPr bwMode="auto">
            <a:xfrm>
              <a:off x="5503863" y="5203825"/>
              <a:ext cx="82550" cy="390525"/>
            </a:xfrm>
            <a:custGeom>
              <a:avLst/>
              <a:gdLst>
                <a:gd name="T0" fmla="*/ 2147483647 w 106"/>
                <a:gd name="T1" fmla="*/ 0 h 493"/>
                <a:gd name="T2" fmla="*/ 2147483647 w 106"/>
                <a:gd name="T3" fmla="*/ 2147483647 h 493"/>
                <a:gd name="T4" fmla="*/ 2147483647 w 106"/>
                <a:gd name="T5" fmla="*/ 2147483647 h 493"/>
                <a:gd name="T6" fmla="*/ 2147483647 w 106"/>
                <a:gd name="T7" fmla="*/ 2147483647 h 493"/>
                <a:gd name="T8" fmla="*/ 2147483647 w 106"/>
                <a:gd name="T9" fmla="*/ 2147483647 h 493"/>
                <a:gd name="T10" fmla="*/ 2147483647 w 106"/>
                <a:gd name="T11" fmla="*/ 2147483647 h 493"/>
                <a:gd name="T12" fmla="*/ 2147483647 w 106"/>
                <a:gd name="T13" fmla="*/ 2147483647 h 493"/>
                <a:gd name="T14" fmla="*/ 2147483647 w 106"/>
                <a:gd name="T15" fmla="*/ 2147483647 h 493"/>
                <a:gd name="T16" fmla="*/ 2147483647 w 106"/>
                <a:gd name="T17" fmla="*/ 2147483647 h 493"/>
                <a:gd name="T18" fmla="*/ 2147483647 w 106"/>
                <a:gd name="T19" fmla="*/ 2147483647 h 493"/>
                <a:gd name="T20" fmla="*/ 2147483647 w 106"/>
                <a:gd name="T21" fmla="*/ 2147483647 h 493"/>
                <a:gd name="T22" fmla="*/ 2147483647 w 106"/>
                <a:gd name="T23" fmla="*/ 2147483647 h 493"/>
                <a:gd name="T24" fmla="*/ 2147483647 w 106"/>
                <a:gd name="T25" fmla="*/ 2147483647 h 493"/>
                <a:gd name="T26" fmla="*/ 2147483647 w 106"/>
                <a:gd name="T27" fmla="*/ 2147483647 h 493"/>
                <a:gd name="T28" fmla="*/ 2147483647 w 106"/>
                <a:gd name="T29" fmla="*/ 2147483647 h 493"/>
                <a:gd name="T30" fmla="*/ 2147483647 w 106"/>
                <a:gd name="T31" fmla="*/ 2147483647 h 493"/>
                <a:gd name="T32" fmla="*/ 2147483647 w 106"/>
                <a:gd name="T33" fmla="*/ 2147483647 h 493"/>
                <a:gd name="T34" fmla="*/ 2147483647 w 106"/>
                <a:gd name="T35" fmla="*/ 2147483647 h 493"/>
                <a:gd name="T36" fmla="*/ 2147483647 w 106"/>
                <a:gd name="T37" fmla="*/ 2147483647 h 493"/>
                <a:gd name="T38" fmla="*/ 2147483647 w 106"/>
                <a:gd name="T39" fmla="*/ 2147483647 h 493"/>
                <a:gd name="T40" fmla="*/ 2147483647 w 106"/>
                <a:gd name="T41" fmla="*/ 2147483647 h 493"/>
                <a:gd name="T42" fmla="*/ 2147483647 w 106"/>
                <a:gd name="T43" fmla="*/ 2147483647 h 493"/>
                <a:gd name="T44" fmla="*/ 2147483647 w 106"/>
                <a:gd name="T45" fmla="*/ 2147483647 h 493"/>
                <a:gd name="T46" fmla="*/ 2147483647 w 106"/>
                <a:gd name="T47" fmla="*/ 2147483647 h 493"/>
                <a:gd name="T48" fmla="*/ 2147483647 w 106"/>
                <a:gd name="T49" fmla="*/ 2147483647 h 493"/>
                <a:gd name="T50" fmla="*/ 2147483647 w 106"/>
                <a:gd name="T51" fmla="*/ 2147483647 h 493"/>
                <a:gd name="T52" fmla="*/ 2147483647 w 106"/>
                <a:gd name="T53" fmla="*/ 2147483647 h 493"/>
                <a:gd name="T54" fmla="*/ 2147483647 w 106"/>
                <a:gd name="T55" fmla="*/ 2147483647 h 493"/>
                <a:gd name="T56" fmla="*/ 2147483647 w 106"/>
                <a:gd name="T57" fmla="*/ 2147483647 h 493"/>
                <a:gd name="T58" fmla="*/ 0 w 106"/>
                <a:gd name="T59" fmla="*/ 2147483647 h 493"/>
                <a:gd name="T60" fmla="*/ 0 w 106"/>
                <a:gd name="T61" fmla="*/ 2147483647 h 493"/>
                <a:gd name="T62" fmla="*/ 2147483647 w 106"/>
                <a:gd name="T63" fmla="*/ 2147483647 h 493"/>
                <a:gd name="T64" fmla="*/ 2147483647 w 106"/>
                <a:gd name="T65" fmla="*/ 2147483647 h 493"/>
                <a:gd name="T66" fmla="*/ 2147483647 w 106"/>
                <a:gd name="T67" fmla="*/ 2147483647 h 493"/>
                <a:gd name="T68" fmla="*/ 2147483647 w 106"/>
                <a:gd name="T69" fmla="*/ 2147483647 h 493"/>
                <a:gd name="T70" fmla="*/ 2147483647 w 106"/>
                <a:gd name="T71" fmla="*/ 2147483647 h 493"/>
                <a:gd name="T72" fmla="*/ 2147483647 w 106"/>
                <a:gd name="T73" fmla="*/ 2147483647 h 493"/>
                <a:gd name="T74" fmla="*/ 2147483647 w 106"/>
                <a:gd name="T75" fmla="*/ 2147483647 h 493"/>
                <a:gd name="T76" fmla="*/ 2147483647 w 106"/>
                <a:gd name="T77" fmla="*/ 2147483647 h 493"/>
                <a:gd name="T78" fmla="*/ 2147483647 w 106"/>
                <a:gd name="T79" fmla="*/ 2147483647 h 493"/>
                <a:gd name="T80" fmla="*/ 2147483647 w 106"/>
                <a:gd name="T81" fmla="*/ 2147483647 h 493"/>
                <a:gd name="T82" fmla="*/ 2147483647 w 106"/>
                <a:gd name="T83" fmla="*/ 2147483647 h 493"/>
                <a:gd name="T84" fmla="*/ 2147483647 w 106"/>
                <a:gd name="T85" fmla="*/ 2147483647 h 493"/>
                <a:gd name="T86" fmla="*/ 2147483647 w 106"/>
                <a:gd name="T87" fmla="*/ 2147483647 h 493"/>
                <a:gd name="T88" fmla="*/ 2147483647 w 106"/>
                <a:gd name="T89" fmla="*/ 2147483647 h 493"/>
                <a:gd name="T90" fmla="*/ 2147483647 w 106"/>
                <a:gd name="T91" fmla="*/ 2147483647 h 493"/>
                <a:gd name="T92" fmla="*/ 2147483647 w 106"/>
                <a:gd name="T93" fmla="*/ 2147483647 h 493"/>
                <a:gd name="T94" fmla="*/ 2147483647 w 106"/>
                <a:gd name="T95" fmla="*/ 2147483647 h 493"/>
                <a:gd name="T96" fmla="*/ 2147483647 w 106"/>
                <a:gd name="T97" fmla="*/ 2147483647 h 493"/>
                <a:gd name="T98" fmla="*/ 2147483647 w 106"/>
                <a:gd name="T99" fmla="*/ 2147483647 h 493"/>
                <a:gd name="T100" fmla="*/ 2147483647 w 106"/>
                <a:gd name="T101" fmla="*/ 2147483647 h 493"/>
                <a:gd name="T102" fmla="*/ 2147483647 w 106"/>
                <a:gd name="T103" fmla="*/ 2147483647 h 493"/>
                <a:gd name="T104" fmla="*/ 2147483647 w 106"/>
                <a:gd name="T105" fmla="*/ 2147483647 h 493"/>
                <a:gd name="T106" fmla="*/ 2147483647 w 106"/>
                <a:gd name="T107" fmla="*/ 2147483647 h 493"/>
                <a:gd name="T108" fmla="*/ 2147483647 w 106"/>
                <a:gd name="T109" fmla="*/ 2147483647 h 493"/>
                <a:gd name="T110" fmla="*/ 2147483647 w 106"/>
                <a:gd name="T111" fmla="*/ 2147483647 h 493"/>
                <a:gd name="T112" fmla="*/ 2147483647 w 106"/>
                <a:gd name="T113" fmla="*/ 2147483647 h 493"/>
                <a:gd name="T114" fmla="*/ 2147483647 w 106"/>
                <a:gd name="T115" fmla="*/ 2147483647 h 493"/>
                <a:gd name="T116" fmla="*/ 2147483647 w 106"/>
                <a:gd name="T117" fmla="*/ 0 h 4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6" h="493">
                  <a:moveTo>
                    <a:pt x="76" y="0"/>
                  </a:moveTo>
                  <a:lnTo>
                    <a:pt x="106" y="490"/>
                  </a:lnTo>
                  <a:lnTo>
                    <a:pt x="104" y="490"/>
                  </a:lnTo>
                  <a:lnTo>
                    <a:pt x="103" y="492"/>
                  </a:lnTo>
                  <a:lnTo>
                    <a:pt x="99" y="492"/>
                  </a:lnTo>
                  <a:lnTo>
                    <a:pt x="95" y="492"/>
                  </a:lnTo>
                  <a:lnTo>
                    <a:pt x="92" y="493"/>
                  </a:lnTo>
                  <a:lnTo>
                    <a:pt x="88" y="493"/>
                  </a:lnTo>
                  <a:lnTo>
                    <a:pt x="85" y="493"/>
                  </a:lnTo>
                  <a:lnTo>
                    <a:pt x="81" y="493"/>
                  </a:lnTo>
                  <a:lnTo>
                    <a:pt x="79" y="493"/>
                  </a:lnTo>
                  <a:lnTo>
                    <a:pt x="75" y="493"/>
                  </a:lnTo>
                  <a:lnTo>
                    <a:pt x="70" y="493"/>
                  </a:lnTo>
                  <a:lnTo>
                    <a:pt x="66" y="492"/>
                  </a:lnTo>
                  <a:lnTo>
                    <a:pt x="62" y="492"/>
                  </a:lnTo>
                  <a:lnTo>
                    <a:pt x="58" y="492"/>
                  </a:lnTo>
                  <a:lnTo>
                    <a:pt x="54" y="490"/>
                  </a:lnTo>
                  <a:lnTo>
                    <a:pt x="50" y="489"/>
                  </a:lnTo>
                  <a:lnTo>
                    <a:pt x="45" y="487"/>
                  </a:lnTo>
                  <a:lnTo>
                    <a:pt x="41" y="486"/>
                  </a:lnTo>
                  <a:lnTo>
                    <a:pt x="37" y="484"/>
                  </a:lnTo>
                  <a:lnTo>
                    <a:pt x="33" y="483"/>
                  </a:lnTo>
                  <a:lnTo>
                    <a:pt x="29" y="479"/>
                  </a:lnTo>
                  <a:lnTo>
                    <a:pt x="23" y="478"/>
                  </a:lnTo>
                  <a:lnTo>
                    <a:pt x="19" y="475"/>
                  </a:lnTo>
                  <a:lnTo>
                    <a:pt x="15" y="472"/>
                  </a:lnTo>
                  <a:lnTo>
                    <a:pt x="11" y="467"/>
                  </a:lnTo>
                  <a:lnTo>
                    <a:pt x="7" y="464"/>
                  </a:lnTo>
                  <a:lnTo>
                    <a:pt x="3" y="459"/>
                  </a:lnTo>
                  <a:lnTo>
                    <a:pt x="0" y="455"/>
                  </a:lnTo>
                  <a:lnTo>
                    <a:pt x="2" y="456"/>
                  </a:lnTo>
                  <a:lnTo>
                    <a:pt x="4" y="458"/>
                  </a:lnTo>
                  <a:lnTo>
                    <a:pt x="7" y="461"/>
                  </a:lnTo>
                  <a:lnTo>
                    <a:pt x="8" y="462"/>
                  </a:lnTo>
                  <a:lnTo>
                    <a:pt x="11" y="464"/>
                  </a:lnTo>
                  <a:lnTo>
                    <a:pt x="14" y="466"/>
                  </a:lnTo>
                  <a:lnTo>
                    <a:pt x="15" y="467"/>
                  </a:lnTo>
                  <a:lnTo>
                    <a:pt x="18" y="469"/>
                  </a:lnTo>
                  <a:lnTo>
                    <a:pt x="22" y="470"/>
                  </a:lnTo>
                  <a:lnTo>
                    <a:pt x="25" y="472"/>
                  </a:lnTo>
                  <a:lnTo>
                    <a:pt x="27" y="473"/>
                  </a:lnTo>
                  <a:lnTo>
                    <a:pt x="30" y="475"/>
                  </a:lnTo>
                  <a:lnTo>
                    <a:pt x="34" y="476"/>
                  </a:lnTo>
                  <a:lnTo>
                    <a:pt x="38" y="478"/>
                  </a:lnTo>
                  <a:lnTo>
                    <a:pt x="41" y="479"/>
                  </a:lnTo>
                  <a:lnTo>
                    <a:pt x="45" y="481"/>
                  </a:lnTo>
                  <a:lnTo>
                    <a:pt x="49" y="481"/>
                  </a:lnTo>
                  <a:lnTo>
                    <a:pt x="53" y="483"/>
                  </a:lnTo>
                  <a:lnTo>
                    <a:pt x="57" y="483"/>
                  </a:lnTo>
                  <a:lnTo>
                    <a:pt x="62" y="484"/>
                  </a:lnTo>
                  <a:lnTo>
                    <a:pt x="66" y="484"/>
                  </a:lnTo>
                  <a:lnTo>
                    <a:pt x="70" y="484"/>
                  </a:lnTo>
                  <a:lnTo>
                    <a:pt x="76" y="484"/>
                  </a:lnTo>
                  <a:lnTo>
                    <a:pt x="80" y="483"/>
                  </a:lnTo>
                  <a:lnTo>
                    <a:pt x="85" y="483"/>
                  </a:lnTo>
                  <a:lnTo>
                    <a:pt x="91" y="481"/>
                  </a:lnTo>
                  <a:lnTo>
                    <a:pt x="95" y="47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8" name="Freeform 130"/>
            <p:cNvSpPr>
              <a:spLocks/>
            </p:cNvSpPr>
            <p:nvPr/>
          </p:nvSpPr>
          <p:spPr bwMode="auto">
            <a:xfrm>
              <a:off x="5637213" y="5403850"/>
              <a:ext cx="39688" cy="15875"/>
            </a:xfrm>
            <a:custGeom>
              <a:avLst/>
              <a:gdLst>
                <a:gd name="T0" fmla="*/ 0 w 50"/>
                <a:gd name="T1" fmla="*/ 2147483647 h 20"/>
                <a:gd name="T2" fmla="*/ 2147483647 w 50"/>
                <a:gd name="T3" fmla="*/ 2147483647 h 20"/>
                <a:gd name="T4" fmla="*/ 2147483647 w 50"/>
                <a:gd name="T5" fmla="*/ 2147483647 h 20"/>
                <a:gd name="T6" fmla="*/ 2147483647 w 50"/>
                <a:gd name="T7" fmla="*/ 2147483647 h 20"/>
                <a:gd name="T8" fmla="*/ 2147483647 w 50"/>
                <a:gd name="T9" fmla="*/ 2147483647 h 20"/>
                <a:gd name="T10" fmla="*/ 2147483647 w 50"/>
                <a:gd name="T11" fmla="*/ 2147483647 h 20"/>
                <a:gd name="T12" fmla="*/ 2147483647 w 50"/>
                <a:gd name="T13" fmla="*/ 2147483647 h 20"/>
                <a:gd name="T14" fmla="*/ 2147483647 w 50"/>
                <a:gd name="T15" fmla="*/ 2147483647 h 20"/>
                <a:gd name="T16" fmla="*/ 2147483647 w 50"/>
                <a:gd name="T17" fmla="*/ 2147483647 h 20"/>
                <a:gd name="T18" fmla="*/ 2147483647 w 50"/>
                <a:gd name="T19" fmla="*/ 2147483647 h 20"/>
                <a:gd name="T20" fmla="*/ 2147483647 w 50"/>
                <a:gd name="T21" fmla="*/ 2147483647 h 20"/>
                <a:gd name="T22" fmla="*/ 2147483647 w 50"/>
                <a:gd name="T23" fmla="*/ 2147483647 h 20"/>
                <a:gd name="T24" fmla="*/ 2147483647 w 50"/>
                <a:gd name="T25" fmla="*/ 2147483647 h 20"/>
                <a:gd name="T26" fmla="*/ 2147483647 w 50"/>
                <a:gd name="T27" fmla="*/ 2147483647 h 20"/>
                <a:gd name="T28" fmla="*/ 2147483647 w 50"/>
                <a:gd name="T29" fmla="*/ 2147483647 h 20"/>
                <a:gd name="T30" fmla="*/ 2147483647 w 50"/>
                <a:gd name="T31" fmla="*/ 2147483647 h 20"/>
                <a:gd name="T32" fmla="*/ 2147483647 w 50"/>
                <a:gd name="T33" fmla="*/ 2147483647 h 20"/>
                <a:gd name="T34" fmla="*/ 2147483647 w 50"/>
                <a:gd name="T35" fmla="*/ 2147483647 h 20"/>
                <a:gd name="T36" fmla="*/ 2147483647 w 50"/>
                <a:gd name="T37" fmla="*/ 2147483647 h 20"/>
                <a:gd name="T38" fmla="*/ 2147483647 w 50"/>
                <a:gd name="T39" fmla="*/ 2147483647 h 20"/>
                <a:gd name="T40" fmla="*/ 2147483647 w 50"/>
                <a:gd name="T41" fmla="*/ 2147483647 h 20"/>
                <a:gd name="T42" fmla="*/ 2147483647 w 50"/>
                <a:gd name="T43" fmla="*/ 2147483647 h 20"/>
                <a:gd name="T44" fmla="*/ 2147483647 w 50"/>
                <a:gd name="T45" fmla="*/ 0 h 20"/>
                <a:gd name="T46" fmla="*/ 2147483647 w 50"/>
                <a:gd name="T47" fmla="*/ 2147483647 h 20"/>
                <a:gd name="T48" fmla="*/ 2147483647 w 50"/>
                <a:gd name="T49" fmla="*/ 2147483647 h 20"/>
                <a:gd name="T50" fmla="*/ 2147483647 w 50"/>
                <a:gd name="T51" fmla="*/ 2147483647 h 20"/>
                <a:gd name="T52" fmla="*/ 2147483647 w 50"/>
                <a:gd name="T53" fmla="*/ 2147483647 h 20"/>
                <a:gd name="T54" fmla="*/ 2147483647 w 50"/>
                <a:gd name="T55" fmla="*/ 2147483647 h 20"/>
                <a:gd name="T56" fmla="*/ 2147483647 w 50"/>
                <a:gd name="T57" fmla="*/ 2147483647 h 20"/>
                <a:gd name="T58" fmla="*/ 2147483647 w 50"/>
                <a:gd name="T59" fmla="*/ 2147483647 h 20"/>
                <a:gd name="T60" fmla="*/ 2147483647 w 50"/>
                <a:gd name="T61" fmla="*/ 2147483647 h 20"/>
                <a:gd name="T62" fmla="*/ 2147483647 w 50"/>
                <a:gd name="T63" fmla="*/ 2147483647 h 20"/>
                <a:gd name="T64" fmla="*/ 2147483647 w 50"/>
                <a:gd name="T65" fmla="*/ 2147483647 h 20"/>
                <a:gd name="T66" fmla="*/ 2147483647 w 50"/>
                <a:gd name="T67" fmla="*/ 2147483647 h 20"/>
                <a:gd name="T68" fmla="*/ 2147483647 w 50"/>
                <a:gd name="T69" fmla="*/ 2147483647 h 20"/>
                <a:gd name="T70" fmla="*/ 2147483647 w 50"/>
                <a:gd name="T71" fmla="*/ 2147483647 h 20"/>
                <a:gd name="T72" fmla="*/ 2147483647 w 50"/>
                <a:gd name="T73" fmla="*/ 2147483647 h 20"/>
                <a:gd name="T74" fmla="*/ 2147483647 w 50"/>
                <a:gd name="T75" fmla="*/ 2147483647 h 20"/>
                <a:gd name="T76" fmla="*/ 2147483647 w 50"/>
                <a:gd name="T77" fmla="*/ 2147483647 h 20"/>
                <a:gd name="T78" fmla="*/ 2147483647 w 50"/>
                <a:gd name="T79" fmla="*/ 2147483647 h 20"/>
                <a:gd name="T80" fmla="*/ 2147483647 w 50"/>
                <a:gd name="T81" fmla="*/ 2147483647 h 20"/>
                <a:gd name="T82" fmla="*/ 2147483647 w 50"/>
                <a:gd name="T83" fmla="*/ 2147483647 h 20"/>
                <a:gd name="T84" fmla="*/ 2147483647 w 50"/>
                <a:gd name="T85" fmla="*/ 2147483647 h 20"/>
                <a:gd name="T86" fmla="*/ 2147483647 w 50"/>
                <a:gd name="T87" fmla="*/ 2147483647 h 20"/>
                <a:gd name="T88" fmla="*/ 2147483647 w 50"/>
                <a:gd name="T89" fmla="*/ 2147483647 h 20"/>
                <a:gd name="T90" fmla="*/ 2147483647 w 50"/>
                <a:gd name="T91" fmla="*/ 2147483647 h 20"/>
                <a:gd name="T92" fmla="*/ 2147483647 w 50"/>
                <a:gd name="T93" fmla="*/ 2147483647 h 20"/>
                <a:gd name="T94" fmla="*/ 2147483647 w 50"/>
                <a:gd name="T95" fmla="*/ 2147483647 h 20"/>
                <a:gd name="T96" fmla="*/ 2147483647 w 50"/>
                <a:gd name="T97" fmla="*/ 2147483647 h 20"/>
                <a:gd name="T98" fmla="*/ 0 w 50"/>
                <a:gd name="T99" fmla="*/ 2147483647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0" h="20">
                  <a:moveTo>
                    <a:pt x="0" y="8"/>
                  </a:moveTo>
                  <a:lnTo>
                    <a:pt x="1" y="8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2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4" y="10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1" y="10"/>
                  </a:lnTo>
                  <a:lnTo>
                    <a:pt x="32" y="8"/>
                  </a:lnTo>
                  <a:lnTo>
                    <a:pt x="35" y="8"/>
                  </a:lnTo>
                  <a:lnTo>
                    <a:pt x="36" y="6"/>
                  </a:lnTo>
                  <a:lnTo>
                    <a:pt x="39" y="6"/>
                  </a:lnTo>
                  <a:lnTo>
                    <a:pt x="42" y="5"/>
                  </a:lnTo>
                  <a:lnTo>
                    <a:pt x="43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0" y="14"/>
                  </a:lnTo>
                  <a:lnTo>
                    <a:pt x="48" y="16"/>
                  </a:lnTo>
                  <a:lnTo>
                    <a:pt x="46" y="17"/>
                  </a:lnTo>
                  <a:lnTo>
                    <a:pt x="44" y="17"/>
                  </a:lnTo>
                  <a:lnTo>
                    <a:pt x="43" y="19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9" y="19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20"/>
                  </a:lnTo>
                  <a:lnTo>
                    <a:pt x="31" y="20"/>
                  </a:lnTo>
                  <a:lnTo>
                    <a:pt x="28" y="20"/>
                  </a:lnTo>
                  <a:lnTo>
                    <a:pt x="27" y="20"/>
                  </a:lnTo>
                  <a:lnTo>
                    <a:pt x="24" y="20"/>
                  </a:lnTo>
                  <a:lnTo>
                    <a:pt x="21" y="20"/>
                  </a:lnTo>
                  <a:lnTo>
                    <a:pt x="20" y="19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2" y="16"/>
                  </a:lnTo>
                  <a:lnTo>
                    <a:pt x="11" y="16"/>
                  </a:lnTo>
                  <a:lnTo>
                    <a:pt x="8" y="14"/>
                  </a:lnTo>
                  <a:lnTo>
                    <a:pt x="5" y="13"/>
                  </a:lnTo>
                  <a:lnTo>
                    <a:pt x="3" y="1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9" name="Freeform 131"/>
            <p:cNvSpPr>
              <a:spLocks/>
            </p:cNvSpPr>
            <p:nvPr/>
          </p:nvSpPr>
          <p:spPr bwMode="auto">
            <a:xfrm>
              <a:off x="5645151" y="5194300"/>
              <a:ext cx="92075" cy="212725"/>
            </a:xfrm>
            <a:custGeom>
              <a:avLst/>
              <a:gdLst>
                <a:gd name="T0" fmla="*/ 2147483647 w 116"/>
                <a:gd name="T1" fmla="*/ 2147483647 h 268"/>
                <a:gd name="T2" fmla="*/ 2147483647 w 116"/>
                <a:gd name="T3" fmla="*/ 2147483647 h 268"/>
                <a:gd name="T4" fmla="*/ 2147483647 w 116"/>
                <a:gd name="T5" fmla="*/ 0 h 268"/>
                <a:gd name="T6" fmla="*/ 2147483647 w 116"/>
                <a:gd name="T7" fmla="*/ 0 h 268"/>
                <a:gd name="T8" fmla="*/ 2147483647 w 116"/>
                <a:gd name="T9" fmla="*/ 2147483647 h 268"/>
                <a:gd name="T10" fmla="*/ 2147483647 w 116"/>
                <a:gd name="T11" fmla="*/ 2147483647 h 268"/>
                <a:gd name="T12" fmla="*/ 2147483647 w 116"/>
                <a:gd name="T13" fmla="*/ 2147483647 h 268"/>
                <a:gd name="T14" fmla="*/ 2147483647 w 116"/>
                <a:gd name="T15" fmla="*/ 2147483647 h 268"/>
                <a:gd name="T16" fmla="*/ 2147483647 w 116"/>
                <a:gd name="T17" fmla="*/ 2147483647 h 268"/>
                <a:gd name="T18" fmla="*/ 2147483647 w 116"/>
                <a:gd name="T19" fmla="*/ 2147483647 h 268"/>
                <a:gd name="T20" fmla="*/ 2147483647 w 116"/>
                <a:gd name="T21" fmla="*/ 2147483647 h 268"/>
                <a:gd name="T22" fmla="*/ 2147483647 w 116"/>
                <a:gd name="T23" fmla="*/ 2147483647 h 268"/>
                <a:gd name="T24" fmla="*/ 2147483647 w 116"/>
                <a:gd name="T25" fmla="*/ 2147483647 h 268"/>
                <a:gd name="T26" fmla="*/ 2147483647 w 116"/>
                <a:gd name="T27" fmla="*/ 2147483647 h 268"/>
                <a:gd name="T28" fmla="*/ 2147483647 w 116"/>
                <a:gd name="T29" fmla="*/ 2147483647 h 268"/>
                <a:gd name="T30" fmla="*/ 2147483647 w 116"/>
                <a:gd name="T31" fmla="*/ 2147483647 h 268"/>
                <a:gd name="T32" fmla="*/ 2147483647 w 116"/>
                <a:gd name="T33" fmla="*/ 2147483647 h 268"/>
                <a:gd name="T34" fmla="*/ 2147483647 w 116"/>
                <a:gd name="T35" fmla="*/ 2147483647 h 268"/>
                <a:gd name="T36" fmla="*/ 2147483647 w 116"/>
                <a:gd name="T37" fmla="*/ 2147483647 h 268"/>
                <a:gd name="T38" fmla="*/ 2147483647 w 116"/>
                <a:gd name="T39" fmla="*/ 2147483647 h 268"/>
                <a:gd name="T40" fmla="*/ 2147483647 w 116"/>
                <a:gd name="T41" fmla="*/ 2147483647 h 268"/>
                <a:gd name="T42" fmla="*/ 2147483647 w 116"/>
                <a:gd name="T43" fmla="*/ 2147483647 h 268"/>
                <a:gd name="T44" fmla="*/ 2147483647 w 116"/>
                <a:gd name="T45" fmla="*/ 2147483647 h 268"/>
                <a:gd name="T46" fmla="*/ 2147483647 w 116"/>
                <a:gd name="T47" fmla="*/ 2147483647 h 268"/>
                <a:gd name="T48" fmla="*/ 2147483647 w 116"/>
                <a:gd name="T49" fmla="*/ 2147483647 h 268"/>
                <a:gd name="T50" fmla="*/ 2147483647 w 116"/>
                <a:gd name="T51" fmla="*/ 2147483647 h 268"/>
                <a:gd name="T52" fmla="*/ 2147483647 w 116"/>
                <a:gd name="T53" fmla="*/ 2147483647 h 268"/>
                <a:gd name="T54" fmla="*/ 2147483647 w 116"/>
                <a:gd name="T55" fmla="*/ 2147483647 h 268"/>
                <a:gd name="T56" fmla="*/ 2147483647 w 116"/>
                <a:gd name="T57" fmla="*/ 2147483647 h 268"/>
                <a:gd name="T58" fmla="*/ 2147483647 w 116"/>
                <a:gd name="T59" fmla="*/ 2147483647 h 268"/>
                <a:gd name="T60" fmla="*/ 2147483647 w 116"/>
                <a:gd name="T61" fmla="*/ 2147483647 h 268"/>
                <a:gd name="T62" fmla="*/ 2147483647 w 116"/>
                <a:gd name="T63" fmla="*/ 2147483647 h 268"/>
                <a:gd name="T64" fmla="*/ 2147483647 w 116"/>
                <a:gd name="T65" fmla="*/ 2147483647 h 268"/>
                <a:gd name="T66" fmla="*/ 2147483647 w 116"/>
                <a:gd name="T67" fmla="*/ 2147483647 h 268"/>
                <a:gd name="T68" fmla="*/ 2147483647 w 116"/>
                <a:gd name="T69" fmla="*/ 2147483647 h 268"/>
                <a:gd name="T70" fmla="*/ 2147483647 w 116"/>
                <a:gd name="T71" fmla="*/ 2147483647 h 268"/>
                <a:gd name="T72" fmla="*/ 2147483647 w 116"/>
                <a:gd name="T73" fmla="*/ 2147483647 h 268"/>
                <a:gd name="T74" fmla="*/ 2147483647 w 116"/>
                <a:gd name="T75" fmla="*/ 2147483647 h 268"/>
                <a:gd name="T76" fmla="*/ 2147483647 w 116"/>
                <a:gd name="T77" fmla="*/ 2147483647 h 268"/>
                <a:gd name="T78" fmla="*/ 2147483647 w 116"/>
                <a:gd name="T79" fmla="*/ 2147483647 h 268"/>
                <a:gd name="T80" fmla="*/ 2147483647 w 116"/>
                <a:gd name="T81" fmla="*/ 2147483647 h 268"/>
                <a:gd name="T82" fmla="*/ 2147483647 w 116"/>
                <a:gd name="T83" fmla="*/ 2147483647 h 268"/>
                <a:gd name="T84" fmla="*/ 2147483647 w 116"/>
                <a:gd name="T85" fmla="*/ 2147483647 h 268"/>
                <a:gd name="T86" fmla="*/ 2147483647 w 116"/>
                <a:gd name="T87" fmla="*/ 2147483647 h 268"/>
                <a:gd name="T88" fmla="*/ 2147483647 w 116"/>
                <a:gd name="T89" fmla="*/ 2147483647 h 268"/>
                <a:gd name="T90" fmla="*/ 2147483647 w 116"/>
                <a:gd name="T91" fmla="*/ 2147483647 h 268"/>
                <a:gd name="T92" fmla="*/ 2147483647 w 116"/>
                <a:gd name="T93" fmla="*/ 2147483647 h 268"/>
                <a:gd name="T94" fmla="*/ 2147483647 w 116"/>
                <a:gd name="T95" fmla="*/ 2147483647 h 268"/>
                <a:gd name="T96" fmla="*/ 2147483647 w 116"/>
                <a:gd name="T97" fmla="*/ 2147483647 h 268"/>
                <a:gd name="T98" fmla="*/ 2147483647 w 116"/>
                <a:gd name="T99" fmla="*/ 2147483647 h 268"/>
                <a:gd name="T100" fmla="*/ 2147483647 w 116"/>
                <a:gd name="T101" fmla="*/ 2147483647 h 268"/>
                <a:gd name="T102" fmla="*/ 2147483647 w 116"/>
                <a:gd name="T103" fmla="*/ 2147483647 h 268"/>
                <a:gd name="T104" fmla="*/ 2147483647 w 116"/>
                <a:gd name="T105" fmla="*/ 2147483647 h 268"/>
                <a:gd name="T106" fmla="*/ 2147483647 w 116"/>
                <a:gd name="T107" fmla="*/ 2147483647 h 268"/>
                <a:gd name="T108" fmla="*/ 2147483647 w 116"/>
                <a:gd name="T109" fmla="*/ 2147483647 h 268"/>
                <a:gd name="T110" fmla="*/ 2147483647 w 116"/>
                <a:gd name="T111" fmla="*/ 2147483647 h 268"/>
                <a:gd name="T112" fmla="*/ 2147483647 w 116"/>
                <a:gd name="T113" fmla="*/ 2147483647 h 26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6" h="268">
                  <a:moveTo>
                    <a:pt x="0" y="8"/>
                  </a:moveTo>
                  <a:lnTo>
                    <a:pt x="0" y="8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5"/>
                  </a:lnTo>
                  <a:lnTo>
                    <a:pt x="5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6" y="10"/>
                  </a:lnTo>
                  <a:lnTo>
                    <a:pt x="39" y="13"/>
                  </a:lnTo>
                  <a:lnTo>
                    <a:pt x="43" y="17"/>
                  </a:lnTo>
                  <a:lnTo>
                    <a:pt x="47" y="22"/>
                  </a:lnTo>
                  <a:lnTo>
                    <a:pt x="51" y="28"/>
                  </a:lnTo>
                  <a:lnTo>
                    <a:pt x="55" y="34"/>
                  </a:lnTo>
                  <a:lnTo>
                    <a:pt x="59" y="42"/>
                  </a:lnTo>
                  <a:lnTo>
                    <a:pt x="63" y="50"/>
                  </a:lnTo>
                  <a:lnTo>
                    <a:pt x="67" y="61"/>
                  </a:lnTo>
                  <a:lnTo>
                    <a:pt x="71" y="70"/>
                  </a:lnTo>
                  <a:lnTo>
                    <a:pt x="77" y="82"/>
                  </a:lnTo>
                  <a:lnTo>
                    <a:pt x="81" y="95"/>
                  </a:lnTo>
                  <a:lnTo>
                    <a:pt x="86" y="109"/>
                  </a:lnTo>
                  <a:lnTo>
                    <a:pt x="90" y="124"/>
                  </a:lnTo>
                  <a:lnTo>
                    <a:pt x="91" y="126"/>
                  </a:lnTo>
                  <a:lnTo>
                    <a:pt x="94" y="129"/>
                  </a:lnTo>
                  <a:lnTo>
                    <a:pt x="97" y="133"/>
                  </a:lnTo>
                  <a:lnTo>
                    <a:pt x="98" y="135"/>
                  </a:lnTo>
                  <a:lnTo>
                    <a:pt x="99" y="136"/>
                  </a:lnTo>
                  <a:lnTo>
                    <a:pt x="101" y="140"/>
                  </a:lnTo>
                  <a:lnTo>
                    <a:pt x="102" y="143"/>
                  </a:lnTo>
                  <a:lnTo>
                    <a:pt x="104" y="146"/>
                  </a:lnTo>
                  <a:lnTo>
                    <a:pt x="105" y="149"/>
                  </a:lnTo>
                  <a:lnTo>
                    <a:pt x="106" y="152"/>
                  </a:lnTo>
                  <a:lnTo>
                    <a:pt x="108" y="157"/>
                  </a:lnTo>
                  <a:lnTo>
                    <a:pt x="109" y="160"/>
                  </a:lnTo>
                  <a:lnTo>
                    <a:pt x="110" y="164"/>
                  </a:lnTo>
                  <a:lnTo>
                    <a:pt x="112" y="169"/>
                  </a:lnTo>
                  <a:lnTo>
                    <a:pt x="113" y="174"/>
                  </a:lnTo>
                  <a:lnTo>
                    <a:pt x="114" y="178"/>
                  </a:lnTo>
                  <a:lnTo>
                    <a:pt x="114" y="183"/>
                  </a:lnTo>
                  <a:lnTo>
                    <a:pt x="116" y="187"/>
                  </a:lnTo>
                  <a:lnTo>
                    <a:pt x="116" y="192"/>
                  </a:lnTo>
                  <a:lnTo>
                    <a:pt x="116" y="197"/>
                  </a:lnTo>
                  <a:lnTo>
                    <a:pt x="116" y="203"/>
                  </a:lnTo>
                  <a:lnTo>
                    <a:pt x="116" y="208"/>
                  </a:lnTo>
                  <a:lnTo>
                    <a:pt x="116" y="214"/>
                  </a:lnTo>
                  <a:lnTo>
                    <a:pt x="114" y="220"/>
                  </a:lnTo>
                  <a:lnTo>
                    <a:pt x="114" y="225"/>
                  </a:lnTo>
                  <a:lnTo>
                    <a:pt x="113" y="231"/>
                  </a:lnTo>
                  <a:lnTo>
                    <a:pt x="112" y="237"/>
                  </a:lnTo>
                  <a:lnTo>
                    <a:pt x="110" y="237"/>
                  </a:lnTo>
                  <a:lnTo>
                    <a:pt x="109" y="239"/>
                  </a:lnTo>
                  <a:lnTo>
                    <a:pt x="108" y="242"/>
                  </a:lnTo>
                  <a:lnTo>
                    <a:pt x="105" y="243"/>
                  </a:lnTo>
                  <a:lnTo>
                    <a:pt x="104" y="245"/>
                  </a:lnTo>
                  <a:lnTo>
                    <a:pt x="102" y="246"/>
                  </a:lnTo>
                  <a:lnTo>
                    <a:pt x="99" y="248"/>
                  </a:lnTo>
                  <a:lnTo>
                    <a:pt x="98" y="251"/>
                  </a:lnTo>
                  <a:lnTo>
                    <a:pt x="95" y="252"/>
                  </a:lnTo>
                  <a:lnTo>
                    <a:pt x="94" y="254"/>
                  </a:lnTo>
                  <a:lnTo>
                    <a:pt x="91" y="256"/>
                  </a:lnTo>
                  <a:lnTo>
                    <a:pt x="89" y="257"/>
                  </a:lnTo>
                  <a:lnTo>
                    <a:pt x="86" y="259"/>
                  </a:lnTo>
                  <a:lnTo>
                    <a:pt x="83" y="260"/>
                  </a:lnTo>
                  <a:lnTo>
                    <a:pt x="81" y="262"/>
                  </a:lnTo>
                  <a:lnTo>
                    <a:pt x="78" y="263"/>
                  </a:lnTo>
                  <a:lnTo>
                    <a:pt x="75" y="265"/>
                  </a:lnTo>
                  <a:lnTo>
                    <a:pt x="73" y="265"/>
                  </a:lnTo>
                  <a:lnTo>
                    <a:pt x="68" y="266"/>
                  </a:lnTo>
                  <a:lnTo>
                    <a:pt x="66" y="266"/>
                  </a:lnTo>
                  <a:lnTo>
                    <a:pt x="63" y="268"/>
                  </a:lnTo>
                  <a:lnTo>
                    <a:pt x="59" y="268"/>
                  </a:lnTo>
                  <a:lnTo>
                    <a:pt x="56" y="268"/>
                  </a:lnTo>
                  <a:lnTo>
                    <a:pt x="52" y="268"/>
                  </a:lnTo>
                  <a:lnTo>
                    <a:pt x="48" y="266"/>
                  </a:lnTo>
                  <a:lnTo>
                    <a:pt x="46" y="266"/>
                  </a:lnTo>
                  <a:lnTo>
                    <a:pt x="42" y="265"/>
                  </a:lnTo>
                  <a:lnTo>
                    <a:pt x="39" y="263"/>
                  </a:lnTo>
                  <a:lnTo>
                    <a:pt x="36" y="251"/>
                  </a:lnTo>
                  <a:lnTo>
                    <a:pt x="37" y="252"/>
                  </a:lnTo>
                  <a:lnTo>
                    <a:pt x="39" y="252"/>
                  </a:lnTo>
                  <a:lnTo>
                    <a:pt x="42" y="254"/>
                  </a:lnTo>
                  <a:lnTo>
                    <a:pt x="43" y="254"/>
                  </a:lnTo>
                  <a:lnTo>
                    <a:pt x="44" y="254"/>
                  </a:lnTo>
                  <a:lnTo>
                    <a:pt x="47" y="254"/>
                  </a:lnTo>
                  <a:lnTo>
                    <a:pt x="48" y="256"/>
                  </a:lnTo>
                  <a:lnTo>
                    <a:pt x="51" y="256"/>
                  </a:lnTo>
                  <a:lnTo>
                    <a:pt x="52" y="256"/>
                  </a:lnTo>
                  <a:lnTo>
                    <a:pt x="55" y="256"/>
                  </a:lnTo>
                  <a:lnTo>
                    <a:pt x="56" y="256"/>
                  </a:lnTo>
                  <a:lnTo>
                    <a:pt x="59" y="256"/>
                  </a:lnTo>
                  <a:lnTo>
                    <a:pt x="62" y="256"/>
                  </a:lnTo>
                  <a:lnTo>
                    <a:pt x="64" y="254"/>
                  </a:lnTo>
                  <a:lnTo>
                    <a:pt x="67" y="254"/>
                  </a:lnTo>
                  <a:lnTo>
                    <a:pt x="70" y="254"/>
                  </a:lnTo>
                  <a:lnTo>
                    <a:pt x="73" y="252"/>
                  </a:lnTo>
                  <a:lnTo>
                    <a:pt x="75" y="251"/>
                  </a:lnTo>
                  <a:lnTo>
                    <a:pt x="79" y="249"/>
                  </a:lnTo>
                  <a:lnTo>
                    <a:pt x="82" y="248"/>
                  </a:lnTo>
                  <a:lnTo>
                    <a:pt x="85" y="246"/>
                  </a:lnTo>
                  <a:lnTo>
                    <a:pt x="87" y="245"/>
                  </a:lnTo>
                  <a:lnTo>
                    <a:pt x="91" y="243"/>
                  </a:lnTo>
                  <a:lnTo>
                    <a:pt x="94" y="240"/>
                  </a:lnTo>
                  <a:lnTo>
                    <a:pt x="98" y="237"/>
                  </a:lnTo>
                  <a:lnTo>
                    <a:pt x="101" y="234"/>
                  </a:lnTo>
                  <a:lnTo>
                    <a:pt x="104" y="231"/>
                  </a:lnTo>
                  <a:lnTo>
                    <a:pt x="105" y="231"/>
                  </a:lnTo>
                  <a:lnTo>
                    <a:pt x="105" y="229"/>
                  </a:lnTo>
                  <a:lnTo>
                    <a:pt x="106" y="226"/>
                  </a:lnTo>
                  <a:lnTo>
                    <a:pt x="106" y="223"/>
                  </a:lnTo>
                  <a:lnTo>
                    <a:pt x="108" y="221"/>
                  </a:lnTo>
                  <a:lnTo>
                    <a:pt x="108" y="218"/>
                  </a:lnTo>
                  <a:lnTo>
                    <a:pt x="108" y="217"/>
                  </a:lnTo>
                  <a:lnTo>
                    <a:pt x="109" y="214"/>
                  </a:lnTo>
                  <a:lnTo>
                    <a:pt x="109" y="211"/>
                  </a:lnTo>
                  <a:lnTo>
                    <a:pt x="109" y="208"/>
                  </a:lnTo>
                  <a:lnTo>
                    <a:pt x="109" y="204"/>
                  </a:lnTo>
                  <a:lnTo>
                    <a:pt x="109" y="201"/>
                  </a:lnTo>
                  <a:lnTo>
                    <a:pt x="109" y="198"/>
                  </a:lnTo>
                  <a:lnTo>
                    <a:pt x="109" y="195"/>
                  </a:lnTo>
                  <a:lnTo>
                    <a:pt x="109" y="191"/>
                  </a:lnTo>
                  <a:lnTo>
                    <a:pt x="108" y="186"/>
                  </a:lnTo>
                  <a:lnTo>
                    <a:pt x="108" y="183"/>
                  </a:lnTo>
                  <a:lnTo>
                    <a:pt x="106" y="178"/>
                  </a:lnTo>
                  <a:lnTo>
                    <a:pt x="105" y="174"/>
                  </a:lnTo>
                  <a:lnTo>
                    <a:pt x="104" y="169"/>
                  </a:lnTo>
                  <a:lnTo>
                    <a:pt x="102" y="163"/>
                  </a:lnTo>
                  <a:lnTo>
                    <a:pt x="99" y="158"/>
                  </a:lnTo>
                  <a:lnTo>
                    <a:pt x="98" y="153"/>
                  </a:lnTo>
                  <a:lnTo>
                    <a:pt x="95" y="147"/>
                  </a:lnTo>
                  <a:lnTo>
                    <a:pt x="93" y="143"/>
                  </a:lnTo>
                  <a:lnTo>
                    <a:pt x="89" y="136"/>
                  </a:lnTo>
                  <a:lnTo>
                    <a:pt x="86" y="130"/>
                  </a:lnTo>
                  <a:lnTo>
                    <a:pt x="82" y="126"/>
                  </a:lnTo>
                  <a:lnTo>
                    <a:pt x="82" y="123"/>
                  </a:lnTo>
                  <a:lnTo>
                    <a:pt x="81" y="118"/>
                  </a:lnTo>
                  <a:lnTo>
                    <a:pt x="78" y="112"/>
                  </a:lnTo>
                  <a:lnTo>
                    <a:pt x="75" y="102"/>
                  </a:lnTo>
                  <a:lnTo>
                    <a:pt x="74" y="98"/>
                  </a:lnTo>
                  <a:lnTo>
                    <a:pt x="73" y="92"/>
                  </a:lnTo>
                  <a:lnTo>
                    <a:pt x="71" y="85"/>
                  </a:lnTo>
                  <a:lnTo>
                    <a:pt x="68" y="79"/>
                  </a:lnTo>
                  <a:lnTo>
                    <a:pt x="67" y="73"/>
                  </a:lnTo>
                  <a:lnTo>
                    <a:pt x="64" y="67"/>
                  </a:lnTo>
                  <a:lnTo>
                    <a:pt x="62" y="61"/>
                  </a:lnTo>
                  <a:lnTo>
                    <a:pt x="59" y="55"/>
                  </a:lnTo>
                  <a:lnTo>
                    <a:pt x="56" y="48"/>
                  </a:lnTo>
                  <a:lnTo>
                    <a:pt x="54" y="44"/>
                  </a:lnTo>
                  <a:lnTo>
                    <a:pt x="51" y="38"/>
                  </a:lnTo>
                  <a:lnTo>
                    <a:pt x="47" y="31"/>
                  </a:lnTo>
                  <a:lnTo>
                    <a:pt x="44" y="27"/>
                  </a:lnTo>
                  <a:lnTo>
                    <a:pt x="40" y="22"/>
                  </a:lnTo>
                  <a:lnTo>
                    <a:pt x="36" y="17"/>
                  </a:lnTo>
                  <a:lnTo>
                    <a:pt x="33" y="13"/>
                  </a:lnTo>
                  <a:lnTo>
                    <a:pt x="29" y="10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9" y="5"/>
                  </a:lnTo>
                  <a:lnTo>
                    <a:pt x="4" y="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0" name="Freeform 132"/>
            <p:cNvSpPr>
              <a:spLocks/>
            </p:cNvSpPr>
            <p:nvPr/>
          </p:nvSpPr>
          <p:spPr bwMode="auto">
            <a:xfrm>
              <a:off x="5359401" y="5192713"/>
              <a:ext cx="85725" cy="98425"/>
            </a:xfrm>
            <a:custGeom>
              <a:avLst/>
              <a:gdLst>
                <a:gd name="T0" fmla="*/ 2147483647 w 108"/>
                <a:gd name="T1" fmla="*/ 2147483647 h 122"/>
                <a:gd name="T2" fmla="*/ 2147483647 w 108"/>
                <a:gd name="T3" fmla="*/ 2147483647 h 122"/>
                <a:gd name="T4" fmla="*/ 2147483647 w 108"/>
                <a:gd name="T5" fmla="*/ 2147483647 h 122"/>
                <a:gd name="T6" fmla="*/ 2147483647 w 108"/>
                <a:gd name="T7" fmla="*/ 2147483647 h 122"/>
                <a:gd name="T8" fmla="*/ 2147483647 w 108"/>
                <a:gd name="T9" fmla="*/ 2147483647 h 122"/>
                <a:gd name="T10" fmla="*/ 2147483647 w 108"/>
                <a:gd name="T11" fmla="*/ 2147483647 h 122"/>
                <a:gd name="T12" fmla="*/ 2147483647 w 108"/>
                <a:gd name="T13" fmla="*/ 2147483647 h 122"/>
                <a:gd name="T14" fmla="*/ 2147483647 w 108"/>
                <a:gd name="T15" fmla="*/ 0 h 122"/>
                <a:gd name="T16" fmla="*/ 2147483647 w 108"/>
                <a:gd name="T17" fmla="*/ 2147483647 h 122"/>
                <a:gd name="T18" fmla="*/ 2147483647 w 108"/>
                <a:gd name="T19" fmla="*/ 2147483647 h 122"/>
                <a:gd name="T20" fmla="*/ 2147483647 w 108"/>
                <a:gd name="T21" fmla="*/ 2147483647 h 122"/>
                <a:gd name="T22" fmla="*/ 2147483647 w 108"/>
                <a:gd name="T23" fmla="*/ 2147483647 h 122"/>
                <a:gd name="T24" fmla="*/ 2147483647 w 108"/>
                <a:gd name="T25" fmla="*/ 2147483647 h 122"/>
                <a:gd name="T26" fmla="*/ 2147483647 w 108"/>
                <a:gd name="T27" fmla="*/ 2147483647 h 122"/>
                <a:gd name="T28" fmla="*/ 2147483647 w 108"/>
                <a:gd name="T29" fmla="*/ 2147483647 h 122"/>
                <a:gd name="T30" fmla="*/ 2147483647 w 108"/>
                <a:gd name="T31" fmla="*/ 2147483647 h 122"/>
                <a:gd name="T32" fmla="*/ 2147483647 w 108"/>
                <a:gd name="T33" fmla="*/ 2147483647 h 122"/>
                <a:gd name="T34" fmla="*/ 2147483647 w 108"/>
                <a:gd name="T35" fmla="*/ 2147483647 h 122"/>
                <a:gd name="T36" fmla="*/ 2147483647 w 108"/>
                <a:gd name="T37" fmla="*/ 2147483647 h 122"/>
                <a:gd name="T38" fmla="*/ 2147483647 w 108"/>
                <a:gd name="T39" fmla="*/ 2147483647 h 122"/>
                <a:gd name="T40" fmla="*/ 2147483647 w 108"/>
                <a:gd name="T41" fmla="*/ 2147483647 h 122"/>
                <a:gd name="T42" fmla="*/ 2147483647 w 108"/>
                <a:gd name="T43" fmla="*/ 2147483647 h 122"/>
                <a:gd name="T44" fmla="*/ 2147483647 w 108"/>
                <a:gd name="T45" fmla="*/ 2147483647 h 122"/>
                <a:gd name="T46" fmla="*/ 2147483647 w 108"/>
                <a:gd name="T47" fmla="*/ 2147483647 h 122"/>
                <a:gd name="T48" fmla="*/ 2147483647 w 108"/>
                <a:gd name="T49" fmla="*/ 2147483647 h 122"/>
                <a:gd name="T50" fmla="*/ 2147483647 w 108"/>
                <a:gd name="T51" fmla="*/ 2147483647 h 122"/>
                <a:gd name="T52" fmla="*/ 2147483647 w 108"/>
                <a:gd name="T53" fmla="*/ 2147483647 h 122"/>
                <a:gd name="T54" fmla="*/ 2147483647 w 108"/>
                <a:gd name="T55" fmla="*/ 2147483647 h 122"/>
                <a:gd name="T56" fmla="*/ 2147483647 w 108"/>
                <a:gd name="T57" fmla="*/ 2147483647 h 122"/>
                <a:gd name="T58" fmla="*/ 2147483647 w 108"/>
                <a:gd name="T59" fmla="*/ 2147483647 h 122"/>
                <a:gd name="T60" fmla="*/ 2147483647 w 108"/>
                <a:gd name="T61" fmla="*/ 2147483647 h 122"/>
                <a:gd name="T62" fmla="*/ 2147483647 w 108"/>
                <a:gd name="T63" fmla="*/ 2147483647 h 122"/>
                <a:gd name="T64" fmla="*/ 2147483647 w 108"/>
                <a:gd name="T65" fmla="*/ 2147483647 h 122"/>
                <a:gd name="T66" fmla="*/ 2147483647 w 108"/>
                <a:gd name="T67" fmla="*/ 2147483647 h 122"/>
                <a:gd name="T68" fmla="*/ 2147483647 w 108"/>
                <a:gd name="T69" fmla="*/ 2147483647 h 122"/>
                <a:gd name="T70" fmla="*/ 2147483647 w 108"/>
                <a:gd name="T71" fmla="*/ 2147483647 h 122"/>
                <a:gd name="T72" fmla="*/ 2147483647 w 108"/>
                <a:gd name="T73" fmla="*/ 2147483647 h 122"/>
                <a:gd name="T74" fmla="*/ 2147483647 w 108"/>
                <a:gd name="T75" fmla="*/ 2147483647 h 122"/>
                <a:gd name="T76" fmla="*/ 2147483647 w 108"/>
                <a:gd name="T77" fmla="*/ 2147483647 h 122"/>
                <a:gd name="T78" fmla="*/ 2147483647 w 108"/>
                <a:gd name="T79" fmla="*/ 2147483647 h 122"/>
                <a:gd name="T80" fmla="*/ 2147483647 w 108"/>
                <a:gd name="T81" fmla="*/ 2147483647 h 122"/>
                <a:gd name="T82" fmla="*/ 0 w 108"/>
                <a:gd name="T83" fmla="*/ 2147483647 h 122"/>
                <a:gd name="T84" fmla="*/ 2147483647 w 108"/>
                <a:gd name="T85" fmla="*/ 2147483647 h 122"/>
                <a:gd name="T86" fmla="*/ 2147483647 w 108"/>
                <a:gd name="T87" fmla="*/ 2147483647 h 122"/>
                <a:gd name="T88" fmla="*/ 2147483647 w 108"/>
                <a:gd name="T89" fmla="*/ 2147483647 h 122"/>
                <a:gd name="T90" fmla="*/ 2147483647 w 108"/>
                <a:gd name="T91" fmla="*/ 2147483647 h 122"/>
                <a:gd name="T92" fmla="*/ 2147483647 w 108"/>
                <a:gd name="T93" fmla="*/ 2147483647 h 122"/>
                <a:gd name="T94" fmla="*/ 2147483647 w 108"/>
                <a:gd name="T95" fmla="*/ 2147483647 h 122"/>
                <a:gd name="T96" fmla="*/ 2147483647 w 108"/>
                <a:gd name="T97" fmla="*/ 2147483647 h 122"/>
                <a:gd name="T98" fmla="*/ 2147483647 w 108"/>
                <a:gd name="T99" fmla="*/ 2147483647 h 122"/>
                <a:gd name="T100" fmla="*/ 2147483647 w 108"/>
                <a:gd name="T101" fmla="*/ 2147483647 h 122"/>
                <a:gd name="T102" fmla="*/ 2147483647 w 108"/>
                <a:gd name="T103" fmla="*/ 2147483647 h 122"/>
                <a:gd name="T104" fmla="*/ 2147483647 w 108"/>
                <a:gd name="T105" fmla="*/ 2147483647 h 122"/>
                <a:gd name="T106" fmla="*/ 2147483647 w 108"/>
                <a:gd name="T107" fmla="*/ 2147483647 h 122"/>
                <a:gd name="T108" fmla="*/ 2147483647 w 108"/>
                <a:gd name="T109" fmla="*/ 2147483647 h 122"/>
                <a:gd name="T110" fmla="*/ 2147483647 w 108"/>
                <a:gd name="T111" fmla="*/ 2147483647 h 122"/>
                <a:gd name="T112" fmla="*/ 2147483647 w 108"/>
                <a:gd name="T113" fmla="*/ 2147483647 h 122"/>
                <a:gd name="T114" fmla="*/ 2147483647 w 108"/>
                <a:gd name="T115" fmla="*/ 2147483647 h 122"/>
                <a:gd name="T116" fmla="*/ 2147483647 w 108"/>
                <a:gd name="T117" fmla="*/ 2147483647 h 122"/>
                <a:gd name="T118" fmla="*/ 2147483647 w 108"/>
                <a:gd name="T119" fmla="*/ 2147483647 h 122"/>
                <a:gd name="T120" fmla="*/ 2147483647 w 108"/>
                <a:gd name="T121" fmla="*/ 2147483647 h 122"/>
                <a:gd name="T122" fmla="*/ 2147483647 w 108"/>
                <a:gd name="T123" fmla="*/ 2147483647 h 12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8" h="122">
                  <a:moveTo>
                    <a:pt x="89" y="8"/>
                  </a:moveTo>
                  <a:lnTo>
                    <a:pt x="89" y="8"/>
                  </a:lnTo>
                  <a:lnTo>
                    <a:pt x="88" y="8"/>
                  </a:lnTo>
                  <a:lnTo>
                    <a:pt x="87" y="8"/>
                  </a:lnTo>
                  <a:lnTo>
                    <a:pt x="85" y="9"/>
                  </a:lnTo>
                  <a:lnTo>
                    <a:pt x="84" y="9"/>
                  </a:lnTo>
                  <a:lnTo>
                    <a:pt x="84" y="11"/>
                  </a:lnTo>
                  <a:lnTo>
                    <a:pt x="83" y="11"/>
                  </a:lnTo>
                  <a:lnTo>
                    <a:pt x="83" y="12"/>
                  </a:lnTo>
                  <a:lnTo>
                    <a:pt x="81" y="14"/>
                  </a:lnTo>
                  <a:lnTo>
                    <a:pt x="80" y="15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77" y="23"/>
                  </a:lnTo>
                  <a:lnTo>
                    <a:pt x="77" y="25"/>
                  </a:lnTo>
                  <a:lnTo>
                    <a:pt x="76" y="28"/>
                  </a:lnTo>
                  <a:lnTo>
                    <a:pt x="76" y="31"/>
                  </a:lnTo>
                  <a:lnTo>
                    <a:pt x="74" y="34"/>
                  </a:lnTo>
                  <a:lnTo>
                    <a:pt x="74" y="37"/>
                  </a:lnTo>
                  <a:lnTo>
                    <a:pt x="72" y="34"/>
                  </a:lnTo>
                  <a:lnTo>
                    <a:pt x="70" y="29"/>
                  </a:lnTo>
                  <a:lnTo>
                    <a:pt x="68" y="25"/>
                  </a:lnTo>
                  <a:lnTo>
                    <a:pt x="65" y="22"/>
                  </a:lnTo>
                  <a:lnTo>
                    <a:pt x="62" y="17"/>
                  </a:lnTo>
                  <a:lnTo>
                    <a:pt x="60" y="12"/>
                  </a:lnTo>
                  <a:lnTo>
                    <a:pt x="58" y="11"/>
                  </a:lnTo>
                  <a:lnTo>
                    <a:pt x="57" y="9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0" y="1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1" y="3"/>
                  </a:lnTo>
                  <a:lnTo>
                    <a:pt x="41" y="5"/>
                  </a:lnTo>
                  <a:lnTo>
                    <a:pt x="39" y="6"/>
                  </a:lnTo>
                  <a:lnTo>
                    <a:pt x="39" y="8"/>
                  </a:lnTo>
                  <a:lnTo>
                    <a:pt x="39" y="11"/>
                  </a:lnTo>
                  <a:lnTo>
                    <a:pt x="39" y="12"/>
                  </a:lnTo>
                  <a:lnTo>
                    <a:pt x="39" y="14"/>
                  </a:lnTo>
                  <a:lnTo>
                    <a:pt x="41" y="17"/>
                  </a:lnTo>
                  <a:lnTo>
                    <a:pt x="42" y="20"/>
                  </a:lnTo>
                  <a:lnTo>
                    <a:pt x="43" y="22"/>
                  </a:lnTo>
                  <a:lnTo>
                    <a:pt x="43" y="25"/>
                  </a:lnTo>
                  <a:lnTo>
                    <a:pt x="45" y="28"/>
                  </a:lnTo>
                  <a:lnTo>
                    <a:pt x="46" y="31"/>
                  </a:lnTo>
                  <a:lnTo>
                    <a:pt x="49" y="37"/>
                  </a:lnTo>
                  <a:lnTo>
                    <a:pt x="52" y="42"/>
                  </a:lnTo>
                  <a:lnTo>
                    <a:pt x="53" y="43"/>
                  </a:lnTo>
                  <a:lnTo>
                    <a:pt x="53" y="45"/>
                  </a:lnTo>
                  <a:lnTo>
                    <a:pt x="53" y="46"/>
                  </a:lnTo>
                  <a:lnTo>
                    <a:pt x="52" y="45"/>
                  </a:lnTo>
                  <a:lnTo>
                    <a:pt x="52" y="43"/>
                  </a:lnTo>
                  <a:lnTo>
                    <a:pt x="50" y="42"/>
                  </a:lnTo>
                  <a:lnTo>
                    <a:pt x="47" y="39"/>
                  </a:lnTo>
                  <a:lnTo>
                    <a:pt x="43" y="32"/>
                  </a:lnTo>
                  <a:lnTo>
                    <a:pt x="42" y="31"/>
                  </a:lnTo>
                  <a:lnTo>
                    <a:pt x="39" y="28"/>
                  </a:lnTo>
                  <a:lnTo>
                    <a:pt x="38" y="26"/>
                  </a:lnTo>
                  <a:lnTo>
                    <a:pt x="35" y="23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3" y="22"/>
                  </a:lnTo>
                  <a:lnTo>
                    <a:pt x="31" y="20"/>
                  </a:lnTo>
                  <a:lnTo>
                    <a:pt x="30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2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31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3" y="39"/>
                  </a:lnTo>
                  <a:lnTo>
                    <a:pt x="25" y="40"/>
                  </a:lnTo>
                  <a:lnTo>
                    <a:pt x="27" y="43"/>
                  </a:lnTo>
                  <a:lnTo>
                    <a:pt x="29" y="46"/>
                  </a:lnTo>
                  <a:lnTo>
                    <a:pt x="31" y="49"/>
                  </a:lnTo>
                  <a:lnTo>
                    <a:pt x="34" y="51"/>
                  </a:lnTo>
                  <a:lnTo>
                    <a:pt x="35" y="54"/>
                  </a:lnTo>
                  <a:lnTo>
                    <a:pt x="37" y="56"/>
                  </a:lnTo>
                  <a:lnTo>
                    <a:pt x="38" y="57"/>
                  </a:lnTo>
                  <a:lnTo>
                    <a:pt x="39" y="59"/>
                  </a:lnTo>
                  <a:lnTo>
                    <a:pt x="41" y="59"/>
                  </a:lnTo>
                  <a:lnTo>
                    <a:pt x="39" y="59"/>
                  </a:lnTo>
                  <a:lnTo>
                    <a:pt x="38" y="57"/>
                  </a:lnTo>
                  <a:lnTo>
                    <a:pt x="37" y="56"/>
                  </a:lnTo>
                  <a:lnTo>
                    <a:pt x="33" y="52"/>
                  </a:lnTo>
                  <a:lnTo>
                    <a:pt x="29" y="48"/>
                  </a:lnTo>
                  <a:lnTo>
                    <a:pt x="26" y="46"/>
                  </a:lnTo>
                  <a:lnTo>
                    <a:pt x="25" y="43"/>
                  </a:lnTo>
                  <a:lnTo>
                    <a:pt x="22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8" y="39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10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51"/>
                  </a:lnTo>
                  <a:lnTo>
                    <a:pt x="8" y="51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10" y="54"/>
                  </a:lnTo>
                  <a:lnTo>
                    <a:pt x="11" y="56"/>
                  </a:lnTo>
                  <a:lnTo>
                    <a:pt x="11" y="57"/>
                  </a:lnTo>
                  <a:lnTo>
                    <a:pt x="12" y="57"/>
                  </a:lnTo>
                  <a:lnTo>
                    <a:pt x="14" y="60"/>
                  </a:lnTo>
                  <a:lnTo>
                    <a:pt x="15" y="62"/>
                  </a:lnTo>
                  <a:lnTo>
                    <a:pt x="18" y="63"/>
                  </a:lnTo>
                  <a:lnTo>
                    <a:pt x="19" y="65"/>
                  </a:lnTo>
                  <a:lnTo>
                    <a:pt x="23" y="68"/>
                  </a:lnTo>
                  <a:lnTo>
                    <a:pt x="26" y="71"/>
                  </a:lnTo>
                  <a:lnTo>
                    <a:pt x="27" y="71"/>
                  </a:lnTo>
                  <a:lnTo>
                    <a:pt x="29" y="73"/>
                  </a:lnTo>
                  <a:lnTo>
                    <a:pt x="27" y="73"/>
                  </a:lnTo>
                  <a:lnTo>
                    <a:pt x="26" y="71"/>
                  </a:lnTo>
                  <a:lnTo>
                    <a:pt x="22" y="69"/>
                  </a:lnTo>
                  <a:lnTo>
                    <a:pt x="18" y="68"/>
                  </a:lnTo>
                  <a:lnTo>
                    <a:pt x="15" y="66"/>
                  </a:lnTo>
                  <a:lnTo>
                    <a:pt x="14" y="66"/>
                  </a:lnTo>
                  <a:lnTo>
                    <a:pt x="11" y="65"/>
                  </a:lnTo>
                  <a:lnTo>
                    <a:pt x="10" y="65"/>
                  </a:lnTo>
                  <a:lnTo>
                    <a:pt x="7" y="63"/>
                  </a:lnTo>
                  <a:lnTo>
                    <a:pt x="6" y="63"/>
                  </a:lnTo>
                  <a:lnTo>
                    <a:pt x="4" y="63"/>
                  </a:lnTo>
                  <a:lnTo>
                    <a:pt x="3" y="65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2" y="73"/>
                  </a:lnTo>
                  <a:lnTo>
                    <a:pt x="2" y="74"/>
                  </a:lnTo>
                  <a:lnTo>
                    <a:pt x="3" y="76"/>
                  </a:lnTo>
                  <a:lnTo>
                    <a:pt x="6" y="79"/>
                  </a:lnTo>
                  <a:lnTo>
                    <a:pt x="8" y="82"/>
                  </a:lnTo>
                  <a:lnTo>
                    <a:pt x="10" y="85"/>
                  </a:lnTo>
                  <a:lnTo>
                    <a:pt x="11" y="86"/>
                  </a:lnTo>
                  <a:lnTo>
                    <a:pt x="14" y="90"/>
                  </a:lnTo>
                  <a:lnTo>
                    <a:pt x="15" y="91"/>
                  </a:lnTo>
                  <a:lnTo>
                    <a:pt x="16" y="94"/>
                  </a:lnTo>
                  <a:lnTo>
                    <a:pt x="16" y="96"/>
                  </a:lnTo>
                  <a:lnTo>
                    <a:pt x="18" y="97"/>
                  </a:lnTo>
                  <a:lnTo>
                    <a:pt x="19" y="99"/>
                  </a:lnTo>
                  <a:lnTo>
                    <a:pt x="21" y="100"/>
                  </a:lnTo>
                  <a:lnTo>
                    <a:pt x="22" y="102"/>
                  </a:lnTo>
                  <a:lnTo>
                    <a:pt x="23" y="103"/>
                  </a:lnTo>
                  <a:lnTo>
                    <a:pt x="25" y="105"/>
                  </a:lnTo>
                  <a:lnTo>
                    <a:pt x="26" y="107"/>
                  </a:lnTo>
                  <a:lnTo>
                    <a:pt x="27" y="108"/>
                  </a:lnTo>
                  <a:lnTo>
                    <a:pt x="30" y="110"/>
                  </a:lnTo>
                  <a:lnTo>
                    <a:pt x="31" y="111"/>
                  </a:lnTo>
                  <a:lnTo>
                    <a:pt x="33" y="111"/>
                  </a:lnTo>
                  <a:lnTo>
                    <a:pt x="34" y="113"/>
                  </a:lnTo>
                  <a:lnTo>
                    <a:pt x="35" y="114"/>
                  </a:lnTo>
                  <a:lnTo>
                    <a:pt x="38" y="116"/>
                  </a:lnTo>
                  <a:lnTo>
                    <a:pt x="39" y="116"/>
                  </a:lnTo>
                  <a:lnTo>
                    <a:pt x="42" y="117"/>
                  </a:lnTo>
                  <a:lnTo>
                    <a:pt x="43" y="119"/>
                  </a:lnTo>
                  <a:lnTo>
                    <a:pt x="46" y="119"/>
                  </a:lnTo>
                  <a:lnTo>
                    <a:pt x="49" y="120"/>
                  </a:lnTo>
                  <a:lnTo>
                    <a:pt x="50" y="120"/>
                  </a:lnTo>
                  <a:lnTo>
                    <a:pt x="53" y="122"/>
                  </a:lnTo>
                  <a:lnTo>
                    <a:pt x="56" y="122"/>
                  </a:lnTo>
                  <a:lnTo>
                    <a:pt x="58" y="122"/>
                  </a:lnTo>
                  <a:lnTo>
                    <a:pt x="61" y="122"/>
                  </a:lnTo>
                  <a:lnTo>
                    <a:pt x="64" y="122"/>
                  </a:lnTo>
                  <a:lnTo>
                    <a:pt x="66" y="122"/>
                  </a:lnTo>
                  <a:lnTo>
                    <a:pt x="69" y="120"/>
                  </a:lnTo>
                  <a:lnTo>
                    <a:pt x="72" y="120"/>
                  </a:lnTo>
                  <a:lnTo>
                    <a:pt x="74" y="119"/>
                  </a:lnTo>
                  <a:lnTo>
                    <a:pt x="77" y="117"/>
                  </a:lnTo>
                  <a:lnTo>
                    <a:pt x="80" y="116"/>
                  </a:lnTo>
                  <a:lnTo>
                    <a:pt x="83" y="114"/>
                  </a:lnTo>
                  <a:lnTo>
                    <a:pt x="85" y="111"/>
                  </a:lnTo>
                  <a:lnTo>
                    <a:pt x="87" y="111"/>
                  </a:lnTo>
                  <a:lnTo>
                    <a:pt x="88" y="110"/>
                  </a:lnTo>
                  <a:lnTo>
                    <a:pt x="89" y="110"/>
                  </a:lnTo>
                  <a:lnTo>
                    <a:pt x="91" y="108"/>
                  </a:lnTo>
                  <a:lnTo>
                    <a:pt x="92" y="108"/>
                  </a:lnTo>
                  <a:lnTo>
                    <a:pt x="93" y="107"/>
                  </a:lnTo>
                  <a:lnTo>
                    <a:pt x="95" y="105"/>
                  </a:lnTo>
                  <a:lnTo>
                    <a:pt x="95" y="103"/>
                  </a:lnTo>
                  <a:lnTo>
                    <a:pt x="96" y="102"/>
                  </a:lnTo>
                  <a:lnTo>
                    <a:pt x="97" y="100"/>
                  </a:lnTo>
                  <a:lnTo>
                    <a:pt x="99" y="99"/>
                  </a:lnTo>
                  <a:lnTo>
                    <a:pt x="100" y="97"/>
                  </a:lnTo>
                  <a:lnTo>
                    <a:pt x="101" y="96"/>
                  </a:lnTo>
                  <a:lnTo>
                    <a:pt x="103" y="94"/>
                  </a:lnTo>
                  <a:lnTo>
                    <a:pt x="103" y="91"/>
                  </a:lnTo>
                  <a:lnTo>
                    <a:pt x="104" y="90"/>
                  </a:lnTo>
                  <a:lnTo>
                    <a:pt x="105" y="86"/>
                  </a:lnTo>
                  <a:lnTo>
                    <a:pt x="105" y="85"/>
                  </a:lnTo>
                  <a:lnTo>
                    <a:pt x="107" y="82"/>
                  </a:lnTo>
                  <a:lnTo>
                    <a:pt x="108" y="79"/>
                  </a:lnTo>
                  <a:lnTo>
                    <a:pt x="108" y="76"/>
                  </a:lnTo>
                  <a:lnTo>
                    <a:pt x="108" y="73"/>
                  </a:lnTo>
                  <a:lnTo>
                    <a:pt x="108" y="69"/>
                  </a:lnTo>
                  <a:lnTo>
                    <a:pt x="108" y="65"/>
                  </a:lnTo>
                  <a:lnTo>
                    <a:pt x="108" y="62"/>
                  </a:lnTo>
                  <a:lnTo>
                    <a:pt x="108" y="59"/>
                  </a:lnTo>
                  <a:lnTo>
                    <a:pt x="108" y="54"/>
                  </a:lnTo>
                  <a:lnTo>
                    <a:pt x="108" y="49"/>
                  </a:lnTo>
                  <a:lnTo>
                    <a:pt x="107" y="45"/>
                  </a:lnTo>
                  <a:lnTo>
                    <a:pt x="105" y="40"/>
                  </a:lnTo>
                  <a:lnTo>
                    <a:pt x="105" y="35"/>
                  </a:lnTo>
                  <a:lnTo>
                    <a:pt x="104" y="31"/>
                  </a:lnTo>
                  <a:lnTo>
                    <a:pt x="103" y="28"/>
                  </a:lnTo>
                  <a:lnTo>
                    <a:pt x="103" y="25"/>
                  </a:lnTo>
                  <a:lnTo>
                    <a:pt x="101" y="22"/>
                  </a:lnTo>
                  <a:lnTo>
                    <a:pt x="100" y="20"/>
                  </a:lnTo>
                  <a:lnTo>
                    <a:pt x="100" y="18"/>
                  </a:lnTo>
                  <a:lnTo>
                    <a:pt x="100" y="17"/>
                  </a:lnTo>
                  <a:lnTo>
                    <a:pt x="99" y="15"/>
                  </a:lnTo>
                  <a:lnTo>
                    <a:pt x="99" y="14"/>
                  </a:lnTo>
                  <a:lnTo>
                    <a:pt x="97" y="12"/>
                  </a:lnTo>
                  <a:lnTo>
                    <a:pt x="96" y="11"/>
                  </a:lnTo>
                  <a:lnTo>
                    <a:pt x="95" y="11"/>
                  </a:lnTo>
                  <a:lnTo>
                    <a:pt x="95" y="9"/>
                  </a:lnTo>
                  <a:lnTo>
                    <a:pt x="93" y="9"/>
                  </a:lnTo>
                  <a:lnTo>
                    <a:pt x="93" y="8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89" y="8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1" name="Freeform 133"/>
            <p:cNvSpPr>
              <a:spLocks noEditPoints="1"/>
            </p:cNvSpPr>
            <p:nvPr/>
          </p:nvSpPr>
          <p:spPr bwMode="auto">
            <a:xfrm>
              <a:off x="5357813" y="5192713"/>
              <a:ext cx="88900" cy="98425"/>
            </a:xfrm>
            <a:custGeom>
              <a:avLst/>
              <a:gdLst>
                <a:gd name="T0" fmla="*/ 2147483647 w 112"/>
                <a:gd name="T1" fmla="*/ 2147483647 h 126"/>
                <a:gd name="T2" fmla="*/ 2147483647 w 112"/>
                <a:gd name="T3" fmla="*/ 2147483647 h 126"/>
                <a:gd name="T4" fmla="*/ 2147483647 w 112"/>
                <a:gd name="T5" fmla="*/ 2147483647 h 126"/>
                <a:gd name="T6" fmla="*/ 2147483647 w 112"/>
                <a:gd name="T7" fmla="*/ 2147483647 h 126"/>
                <a:gd name="T8" fmla="*/ 2147483647 w 112"/>
                <a:gd name="T9" fmla="*/ 2147483647 h 126"/>
                <a:gd name="T10" fmla="*/ 2147483647 w 112"/>
                <a:gd name="T11" fmla="*/ 2147483647 h 126"/>
                <a:gd name="T12" fmla="*/ 2147483647 w 112"/>
                <a:gd name="T13" fmla="*/ 2147483647 h 126"/>
                <a:gd name="T14" fmla="*/ 2147483647 w 112"/>
                <a:gd name="T15" fmla="*/ 2147483647 h 126"/>
                <a:gd name="T16" fmla="*/ 2147483647 w 112"/>
                <a:gd name="T17" fmla="*/ 2147483647 h 126"/>
                <a:gd name="T18" fmla="*/ 2147483647 w 112"/>
                <a:gd name="T19" fmla="*/ 2147483647 h 126"/>
                <a:gd name="T20" fmla="*/ 2147483647 w 112"/>
                <a:gd name="T21" fmla="*/ 2147483647 h 126"/>
                <a:gd name="T22" fmla="*/ 0 w 112"/>
                <a:gd name="T23" fmla="*/ 2147483647 h 126"/>
                <a:gd name="T24" fmla="*/ 2147483647 w 112"/>
                <a:gd name="T25" fmla="*/ 2147483647 h 126"/>
                <a:gd name="T26" fmla="*/ 2147483647 w 112"/>
                <a:gd name="T27" fmla="*/ 2147483647 h 126"/>
                <a:gd name="T28" fmla="*/ 2147483647 w 112"/>
                <a:gd name="T29" fmla="*/ 2147483647 h 126"/>
                <a:gd name="T30" fmla="*/ 2147483647 w 112"/>
                <a:gd name="T31" fmla="*/ 2147483647 h 126"/>
                <a:gd name="T32" fmla="*/ 2147483647 w 112"/>
                <a:gd name="T33" fmla="*/ 2147483647 h 126"/>
                <a:gd name="T34" fmla="*/ 2147483647 w 112"/>
                <a:gd name="T35" fmla="*/ 2147483647 h 126"/>
                <a:gd name="T36" fmla="*/ 2147483647 w 112"/>
                <a:gd name="T37" fmla="*/ 2147483647 h 126"/>
                <a:gd name="T38" fmla="*/ 2147483647 w 112"/>
                <a:gd name="T39" fmla="*/ 2147483647 h 126"/>
                <a:gd name="T40" fmla="*/ 2147483647 w 112"/>
                <a:gd name="T41" fmla="*/ 2147483647 h 126"/>
                <a:gd name="T42" fmla="*/ 2147483647 w 112"/>
                <a:gd name="T43" fmla="*/ 2147483647 h 126"/>
                <a:gd name="T44" fmla="*/ 2147483647 w 112"/>
                <a:gd name="T45" fmla="*/ 2147483647 h 126"/>
                <a:gd name="T46" fmla="*/ 2147483647 w 112"/>
                <a:gd name="T47" fmla="*/ 2147483647 h 126"/>
                <a:gd name="T48" fmla="*/ 2147483647 w 112"/>
                <a:gd name="T49" fmla="*/ 2147483647 h 126"/>
                <a:gd name="T50" fmla="*/ 2147483647 w 112"/>
                <a:gd name="T51" fmla="*/ 2147483647 h 126"/>
                <a:gd name="T52" fmla="*/ 2147483647 w 112"/>
                <a:gd name="T53" fmla="*/ 0 h 126"/>
                <a:gd name="T54" fmla="*/ 2147483647 w 112"/>
                <a:gd name="T55" fmla="*/ 2147483647 h 126"/>
                <a:gd name="T56" fmla="*/ 2147483647 w 112"/>
                <a:gd name="T57" fmla="*/ 2147483647 h 126"/>
                <a:gd name="T58" fmla="*/ 2147483647 w 112"/>
                <a:gd name="T59" fmla="*/ 2147483647 h 126"/>
                <a:gd name="T60" fmla="*/ 2147483647 w 112"/>
                <a:gd name="T61" fmla="*/ 2147483647 h 126"/>
                <a:gd name="T62" fmla="*/ 2147483647 w 112"/>
                <a:gd name="T63" fmla="*/ 2147483647 h 126"/>
                <a:gd name="T64" fmla="*/ 2147483647 w 112"/>
                <a:gd name="T65" fmla="*/ 2147483647 h 126"/>
                <a:gd name="T66" fmla="*/ 2147483647 w 112"/>
                <a:gd name="T67" fmla="*/ 2147483647 h 126"/>
                <a:gd name="T68" fmla="*/ 2147483647 w 112"/>
                <a:gd name="T69" fmla="*/ 2147483647 h 126"/>
                <a:gd name="T70" fmla="*/ 2147483647 w 112"/>
                <a:gd name="T71" fmla="*/ 2147483647 h 126"/>
                <a:gd name="T72" fmla="*/ 2147483647 w 112"/>
                <a:gd name="T73" fmla="*/ 2147483647 h 126"/>
                <a:gd name="T74" fmla="*/ 2147483647 w 112"/>
                <a:gd name="T75" fmla="*/ 2147483647 h 126"/>
                <a:gd name="T76" fmla="*/ 2147483647 w 112"/>
                <a:gd name="T77" fmla="*/ 2147483647 h 126"/>
                <a:gd name="T78" fmla="*/ 2147483647 w 112"/>
                <a:gd name="T79" fmla="*/ 2147483647 h 126"/>
                <a:gd name="T80" fmla="*/ 2147483647 w 112"/>
                <a:gd name="T81" fmla="*/ 2147483647 h 126"/>
                <a:gd name="T82" fmla="*/ 2147483647 w 112"/>
                <a:gd name="T83" fmla="*/ 2147483647 h 126"/>
                <a:gd name="T84" fmla="*/ 2147483647 w 112"/>
                <a:gd name="T85" fmla="*/ 2147483647 h 126"/>
                <a:gd name="T86" fmla="*/ 2147483647 w 112"/>
                <a:gd name="T87" fmla="*/ 2147483647 h 126"/>
                <a:gd name="T88" fmla="*/ 2147483647 w 112"/>
                <a:gd name="T89" fmla="*/ 2147483647 h 126"/>
                <a:gd name="T90" fmla="*/ 2147483647 w 112"/>
                <a:gd name="T91" fmla="*/ 2147483647 h 126"/>
                <a:gd name="T92" fmla="*/ 2147483647 w 112"/>
                <a:gd name="T93" fmla="*/ 2147483647 h 126"/>
                <a:gd name="T94" fmla="*/ 2147483647 w 112"/>
                <a:gd name="T95" fmla="*/ 2147483647 h 126"/>
                <a:gd name="T96" fmla="*/ 2147483647 w 112"/>
                <a:gd name="T97" fmla="*/ 2147483647 h 126"/>
                <a:gd name="T98" fmla="*/ 2147483647 w 112"/>
                <a:gd name="T99" fmla="*/ 2147483647 h 126"/>
                <a:gd name="T100" fmla="*/ 2147483647 w 112"/>
                <a:gd name="T101" fmla="*/ 2147483647 h 126"/>
                <a:gd name="T102" fmla="*/ 2147483647 w 112"/>
                <a:gd name="T103" fmla="*/ 2147483647 h 126"/>
                <a:gd name="T104" fmla="*/ 2147483647 w 112"/>
                <a:gd name="T105" fmla="*/ 2147483647 h 126"/>
                <a:gd name="T106" fmla="*/ 2147483647 w 112"/>
                <a:gd name="T107" fmla="*/ 2147483647 h 126"/>
                <a:gd name="T108" fmla="*/ 2147483647 w 112"/>
                <a:gd name="T109" fmla="*/ 2147483647 h 126"/>
                <a:gd name="T110" fmla="*/ 2147483647 w 112"/>
                <a:gd name="T111" fmla="*/ 2147483647 h 126"/>
                <a:gd name="T112" fmla="*/ 2147483647 w 112"/>
                <a:gd name="T113" fmla="*/ 2147483647 h 126"/>
                <a:gd name="T114" fmla="*/ 2147483647 w 112"/>
                <a:gd name="T115" fmla="*/ 2147483647 h 126"/>
                <a:gd name="T116" fmla="*/ 2147483647 w 112"/>
                <a:gd name="T117" fmla="*/ 2147483647 h 126"/>
                <a:gd name="T118" fmla="*/ 2147483647 w 112"/>
                <a:gd name="T119" fmla="*/ 2147483647 h 126"/>
                <a:gd name="T120" fmla="*/ 2147483647 w 112"/>
                <a:gd name="T121" fmla="*/ 2147483647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2" h="126">
                  <a:moveTo>
                    <a:pt x="39" y="13"/>
                  </a:moveTo>
                  <a:lnTo>
                    <a:pt x="39" y="14"/>
                  </a:lnTo>
                  <a:lnTo>
                    <a:pt x="39" y="16"/>
                  </a:lnTo>
                  <a:lnTo>
                    <a:pt x="40" y="19"/>
                  </a:lnTo>
                  <a:lnTo>
                    <a:pt x="40" y="20"/>
                  </a:lnTo>
                  <a:lnTo>
                    <a:pt x="42" y="24"/>
                  </a:lnTo>
                  <a:lnTo>
                    <a:pt x="43" y="27"/>
                  </a:lnTo>
                  <a:lnTo>
                    <a:pt x="44" y="30"/>
                  </a:lnTo>
                  <a:lnTo>
                    <a:pt x="46" y="33"/>
                  </a:lnTo>
                  <a:lnTo>
                    <a:pt x="47" y="36"/>
                  </a:lnTo>
                  <a:lnTo>
                    <a:pt x="48" y="39"/>
                  </a:lnTo>
                  <a:lnTo>
                    <a:pt x="46" y="36"/>
                  </a:lnTo>
                  <a:lnTo>
                    <a:pt x="44" y="33"/>
                  </a:lnTo>
                  <a:lnTo>
                    <a:pt x="42" y="30"/>
                  </a:lnTo>
                  <a:lnTo>
                    <a:pt x="39" y="27"/>
                  </a:lnTo>
                  <a:lnTo>
                    <a:pt x="38" y="25"/>
                  </a:lnTo>
                  <a:lnTo>
                    <a:pt x="36" y="24"/>
                  </a:lnTo>
                  <a:lnTo>
                    <a:pt x="35" y="22"/>
                  </a:lnTo>
                  <a:lnTo>
                    <a:pt x="34" y="22"/>
                  </a:lnTo>
                  <a:lnTo>
                    <a:pt x="32" y="20"/>
                  </a:lnTo>
                  <a:lnTo>
                    <a:pt x="31" y="19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7" y="19"/>
                  </a:lnTo>
                  <a:lnTo>
                    <a:pt x="26" y="19"/>
                  </a:lnTo>
                  <a:lnTo>
                    <a:pt x="24" y="19"/>
                  </a:lnTo>
                  <a:lnTo>
                    <a:pt x="23" y="20"/>
                  </a:lnTo>
                  <a:lnTo>
                    <a:pt x="22" y="20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19" y="24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3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2" y="39"/>
                  </a:lnTo>
                  <a:lnTo>
                    <a:pt x="23" y="41"/>
                  </a:lnTo>
                  <a:lnTo>
                    <a:pt x="24" y="42"/>
                  </a:lnTo>
                  <a:lnTo>
                    <a:pt x="22" y="41"/>
                  </a:lnTo>
                  <a:lnTo>
                    <a:pt x="20" y="41"/>
                  </a:lnTo>
                  <a:lnTo>
                    <a:pt x="19" y="39"/>
                  </a:lnTo>
                  <a:lnTo>
                    <a:pt x="17" y="37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3" y="37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4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50"/>
                  </a:lnTo>
                  <a:lnTo>
                    <a:pt x="7" y="51"/>
                  </a:lnTo>
                  <a:lnTo>
                    <a:pt x="8" y="53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9" y="58"/>
                  </a:lnTo>
                  <a:lnTo>
                    <a:pt x="11" y="59"/>
                  </a:lnTo>
                  <a:lnTo>
                    <a:pt x="12" y="61"/>
                  </a:lnTo>
                  <a:lnTo>
                    <a:pt x="12" y="62"/>
                  </a:lnTo>
                  <a:lnTo>
                    <a:pt x="15" y="64"/>
                  </a:lnTo>
                  <a:lnTo>
                    <a:pt x="17" y="65"/>
                  </a:lnTo>
                  <a:lnTo>
                    <a:pt x="19" y="68"/>
                  </a:lnTo>
                  <a:lnTo>
                    <a:pt x="22" y="70"/>
                  </a:lnTo>
                  <a:lnTo>
                    <a:pt x="17" y="68"/>
                  </a:lnTo>
                  <a:lnTo>
                    <a:pt x="15" y="67"/>
                  </a:lnTo>
                  <a:lnTo>
                    <a:pt x="12" y="65"/>
                  </a:lnTo>
                  <a:lnTo>
                    <a:pt x="9" y="65"/>
                  </a:lnTo>
                  <a:lnTo>
                    <a:pt x="8" y="64"/>
                  </a:lnTo>
                  <a:lnTo>
                    <a:pt x="7" y="64"/>
                  </a:lnTo>
                  <a:lnTo>
                    <a:pt x="5" y="64"/>
                  </a:lnTo>
                  <a:lnTo>
                    <a:pt x="4" y="65"/>
                  </a:lnTo>
                  <a:lnTo>
                    <a:pt x="3" y="67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1" y="75"/>
                  </a:lnTo>
                  <a:lnTo>
                    <a:pt x="1" y="76"/>
                  </a:lnTo>
                  <a:lnTo>
                    <a:pt x="3" y="78"/>
                  </a:lnTo>
                  <a:lnTo>
                    <a:pt x="3" y="79"/>
                  </a:lnTo>
                  <a:lnTo>
                    <a:pt x="4" y="81"/>
                  </a:lnTo>
                  <a:lnTo>
                    <a:pt x="7" y="84"/>
                  </a:lnTo>
                  <a:lnTo>
                    <a:pt x="8" y="85"/>
                  </a:lnTo>
                  <a:lnTo>
                    <a:pt x="11" y="88"/>
                  </a:lnTo>
                  <a:lnTo>
                    <a:pt x="12" y="90"/>
                  </a:lnTo>
                  <a:lnTo>
                    <a:pt x="12" y="92"/>
                  </a:lnTo>
                  <a:lnTo>
                    <a:pt x="13" y="93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8"/>
                  </a:lnTo>
                  <a:lnTo>
                    <a:pt x="17" y="99"/>
                  </a:lnTo>
                  <a:lnTo>
                    <a:pt x="19" y="101"/>
                  </a:lnTo>
                  <a:lnTo>
                    <a:pt x="20" y="102"/>
                  </a:lnTo>
                  <a:lnTo>
                    <a:pt x="22" y="104"/>
                  </a:lnTo>
                  <a:lnTo>
                    <a:pt x="23" y="105"/>
                  </a:lnTo>
                  <a:lnTo>
                    <a:pt x="24" y="107"/>
                  </a:lnTo>
                  <a:lnTo>
                    <a:pt x="23" y="107"/>
                  </a:lnTo>
                  <a:lnTo>
                    <a:pt x="24" y="109"/>
                  </a:lnTo>
                  <a:lnTo>
                    <a:pt x="26" y="110"/>
                  </a:lnTo>
                  <a:lnTo>
                    <a:pt x="28" y="112"/>
                  </a:lnTo>
                  <a:lnTo>
                    <a:pt x="30" y="113"/>
                  </a:lnTo>
                  <a:lnTo>
                    <a:pt x="31" y="115"/>
                  </a:lnTo>
                  <a:lnTo>
                    <a:pt x="32" y="115"/>
                  </a:lnTo>
                  <a:lnTo>
                    <a:pt x="35" y="116"/>
                  </a:lnTo>
                  <a:lnTo>
                    <a:pt x="36" y="118"/>
                  </a:lnTo>
                  <a:lnTo>
                    <a:pt x="38" y="119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4" y="122"/>
                  </a:lnTo>
                  <a:lnTo>
                    <a:pt x="47" y="122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54" y="126"/>
                  </a:lnTo>
                  <a:lnTo>
                    <a:pt x="57" y="126"/>
                  </a:lnTo>
                  <a:lnTo>
                    <a:pt x="59" y="126"/>
                  </a:lnTo>
                  <a:lnTo>
                    <a:pt x="62" y="126"/>
                  </a:lnTo>
                  <a:lnTo>
                    <a:pt x="65" y="126"/>
                  </a:lnTo>
                  <a:lnTo>
                    <a:pt x="67" y="126"/>
                  </a:lnTo>
                  <a:lnTo>
                    <a:pt x="70" y="124"/>
                  </a:lnTo>
                  <a:lnTo>
                    <a:pt x="73" y="124"/>
                  </a:lnTo>
                  <a:lnTo>
                    <a:pt x="75" y="122"/>
                  </a:lnTo>
                  <a:lnTo>
                    <a:pt x="78" y="121"/>
                  </a:lnTo>
                  <a:lnTo>
                    <a:pt x="81" y="119"/>
                  </a:lnTo>
                  <a:lnTo>
                    <a:pt x="84" y="118"/>
                  </a:lnTo>
                  <a:lnTo>
                    <a:pt x="88" y="115"/>
                  </a:lnTo>
                  <a:lnTo>
                    <a:pt x="89" y="115"/>
                  </a:lnTo>
                  <a:lnTo>
                    <a:pt x="90" y="113"/>
                  </a:lnTo>
                  <a:lnTo>
                    <a:pt x="92" y="112"/>
                  </a:lnTo>
                  <a:lnTo>
                    <a:pt x="93" y="112"/>
                  </a:lnTo>
                  <a:lnTo>
                    <a:pt x="94" y="110"/>
                  </a:lnTo>
                  <a:lnTo>
                    <a:pt x="96" y="109"/>
                  </a:lnTo>
                  <a:lnTo>
                    <a:pt x="97" y="107"/>
                  </a:lnTo>
                  <a:lnTo>
                    <a:pt x="98" y="105"/>
                  </a:lnTo>
                  <a:lnTo>
                    <a:pt x="100" y="104"/>
                  </a:lnTo>
                  <a:lnTo>
                    <a:pt x="101" y="102"/>
                  </a:lnTo>
                  <a:lnTo>
                    <a:pt x="102" y="99"/>
                  </a:lnTo>
                  <a:lnTo>
                    <a:pt x="104" y="98"/>
                  </a:lnTo>
                  <a:lnTo>
                    <a:pt x="105" y="96"/>
                  </a:lnTo>
                  <a:lnTo>
                    <a:pt x="105" y="93"/>
                  </a:lnTo>
                  <a:lnTo>
                    <a:pt x="106" y="92"/>
                  </a:lnTo>
                  <a:lnTo>
                    <a:pt x="108" y="88"/>
                  </a:lnTo>
                  <a:lnTo>
                    <a:pt x="109" y="87"/>
                  </a:lnTo>
                  <a:lnTo>
                    <a:pt x="109" y="84"/>
                  </a:lnTo>
                  <a:lnTo>
                    <a:pt x="111" y="81"/>
                  </a:lnTo>
                  <a:lnTo>
                    <a:pt x="111" y="78"/>
                  </a:lnTo>
                  <a:lnTo>
                    <a:pt x="111" y="75"/>
                  </a:lnTo>
                  <a:lnTo>
                    <a:pt x="111" y="71"/>
                  </a:lnTo>
                  <a:lnTo>
                    <a:pt x="112" y="67"/>
                  </a:lnTo>
                  <a:lnTo>
                    <a:pt x="111" y="64"/>
                  </a:lnTo>
                  <a:lnTo>
                    <a:pt x="111" y="59"/>
                  </a:lnTo>
                  <a:lnTo>
                    <a:pt x="111" y="56"/>
                  </a:lnTo>
                  <a:lnTo>
                    <a:pt x="111" y="53"/>
                  </a:lnTo>
                  <a:lnTo>
                    <a:pt x="109" y="50"/>
                  </a:lnTo>
                  <a:lnTo>
                    <a:pt x="109" y="47"/>
                  </a:lnTo>
                  <a:lnTo>
                    <a:pt x="109" y="44"/>
                  </a:lnTo>
                  <a:lnTo>
                    <a:pt x="108" y="41"/>
                  </a:lnTo>
                  <a:lnTo>
                    <a:pt x="108" y="37"/>
                  </a:lnTo>
                  <a:lnTo>
                    <a:pt x="106" y="34"/>
                  </a:lnTo>
                  <a:lnTo>
                    <a:pt x="106" y="33"/>
                  </a:lnTo>
                  <a:lnTo>
                    <a:pt x="105" y="30"/>
                  </a:lnTo>
                  <a:lnTo>
                    <a:pt x="105" y="27"/>
                  </a:lnTo>
                  <a:lnTo>
                    <a:pt x="104" y="25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102" y="19"/>
                  </a:lnTo>
                  <a:lnTo>
                    <a:pt x="101" y="16"/>
                  </a:lnTo>
                  <a:lnTo>
                    <a:pt x="100" y="14"/>
                  </a:lnTo>
                  <a:lnTo>
                    <a:pt x="98" y="13"/>
                  </a:lnTo>
                  <a:lnTo>
                    <a:pt x="98" y="11"/>
                  </a:lnTo>
                  <a:lnTo>
                    <a:pt x="97" y="11"/>
                  </a:lnTo>
                  <a:lnTo>
                    <a:pt x="96" y="10"/>
                  </a:lnTo>
                  <a:lnTo>
                    <a:pt x="94" y="8"/>
                  </a:lnTo>
                  <a:lnTo>
                    <a:pt x="93" y="8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8" y="8"/>
                  </a:lnTo>
                  <a:lnTo>
                    <a:pt x="86" y="10"/>
                  </a:lnTo>
                  <a:lnTo>
                    <a:pt x="85" y="10"/>
                  </a:lnTo>
                  <a:lnTo>
                    <a:pt x="84" y="11"/>
                  </a:lnTo>
                  <a:lnTo>
                    <a:pt x="84" y="13"/>
                  </a:lnTo>
                  <a:lnTo>
                    <a:pt x="82" y="14"/>
                  </a:lnTo>
                  <a:lnTo>
                    <a:pt x="81" y="16"/>
                  </a:lnTo>
                  <a:lnTo>
                    <a:pt x="80" y="17"/>
                  </a:lnTo>
                  <a:lnTo>
                    <a:pt x="80" y="19"/>
                  </a:lnTo>
                  <a:lnTo>
                    <a:pt x="78" y="22"/>
                  </a:lnTo>
                  <a:lnTo>
                    <a:pt x="77" y="24"/>
                  </a:lnTo>
                  <a:lnTo>
                    <a:pt x="77" y="27"/>
                  </a:lnTo>
                  <a:lnTo>
                    <a:pt x="75" y="30"/>
                  </a:lnTo>
                  <a:lnTo>
                    <a:pt x="75" y="31"/>
                  </a:lnTo>
                  <a:lnTo>
                    <a:pt x="74" y="34"/>
                  </a:lnTo>
                  <a:lnTo>
                    <a:pt x="71" y="31"/>
                  </a:lnTo>
                  <a:lnTo>
                    <a:pt x="70" y="27"/>
                  </a:lnTo>
                  <a:lnTo>
                    <a:pt x="67" y="22"/>
                  </a:lnTo>
                  <a:lnTo>
                    <a:pt x="65" y="19"/>
                  </a:lnTo>
                  <a:lnTo>
                    <a:pt x="62" y="16"/>
                  </a:lnTo>
                  <a:lnTo>
                    <a:pt x="61" y="13"/>
                  </a:lnTo>
                  <a:lnTo>
                    <a:pt x="58" y="10"/>
                  </a:lnTo>
                  <a:lnTo>
                    <a:pt x="57" y="8"/>
                  </a:lnTo>
                  <a:lnTo>
                    <a:pt x="55" y="5"/>
                  </a:lnTo>
                  <a:lnTo>
                    <a:pt x="53" y="3"/>
                  </a:lnTo>
                  <a:lnTo>
                    <a:pt x="51" y="2"/>
                  </a:lnTo>
                  <a:lnTo>
                    <a:pt x="50" y="2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39" y="11"/>
                  </a:lnTo>
                  <a:lnTo>
                    <a:pt x="39" y="13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lnTo>
                    <a:pt x="55" y="47"/>
                  </a:lnTo>
                  <a:lnTo>
                    <a:pt x="54" y="42"/>
                  </a:lnTo>
                  <a:lnTo>
                    <a:pt x="51" y="37"/>
                  </a:lnTo>
                  <a:lnTo>
                    <a:pt x="50" y="34"/>
                  </a:lnTo>
                  <a:lnTo>
                    <a:pt x="48" y="31"/>
                  </a:lnTo>
                  <a:lnTo>
                    <a:pt x="47" y="27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3" y="17"/>
                  </a:lnTo>
                  <a:lnTo>
                    <a:pt x="42" y="16"/>
                  </a:lnTo>
                  <a:lnTo>
                    <a:pt x="42" y="14"/>
                  </a:lnTo>
                  <a:lnTo>
                    <a:pt x="42" y="13"/>
                  </a:lnTo>
                  <a:lnTo>
                    <a:pt x="42" y="11"/>
                  </a:lnTo>
                  <a:lnTo>
                    <a:pt x="42" y="10"/>
                  </a:lnTo>
                  <a:lnTo>
                    <a:pt x="43" y="8"/>
                  </a:lnTo>
                  <a:lnTo>
                    <a:pt x="43" y="7"/>
                  </a:lnTo>
                  <a:lnTo>
                    <a:pt x="43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7" y="3"/>
                  </a:lnTo>
                  <a:lnTo>
                    <a:pt x="48" y="3"/>
                  </a:lnTo>
                  <a:lnTo>
                    <a:pt x="50" y="5"/>
                  </a:lnTo>
                  <a:lnTo>
                    <a:pt x="51" y="7"/>
                  </a:lnTo>
                  <a:lnTo>
                    <a:pt x="53" y="8"/>
                  </a:lnTo>
                  <a:lnTo>
                    <a:pt x="55" y="10"/>
                  </a:lnTo>
                  <a:lnTo>
                    <a:pt x="57" y="13"/>
                  </a:lnTo>
                  <a:lnTo>
                    <a:pt x="58" y="14"/>
                  </a:lnTo>
                  <a:lnTo>
                    <a:pt x="61" y="17"/>
                  </a:lnTo>
                  <a:lnTo>
                    <a:pt x="62" y="20"/>
                  </a:lnTo>
                  <a:lnTo>
                    <a:pt x="65" y="24"/>
                  </a:lnTo>
                  <a:lnTo>
                    <a:pt x="67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74" y="41"/>
                  </a:lnTo>
                  <a:lnTo>
                    <a:pt x="75" y="44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8" y="33"/>
                  </a:lnTo>
                  <a:lnTo>
                    <a:pt x="78" y="31"/>
                  </a:lnTo>
                  <a:lnTo>
                    <a:pt x="80" y="28"/>
                  </a:lnTo>
                  <a:lnTo>
                    <a:pt x="80" y="25"/>
                  </a:lnTo>
                  <a:lnTo>
                    <a:pt x="81" y="24"/>
                  </a:lnTo>
                  <a:lnTo>
                    <a:pt x="81" y="20"/>
                  </a:lnTo>
                  <a:lnTo>
                    <a:pt x="82" y="19"/>
                  </a:lnTo>
                  <a:lnTo>
                    <a:pt x="84" y="17"/>
                  </a:lnTo>
                  <a:lnTo>
                    <a:pt x="84" y="16"/>
                  </a:lnTo>
                  <a:lnTo>
                    <a:pt x="85" y="14"/>
                  </a:lnTo>
                  <a:lnTo>
                    <a:pt x="86" y="13"/>
                  </a:lnTo>
                  <a:lnTo>
                    <a:pt x="88" y="13"/>
                  </a:lnTo>
                  <a:lnTo>
                    <a:pt x="88" y="11"/>
                  </a:lnTo>
                  <a:lnTo>
                    <a:pt x="89" y="11"/>
                  </a:lnTo>
                  <a:lnTo>
                    <a:pt x="90" y="11"/>
                  </a:lnTo>
                  <a:lnTo>
                    <a:pt x="92" y="11"/>
                  </a:lnTo>
                  <a:lnTo>
                    <a:pt x="93" y="11"/>
                  </a:lnTo>
                  <a:lnTo>
                    <a:pt x="94" y="13"/>
                  </a:lnTo>
                  <a:lnTo>
                    <a:pt x="96" y="13"/>
                  </a:lnTo>
                  <a:lnTo>
                    <a:pt x="96" y="14"/>
                  </a:lnTo>
                  <a:lnTo>
                    <a:pt x="97" y="16"/>
                  </a:lnTo>
                  <a:lnTo>
                    <a:pt x="98" y="16"/>
                  </a:lnTo>
                  <a:lnTo>
                    <a:pt x="98" y="17"/>
                  </a:lnTo>
                  <a:lnTo>
                    <a:pt x="100" y="19"/>
                  </a:lnTo>
                  <a:lnTo>
                    <a:pt x="100" y="22"/>
                  </a:lnTo>
                  <a:lnTo>
                    <a:pt x="101" y="24"/>
                  </a:lnTo>
                  <a:lnTo>
                    <a:pt x="101" y="25"/>
                  </a:lnTo>
                  <a:lnTo>
                    <a:pt x="102" y="28"/>
                  </a:lnTo>
                  <a:lnTo>
                    <a:pt x="102" y="30"/>
                  </a:lnTo>
                  <a:lnTo>
                    <a:pt x="104" y="33"/>
                  </a:lnTo>
                  <a:lnTo>
                    <a:pt x="104" y="36"/>
                  </a:lnTo>
                  <a:lnTo>
                    <a:pt x="105" y="37"/>
                  </a:lnTo>
                  <a:lnTo>
                    <a:pt x="105" y="41"/>
                  </a:lnTo>
                  <a:lnTo>
                    <a:pt x="106" y="44"/>
                  </a:lnTo>
                  <a:lnTo>
                    <a:pt x="106" y="47"/>
                  </a:lnTo>
                  <a:lnTo>
                    <a:pt x="106" y="50"/>
                  </a:lnTo>
                  <a:lnTo>
                    <a:pt x="108" y="53"/>
                  </a:lnTo>
                  <a:lnTo>
                    <a:pt x="108" y="56"/>
                  </a:lnTo>
                  <a:lnTo>
                    <a:pt x="108" y="61"/>
                  </a:lnTo>
                  <a:lnTo>
                    <a:pt x="108" y="64"/>
                  </a:lnTo>
                  <a:lnTo>
                    <a:pt x="108" y="67"/>
                  </a:lnTo>
                  <a:lnTo>
                    <a:pt x="108" y="70"/>
                  </a:lnTo>
                  <a:lnTo>
                    <a:pt x="108" y="75"/>
                  </a:lnTo>
                  <a:lnTo>
                    <a:pt x="108" y="78"/>
                  </a:lnTo>
                  <a:lnTo>
                    <a:pt x="108" y="79"/>
                  </a:lnTo>
                  <a:lnTo>
                    <a:pt x="106" y="82"/>
                  </a:lnTo>
                  <a:lnTo>
                    <a:pt x="106" y="85"/>
                  </a:lnTo>
                  <a:lnTo>
                    <a:pt x="105" y="87"/>
                  </a:lnTo>
                  <a:lnTo>
                    <a:pt x="104" y="90"/>
                  </a:lnTo>
                  <a:lnTo>
                    <a:pt x="104" y="92"/>
                  </a:lnTo>
                  <a:lnTo>
                    <a:pt x="102" y="95"/>
                  </a:lnTo>
                  <a:lnTo>
                    <a:pt x="101" y="96"/>
                  </a:lnTo>
                  <a:lnTo>
                    <a:pt x="100" y="98"/>
                  </a:lnTo>
                  <a:lnTo>
                    <a:pt x="100" y="99"/>
                  </a:lnTo>
                  <a:lnTo>
                    <a:pt x="98" y="101"/>
                  </a:lnTo>
                  <a:lnTo>
                    <a:pt x="97" y="102"/>
                  </a:lnTo>
                  <a:lnTo>
                    <a:pt x="96" y="104"/>
                  </a:lnTo>
                  <a:lnTo>
                    <a:pt x="94" y="105"/>
                  </a:lnTo>
                  <a:lnTo>
                    <a:pt x="93" y="107"/>
                  </a:lnTo>
                  <a:lnTo>
                    <a:pt x="92" y="109"/>
                  </a:lnTo>
                  <a:lnTo>
                    <a:pt x="90" y="110"/>
                  </a:lnTo>
                  <a:lnTo>
                    <a:pt x="89" y="110"/>
                  </a:lnTo>
                  <a:lnTo>
                    <a:pt x="88" y="112"/>
                  </a:lnTo>
                  <a:lnTo>
                    <a:pt x="86" y="112"/>
                  </a:lnTo>
                  <a:lnTo>
                    <a:pt x="86" y="113"/>
                  </a:lnTo>
                  <a:lnTo>
                    <a:pt x="85" y="113"/>
                  </a:lnTo>
                  <a:lnTo>
                    <a:pt x="84" y="115"/>
                  </a:lnTo>
                  <a:lnTo>
                    <a:pt x="81" y="116"/>
                  </a:lnTo>
                  <a:lnTo>
                    <a:pt x="78" y="118"/>
                  </a:lnTo>
                  <a:lnTo>
                    <a:pt x="75" y="119"/>
                  </a:lnTo>
                  <a:lnTo>
                    <a:pt x="73" y="121"/>
                  </a:lnTo>
                  <a:lnTo>
                    <a:pt x="71" y="121"/>
                  </a:lnTo>
                  <a:lnTo>
                    <a:pt x="69" y="121"/>
                  </a:lnTo>
                  <a:lnTo>
                    <a:pt x="66" y="122"/>
                  </a:lnTo>
                  <a:lnTo>
                    <a:pt x="63" y="122"/>
                  </a:lnTo>
                  <a:lnTo>
                    <a:pt x="62" y="122"/>
                  </a:lnTo>
                  <a:lnTo>
                    <a:pt x="59" y="122"/>
                  </a:lnTo>
                  <a:lnTo>
                    <a:pt x="58" y="122"/>
                  </a:lnTo>
                  <a:lnTo>
                    <a:pt x="55" y="122"/>
                  </a:lnTo>
                  <a:lnTo>
                    <a:pt x="53" y="121"/>
                  </a:lnTo>
                  <a:lnTo>
                    <a:pt x="51" y="121"/>
                  </a:lnTo>
                  <a:lnTo>
                    <a:pt x="48" y="121"/>
                  </a:lnTo>
                  <a:lnTo>
                    <a:pt x="47" y="119"/>
                  </a:lnTo>
                  <a:lnTo>
                    <a:pt x="44" y="119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40" y="116"/>
                  </a:lnTo>
                  <a:lnTo>
                    <a:pt x="38" y="115"/>
                  </a:lnTo>
                  <a:lnTo>
                    <a:pt x="36" y="115"/>
                  </a:lnTo>
                  <a:lnTo>
                    <a:pt x="35" y="113"/>
                  </a:lnTo>
                  <a:lnTo>
                    <a:pt x="32" y="112"/>
                  </a:lnTo>
                  <a:lnTo>
                    <a:pt x="31" y="110"/>
                  </a:lnTo>
                  <a:lnTo>
                    <a:pt x="28" y="109"/>
                  </a:lnTo>
                  <a:lnTo>
                    <a:pt x="27" y="107"/>
                  </a:lnTo>
                  <a:lnTo>
                    <a:pt x="28" y="107"/>
                  </a:lnTo>
                  <a:lnTo>
                    <a:pt x="27" y="105"/>
                  </a:lnTo>
                  <a:lnTo>
                    <a:pt x="26" y="104"/>
                  </a:lnTo>
                  <a:lnTo>
                    <a:pt x="24" y="102"/>
                  </a:lnTo>
                  <a:lnTo>
                    <a:pt x="23" y="101"/>
                  </a:lnTo>
                  <a:lnTo>
                    <a:pt x="22" y="99"/>
                  </a:lnTo>
                  <a:lnTo>
                    <a:pt x="20" y="98"/>
                  </a:lnTo>
                  <a:lnTo>
                    <a:pt x="19" y="96"/>
                  </a:lnTo>
                  <a:lnTo>
                    <a:pt x="17" y="95"/>
                  </a:lnTo>
                  <a:lnTo>
                    <a:pt x="17" y="93"/>
                  </a:lnTo>
                  <a:lnTo>
                    <a:pt x="16" y="92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2" y="87"/>
                  </a:lnTo>
                  <a:lnTo>
                    <a:pt x="11" y="84"/>
                  </a:lnTo>
                  <a:lnTo>
                    <a:pt x="8" y="81"/>
                  </a:lnTo>
                  <a:lnTo>
                    <a:pt x="7" y="79"/>
                  </a:lnTo>
                  <a:lnTo>
                    <a:pt x="5" y="78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3" y="73"/>
                  </a:lnTo>
                  <a:lnTo>
                    <a:pt x="3" y="71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5" y="68"/>
                  </a:lnTo>
                  <a:lnTo>
                    <a:pt x="7" y="67"/>
                  </a:lnTo>
                  <a:lnTo>
                    <a:pt x="8" y="67"/>
                  </a:lnTo>
                  <a:lnTo>
                    <a:pt x="11" y="68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7" y="71"/>
                  </a:lnTo>
                  <a:lnTo>
                    <a:pt x="20" y="73"/>
                  </a:lnTo>
                  <a:lnTo>
                    <a:pt x="22" y="73"/>
                  </a:lnTo>
                  <a:lnTo>
                    <a:pt x="26" y="76"/>
                  </a:lnTo>
                  <a:lnTo>
                    <a:pt x="28" y="76"/>
                  </a:lnTo>
                  <a:lnTo>
                    <a:pt x="30" y="76"/>
                  </a:lnTo>
                  <a:lnTo>
                    <a:pt x="31" y="76"/>
                  </a:lnTo>
                  <a:lnTo>
                    <a:pt x="31" y="75"/>
                  </a:lnTo>
                  <a:lnTo>
                    <a:pt x="31" y="73"/>
                  </a:lnTo>
                  <a:lnTo>
                    <a:pt x="30" y="71"/>
                  </a:lnTo>
                  <a:lnTo>
                    <a:pt x="28" y="71"/>
                  </a:lnTo>
                  <a:lnTo>
                    <a:pt x="27" y="70"/>
                  </a:lnTo>
                  <a:lnTo>
                    <a:pt x="24" y="68"/>
                  </a:lnTo>
                  <a:lnTo>
                    <a:pt x="22" y="67"/>
                  </a:lnTo>
                  <a:lnTo>
                    <a:pt x="20" y="64"/>
                  </a:lnTo>
                  <a:lnTo>
                    <a:pt x="17" y="62"/>
                  </a:lnTo>
                  <a:lnTo>
                    <a:pt x="16" y="61"/>
                  </a:lnTo>
                  <a:lnTo>
                    <a:pt x="15" y="59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1" y="54"/>
                  </a:lnTo>
                  <a:lnTo>
                    <a:pt x="11" y="53"/>
                  </a:lnTo>
                  <a:lnTo>
                    <a:pt x="9" y="51"/>
                  </a:lnTo>
                  <a:lnTo>
                    <a:pt x="9" y="50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3" y="41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22" y="44"/>
                  </a:lnTo>
                  <a:lnTo>
                    <a:pt x="23" y="45"/>
                  </a:lnTo>
                  <a:lnTo>
                    <a:pt x="24" y="47"/>
                  </a:lnTo>
                  <a:lnTo>
                    <a:pt x="27" y="50"/>
                  </a:lnTo>
                  <a:lnTo>
                    <a:pt x="30" y="53"/>
                  </a:lnTo>
                  <a:lnTo>
                    <a:pt x="32" y="54"/>
                  </a:lnTo>
                  <a:lnTo>
                    <a:pt x="35" y="58"/>
                  </a:lnTo>
                  <a:lnTo>
                    <a:pt x="36" y="59"/>
                  </a:lnTo>
                  <a:lnTo>
                    <a:pt x="39" y="61"/>
                  </a:lnTo>
                  <a:lnTo>
                    <a:pt x="39" y="62"/>
                  </a:lnTo>
                  <a:lnTo>
                    <a:pt x="40" y="62"/>
                  </a:lnTo>
                  <a:lnTo>
                    <a:pt x="40" y="64"/>
                  </a:lnTo>
                  <a:lnTo>
                    <a:pt x="42" y="64"/>
                  </a:lnTo>
                  <a:lnTo>
                    <a:pt x="42" y="62"/>
                  </a:lnTo>
                  <a:lnTo>
                    <a:pt x="43" y="62"/>
                  </a:lnTo>
                  <a:lnTo>
                    <a:pt x="43" y="61"/>
                  </a:lnTo>
                  <a:lnTo>
                    <a:pt x="42" y="59"/>
                  </a:lnTo>
                  <a:lnTo>
                    <a:pt x="40" y="58"/>
                  </a:lnTo>
                  <a:lnTo>
                    <a:pt x="39" y="56"/>
                  </a:lnTo>
                  <a:lnTo>
                    <a:pt x="36" y="53"/>
                  </a:lnTo>
                  <a:lnTo>
                    <a:pt x="32" y="50"/>
                  </a:lnTo>
                  <a:lnTo>
                    <a:pt x="31" y="48"/>
                  </a:lnTo>
                  <a:lnTo>
                    <a:pt x="30" y="45"/>
                  </a:lnTo>
                  <a:lnTo>
                    <a:pt x="28" y="44"/>
                  </a:lnTo>
                  <a:lnTo>
                    <a:pt x="27" y="42"/>
                  </a:lnTo>
                  <a:lnTo>
                    <a:pt x="26" y="41"/>
                  </a:lnTo>
                  <a:lnTo>
                    <a:pt x="24" y="37"/>
                  </a:lnTo>
                  <a:lnTo>
                    <a:pt x="23" y="36"/>
                  </a:lnTo>
                  <a:lnTo>
                    <a:pt x="23" y="34"/>
                  </a:lnTo>
                  <a:lnTo>
                    <a:pt x="22" y="33"/>
                  </a:lnTo>
                  <a:lnTo>
                    <a:pt x="22" y="31"/>
                  </a:lnTo>
                  <a:lnTo>
                    <a:pt x="22" y="30"/>
                  </a:lnTo>
                  <a:lnTo>
                    <a:pt x="22" y="28"/>
                  </a:lnTo>
                  <a:lnTo>
                    <a:pt x="22" y="27"/>
                  </a:lnTo>
                  <a:lnTo>
                    <a:pt x="22" y="25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7" y="22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5"/>
                  </a:lnTo>
                  <a:lnTo>
                    <a:pt x="35" y="27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9" y="30"/>
                  </a:lnTo>
                  <a:lnTo>
                    <a:pt x="42" y="33"/>
                  </a:lnTo>
                  <a:lnTo>
                    <a:pt x="44" y="37"/>
                  </a:lnTo>
                  <a:lnTo>
                    <a:pt x="46" y="41"/>
                  </a:lnTo>
                  <a:lnTo>
                    <a:pt x="48" y="44"/>
                  </a:lnTo>
                  <a:lnTo>
                    <a:pt x="51" y="47"/>
                  </a:lnTo>
                  <a:lnTo>
                    <a:pt x="53" y="48"/>
                  </a:lnTo>
                  <a:lnTo>
                    <a:pt x="53" y="50"/>
                  </a:lnTo>
                  <a:lnTo>
                    <a:pt x="54" y="50"/>
                  </a:lnTo>
                  <a:lnTo>
                    <a:pt x="55" y="50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2" name="Freeform 134"/>
            <p:cNvSpPr>
              <a:spLocks/>
            </p:cNvSpPr>
            <p:nvPr/>
          </p:nvSpPr>
          <p:spPr bwMode="auto">
            <a:xfrm>
              <a:off x="5697538" y="5284788"/>
              <a:ext cx="69850" cy="88900"/>
            </a:xfrm>
            <a:custGeom>
              <a:avLst/>
              <a:gdLst>
                <a:gd name="T0" fmla="*/ 2147483647 w 87"/>
                <a:gd name="T1" fmla="*/ 2147483647 h 113"/>
                <a:gd name="T2" fmla="*/ 2147483647 w 87"/>
                <a:gd name="T3" fmla="*/ 2147483647 h 113"/>
                <a:gd name="T4" fmla="*/ 2147483647 w 87"/>
                <a:gd name="T5" fmla="*/ 2147483647 h 113"/>
                <a:gd name="T6" fmla="*/ 2147483647 w 87"/>
                <a:gd name="T7" fmla="*/ 2147483647 h 113"/>
                <a:gd name="T8" fmla="*/ 2147483647 w 87"/>
                <a:gd name="T9" fmla="*/ 2147483647 h 113"/>
                <a:gd name="T10" fmla="*/ 2147483647 w 87"/>
                <a:gd name="T11" fmla="*/ 2147483647 h 113"/>
                <a:gd name="T12" fmla="*/ 2147483647 w 87"/>
                <a:gd name="T13" fmla="*/ 2147483647 h 113"/>
                <a:gd name="T14" fmla="*/ 2147483647 w 87"/>
                <a:gd name="T15" fmla="*/ 2147483647 h 113"/>
                <a:gd name="T16" fmla="*/ 2147483647 w 87"/>
                <a:gd name="T17" fmla="*/ 2147483647 h 113"/>
                <a:gd name="T18" fmla="*/ 2147483647 w 87"/>
                <a:gd name="T19" fmla="*/ 2147483647 h 113"/>
                <a:gd name="T20" fmla="*/ 2147483647 w 87"/>
                <a:gd name="T21" fmla="*/ 2147483647 h 113"/>
                <a:gd name="T22" fmla="*/ 2147483647 w 87"/>
                <a:gd name="T23" fmla="*/ 2147483647 h 113"/>
                <a:gd name="T24" fmla="*/ 2147483647 w 87"/>
                <a:gd name="T25" fmla="*/ 2147483647 h 113"/>
                <a:gd name="T26" fmla="*/ 2147483647 w 87"/>
                <a:gd name="T27" fmla="*/ 2147483647 h 113"/>
                <a:gd name="T28" fmla="*/ 2147483647 w 87"/>
                <a:gd name="T29" fmla="*/ 2147483647 h 113"/>
                <a:gd name="T30" fmla="*/ 2147483647 w 87"/>
                <a:gd name="T31" fmla="*/ 2147483647 h 113"/>
                <a:gd name="T32" fmla="*/ 2147483647 w 87"/>
                <a:gd name="T33" fmla="*/ 2147483647 h 113"/>
                <a:gd name="T34" fmla="*/ 2147483647 w 87"/>
                <a:gd name="T35" fmla="*/ 2147483647 h 113"/>
                <a:gd name="T36" fmla="*/ 2147483647 w 87"/>
                <a:gd name="T37" fmla="*/ 2147483647 h 113"/>
                <a:gd name="T38" fmla="*/ 2147483647 w 87"/>
                <a:gd name="T39" fmla="*/ 0 h 113"/>
                <a:gd name="T40" fmla="*/ 2147483647 w 87"/>
                <a:gd name="T41" fmla="*/ 0 h 113"/>
                <a:gd name="T42" fmla="*/ 2147483647 w 87"/>
                <a:gd name="T43" fmla="*/ 0 h 113"/>
                <a:gd name="T44" fmla="*/ 2147483647 w 87"/>
                <a:gd name="T45" fmla="*/ 2147483647 h 113"/>
                <a:gd name="T46" fmla="*/ 2147483647 w 87"/>
                <a:gd name="T47" fmla="*/ 2147483647 h 113"/>
                <a:gd name="T48" fmla="*/ 2147483647 w 87"/>
                <a:gd name="T49" fmla="*/ 2147483647 h 113"/>
                <a:gd name="T50" fmla="*/ 2147483647 w 87"/>
                <a:gd name="T51" fmla="*/ 2147483647 h 113"/>
                <a:gd name="T52" fmla="*/ 2147483647 w 87"/>
                <a:gd name="T53" fmla="*/ 2147483647 h 113"/>
                <a:gd name="T54" fmla="*/ 2147483647 w 87"/>
                <a:gd name="T55" fmla="*/ 2147483647 h 113"/>
                <a:gd name="T56" fmla="*/ 2147483647 w 87"/>
                <a:gd name="T57" fmla="*/ 2147483647 h 113"/>
                <a:gd name="T58" fmla="*/ 2147483647 w 87"/>
                <a:gd name="T59" fmla="*/ 2147483647 h 113"/>
                <a:gd name="T60" fmla="*/ 2147483647 w 87"/>
                <a:gd name="T61" fmla="*/ 2147483647 h 113"/>
                <a:gd name="T62" fmla="*/ 2147483647 w 87"/>
                <a:gd name="T63" fmla="*/ 2147483647 h 113"/>
                <a:gd name="T64" fmla="*/ 2147483647 w 87"/>
                <a:gd name="T65" fmla="*/ 2147483647 h 113"/>
                <a:gd name="T66" fmla="*/ 2147483647 w 87"/>
                <a:gd name="T67" fmla="*/ 2147483647 h 113"/>
                <a:gd name="T68" fmla="*/ 2147483647 w 87"/>
                <a:gd name="T69" fmla="*/ 2147483647 h 113"/>
                <a:gd name="T70" fmla="*/ 2147483647 w 87"/>
                <a:gd name="T71" fmla="*/ 2147483647 h 113"/>
                <a:gd name="T72" fmla="*/ 2147483647 w 87"/>
                <a:gd name="T73" fmla="*/ 2147483647 h 113"/>
                <a:gd name="T74" fmla="*/ 2147483647 w 87"/>
                <a:gd name="T75" fmla="*/ 2147483647 h 113"/>
                <a:gd name="T76" fmla="*/ 2147483647 w 87"/>
                <a:gd name="T77" fmla="*/ 2147483647 h 113"/>
                <a:gd name="T78" fmla="*/ 2147483647 w 87"/>
                <a:gd name="T79" fmla="*/ 2147483647 h 113"/>
                <a:gd name="T80" fmla="*/ 2147483647 w 87"/>
                <a:gd name="T81" fmla="*/ 2147483647 h 113"/>
                <a:gd name="T82" fmla="*/ 2147483647 w 87"/>
                <a:gd name="T83" fmla="*/ 2147483647 h 113"/>
                <a:gd name="T84" fmla="*/ 2147483647 w 87"/>
                <a:gd name="T85" fmla="*/ 2147483647 h 113"/>
                <a:gd name="T86" fmla="*/ 2147483647 w 87"/>
                <a:gd name="T87" fmla="*/ 2147483647 h 113"/>
                <a:gd name="T88" fmla="*/ 2147483647 w 87"/>
                <a:gd name="T89" fmla="*/ 2147483647 h 113"/>
                <a:gd name="T90" fmla="*/ 2147483647 w 87"/>
                <a:gd name="T91" fmla="*/ 2147483647 h 113"/>
                <a:gd name="T92" fmla="*/ 2147483647 w 87"/>
                <a:gd name="T93" fmla="*/ 2147483647 h 113"/>
                <a:gd name="T94" fmla="*/ 2147483647 w 87"/>
                <a:gd name="T95" fmla="*/ 2147483647 h 113"/>
                <a:gd name="T96" fmla="*/ 2147483647 w 87"/>
                <a:gd name="T97" fmla="*/ 2147483647 h 113"/>
                <a:gd name="T98" fmla="*/ 2147483647 w 87"/>
                <a:gd name="T99" fmla="*/ 2147483647 h 113"/>
                <a:gd name="T100" fmla="*/ 2147483647 w 87"/>
                <a:gd name="T101" fmla="*/ 2147483647 h 113"/>
                <a:gd name="T102" fmla="*/ 2147483647 w 87"/>
                <a:gd name="T103" fmla="*/ 2147483647 h 113"/>
                <a:gd name="T104" fmla="*/ 2147483647 w 87"/>
                <a:gd name="T105" fmla="*/ 2147483647 h 113"/>
                <a:gd name="T106" fmla="*/ 2147483647 w 87"/>
                <a:gd name="T107" fmla="*/ 2147483647 h 113"/>
                <a:gd name="T108" fmla="*/ 2147483647 w 87"/>
                <a:gd name="T109" fmla="*/ 2147483647 h 113"/>
                <a:gd name="T110" fmla="*/ 2147483647 w 87"/>
                <a:gd name="T111" fmla="*/ 2147483647 h 113"/>
                <a:gd name="T112" fmla="*/ 0 w 87"/>
                <a:gd name="T113" fmla="*/ 2147483647 h 113"/>
                <a:gd name="T114" fmla="*/ 2147483647 w 87"/>
                <a:gd name="T115" fmla="*/ 2147483647 h 113"/>
                <a:gd name="T116" fmla="*/ 2147483647 w 87"/>
                <a:gd name="T117" fmla="*/ 2147483647 h 11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87" h="113">
                  <a:moveTo>
                    <a:pt x="8" y="78"/>
                  </a:moveTo>
                  <a:lnTo>
                    <a:pt x="7" y="78"/>
                  </a:lnTo>
                  <a:lnTo>
                    <a:pt x="7" y="76"/>
                  </a:lnTo>
                  <a:lnTo>
                    <a:pt x="5" y="76"/>
                  </a:lnTo>
                  <a:lnTo>
                    <a:pt x="5" y="74"/>
                  </a:lnTo>
                  <a:lnTo>
                    <a:pt x="4" y="73"/>
                  </a:lnTo>
                  <a:lnTo>
                    <a:pt x="2" y="71"/>
                  </a:lnTo>
                  <a:lnTo>
                    <a:pt x="2" y="70"/>
                  </a:lnTo>
                  <a:lnTo>
                    <a:pt x="1" y="68"/>
                  </a:lnTo>
                  <a:lnTo>
                    <a:pt x="1" y="67"/>
                  </a:lnTo>
                  <a:lnTo>
                    <a:pt x="1" y="65"/>
                  </a:lnTo>
                  <a:lnTo>
                    <a:pt x="1" y="64"/>
                  </a:lnTo>
                  <a:lnTo>
                    <a:pt x="2" y="62"/>
                  </a:lnTo>
                  <a:lnTo>
                    <a:pt x="2" y="61"/>
                  </a:lnTo>
                  <a:lnTo>
                    <a:pt x="4" y="61"/>
                  </a:lnTo>
                  <a:lnTo>
                    <a:pt x="4" y="59"/>
                  </a:lnTo>
                  <a:lnTo>
                    <a:pt x="5" y="59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2" y="54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2" y="50"/>
                  </a:lnTo>
                  <a:lnTo>
                    <a:pt x="12" y="48"/>
                  </a:lnTo>
                  <a:lnTo>
                    <a:pt x="11" y="47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3" y="36"/>
                  </a:lnTo>
                  <a:lnTo>
                    <a:pt x="15" y="34"/>
                  </a:lnTo>
                  <a:lnTo>
                    <a:pt x="16" y="34"/>
                  </a:lnTo>
                  <a:lnTo>
                    <a:pt x="16" y="33"/>
                  </a:lnTo>
                  <a:lnTo>
                    <a:pt x="17" y="33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30"/>
                  </a:lnTo>
                  <a:lnTo>
                    <a:pt x="25" y="30"/>
                  </a:lnTo>
                  <a:lnTo>
                    <a:pt x="24" y="28"/>
                  </a:lnTo>
                  <a:lnTo>
                    <a:pt x="23" y="28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19" y="22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1"/>
                  </a:lnTo>
                  <a:lnTo>
                    <a:pt x="17" y="10"/>
                  </a:lnTo>
                  <a:lnTo>
                    <a:pt x="19" y="8"/>
                  </a:lnTo>
                  <a:lnTo>
                    <a:pt x="20" y="6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59" y="3"/>
                  </a:lnTo>
                  <a:lnTo>
                    <a:pt x="60" y="3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7" y="6"/>
                  </a:lnTo>
                  <a:lnTo>
                    <a:pt x="69" y="6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3" y="10"/>
                  </a:lnTo>
                  <a:lnTo>
                    <a:pt x="74" y="11"/>
                  </a:lnTo>
                  <a:lnTo>
                    <a:pt x="75" y="11"/>
                  </a:lnTo>
                  <a:lnTo>
                    <a:pt x="77" y="13"/>
                  </a:lnTo>
                  <a:lnTo>
                    <a:pt x="78" y="13"/>
                  </a:lnTo>
                  <a:lnTo>
                    <a:pt x="79" y="14"/>
                  </a:lnTo>
                  <a:lnTo>
                    <a:pt x="81" y="16"/>
                  </a:lnTo>
                  <a:lnTo>
                    <a:pt x="82" y="17"/>
                  </a:lnTo>
                  <a:lnTo>
                    <a:pt x="83" y="19"/>
                  </a:lnTo>
                  <a:lnTo>
                    <a:pt x="85" y="20"/>
                  </a:lnTo>
                  <a:lnTo>
                    <a:pt x="85" y="22"/>
                  </a:lnTo>
                  <a:lnTo>
                    <a:pt x="86" y="22"/>
                  </a:lnTo>
                  <a:lnTo>
                    <a:pt x="86" y="23"/>
                  </a:lnTo>
                  <a:lnTo>
                    <a:pt x="86" y="25"/>
                  </a:lnTo>
                  <a:lnTo>
                    <a:pt x="86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6" y="31"/>
                  </a:lnTo>
                  <a:lnTo>
                    <a:pt x="86" y="33"/>
                  </a:lnTo>
                  <a:lnTo>
                    <a:pt x="86" y="34"/>
                  </a:lnTo>
                  <a:lnTo>
                    <a:pt x="85" y="34"/>
                  </a:lnTo>
                  <a:lnTo>
                    <a:pt x="85" y="36"/>
                  </a:lnTo>
                  <a:lnTo>
                    <a:pt x="83" y="36"/>
                  </a:lnTo>
                  <a:lnTo>
                    <a:pt x="83" y="37"/>
                  </a:lnTo>
                  <a:lnTo>
                    <a:pt x="82" y="37"/>
                  </a:lnTo>
                  <a:lnTo>
                    <a:pt x="81" y="39"/>
                  </a:lnTo>
                  <a:lnTo>
                    <a:pt x="79" y="39"/>
                  </a:lnTo>
                  <a:lnTo>
                    <a:pt x="79" y="40"/>
                  </a:lnTo>
                  <a:lnTo>
                    <a:pt x="78" y="40"/>
                  </a:lnTo>
                  <a:lnTo>
                    <a:pt x="77" y="40"/>
                  </a:lnTo>
                  <a:lnTo>
                    <a:pt x="75" y="42"/>
                  </a:lnTo>
                  <a:lnTo>
                    <a:pt x="74" y="42"/>
                  </a:lnTo>
                  <a:lnTo>
                    <a:pt x="73" y="42"/>
                  </a:lnTo>
                  <a:lnTo>
                    <a:pt x="74" y="44"/>
                  </a:lnTo>
                  <a:lnTo>
                    <a:pt x="74" y="45"/>
                  </a:lnTo>
                  <a:lnTo>
                    <a:pt x="75" y="45"/>
                  </a:lnTo>
                  <a:lnTo>
                    <a:pt x="77" y="47"/>
                  </a:lnTo>
                  <a:lnTo>
                    <a:pt x="77" y="48"/>
                  </a:lnTo>
                  <a:lnTo>
                    <a:pt x="78" y="48"/>
                  </a:lnTo>
                  <a:lnTo>
                    <a:pt x="78" y="50"/>
                  </a:lnTo>
                  <a:lnTo>
                    <a:pt x="79" y="51"/>
                  </a:lnTo>
                  <a:lnTo>
                    <a:pt x="79" y="53"/>
                  </a:lnTo>
                  <a:lnTo>
                    <a:pt x="81" y="54"/>
                  </a:lnTo>
                  <a:lnTo>
                    <a:pt x="81" y="56"/>
                  </a:lnTo>
                  <a:lnTo>
                    <a:pt x="81" y="57"/>
                  </a:lnTo>
                  <a:lnTo>
                    <a:pt x="81" y="59"/>
                  </a:lnTo>
                  <a:lnTo>
                    <a:pt x="81" y="61"/>
                  </a:lnTo>
                  <a:lnTo>
                    <a:pt x="79" y="62"/>
                  </a:lnTo>
                  <a:lnTo>
                    <a:pt x="79" y="64"/>
                  </a:lnTo>
                  <a:lnTo>
                    <a:pt x="78" y="64"/>
                  </a:lnTo>
                  <a:lnTo>
                    <a:pt x="78" y="65"/>
                  </a:lnTo>
                  <a:lnTo>
                    <a:pt x="77" y="67"/>
                  </a:lnTo>
                  <a:lnTo>
                    <a:pt x="75" y="67"/>
                  </a:lnTo>
                  <a:lnTo>
                    <a:pt x="74" y="68"/>
                  </a:lnTo>
                  <a:lnTo>
                    <a:pt x="73" y="68"/>
                  </a:lnTo>
                  <a:lnTo>
                    <a:pt x="73" y="70"/>
                  </a:lnTo>
                  <a:lnTo>
                    <a:pt x="71" y="70"/>
                  </a:lnTo>
                  <a:lnTo>
                    <a:pt x="70" y="70"/>
                  </a:lnTo>
                  <a:lnTo>
                    <a:pt x="69" y="70"/>
                  </a:lnTo>
                  <a:lnTo>
                    <a:pt x="67" y="71"/>
                  </a:lnTo>
                  <a:lnTo>
                    <a:pt x="69" y="73"/>
                  </a:lnTo>
                  <a:lnTo>
                    <a:pt x="69" y="74"/>
                  </a:lnTo>
                  <a:lnTo>
                    <a:pt x="70" y="76"/>
                  </a:lnTo>
                  <a:lnTo>
                    <a:pt x="71" y="78"/>
                  </a:lnTo>
                  <a:lnTo>
                    <a:pt x="71" y="79"/>
                  </a:lnTo>
                  <a:lnTo>
                    <a:pt x="71" y="81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0" y="85"/>
                  </a:lnTo>
                  <a:lnTo>
                    <a:pt x="70" y="87"/>
                  </a:lnTo>
                  <a:lnTo>
                    <a:pt x="69" y="87"/>
                  </a:lnTo>
                  <a:lnTo>
                    <a:pt x="69" y="88"/>
                  </a:lnTo>
                  <a:lnTo>
                    <a:pt x="67" y="88"/>
                  </a:lnTo>
                  <a:lnTo>
                    <a:pt x="66" y="88"/>
                  </a:lnTo>
                  <a:lnTo>
                    <a:pt x="66" y="90"/>
                  </a:lnTo>
                  <a:lnTo>
                    <a:pt x="65" y="90"/>
                  </a:lnTo>
                  <a:lnTo>
                    <a:pt x="63" y="91"/>
                  </a:lnTo>
                  <a:lnTo>
                    <a:pt x="62" y="91"/>
                  </a:lnTo>
                  <a:lnTo>
                    <a:pt x="60" y="91"/>
                  </a:lnTo>
                  <a:lnTo>
                    <a:pt x="59" y="91"/>
                  </a:lnTo>
                  <a:lnTo>
                    <a:pt x="58" y="91"/>
                  </a:lnTo>
                  <a:lnTo>
                    <a:pt x="56" y="93"/>
                  </a:lnTo>
                  <a:lnTo>
                    <a:pt x="58" y="93"/>
                  </a:lnTo>
                  <a:lnTo>
                    <a:pt x="58" y="95"/>
                  </a:lnTo>
                  <a:lnTo>
                    <a:pt x="58" y="96"/>
                  </a:lnTo>
                  <a:lnTo>
                    <a:pt x="59" y="98"/>
                  </a:lnTo>
                  <a:lnTo>
                    <a:pt x="59" y="99"/>
                  </a:lnTo>
                  <a:lnTo>
                    <a:pt x="59" y="101"/>
                  </a:lnTo>
                  <a:lnTo>
                    <a:pt x="59" y="102"/>
                  </a:lnTo>
                  <a:lnTo>
                    <a:pt x="59" y="104"/>
                  </a:lnTo>
                  <a:lnTo>
                    <a:pt x="58" y="104"/>
                  </a:lnTo>
                  <a:lnTo>
                    <a:pt x="58" y="105"/>
                  </a:lnTo>
                  <a:lnTo>
                    <a:pt x="56" y="107"/>
                  </a:lnTo>
                  <a:lnTo>
                    <a:pt x="55" y="108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51" y="110"/>
                  </a:lnTo>
                  <a:lnTo>
                    <a:pt x="50" y="110"/>
                  </a:lnTo>
                  <a:lnTo>
                    <a:pt x="50" y="112"/>
                  </a:lnTo>
                  <a:lnTo>
                    <a:pt x="48" y="112"/>
                  </a:lnTo>
                  <a:lnTo>
                    <a:pt x="47" y="112"/>
                  </a:lnTo>
                  <a:lnTo>
                    <a:pt x="46" y="112"/>
                  </a:lnTo>
                  <a:lnTo>
                    <a:pt x="44" y="112"/>
                  </a:lnTo>
                  <a:lnTo>
                    <a:pt x="43" y="113"/>
                  </a:lnTo>
                  <a:lnTo>
                    <a:pt x="42" y="113"/>
                  </a:lnTo>
                  <a:lnTo>
                    <a:pt x="40" y="113"/>
                  </a:lnTo>
                  <a:lnTo>
                    <a:pt x="39" y="113"/>
                  </a:lnTo>
                  <a:lnTo>
                    <a:pt x="38" y="113"/>
                  </a:lnTo>
                  <a:lnTo>
                    <a:pt x="35" y="113"/>
                  </a:lnTo>
                  <a:lnTo>
                    <a:pt x="32" y="112"/>
                  </a:lnTo>
                  <a:lnTo>
                    <a:pt x="31" y="112"/>
                  </a:lnTo>
                  <a:lnTo>
                    <a:pt x="29" y="112"/>
                  </a:lnTo>
                  <a:lnTo>
                    <a:pt x="28" y="112"/>
                  </a:lnTo>
                  <a:lnTo>
                    <a:pt x="27" y="110"/>
                  </a:lnTo>
                  <a:lnTo>
                    <a:pt x="23" y="110"/>
                  </a:lnTo>
                  <a:lnTo>
                    <a:pt x="20" y="108"/>
                  </a:lnTo>
                  <a:lnTo>
                    <a:pt x="17" y="108"/>
                  </a:lnTo>
                  <a:lnTo>
                    <a:pt x="15" y="107"/>
                  </a:lnTo>
                  <a:lnTo>
                    <a:pt x="13" y="105"/>
                  </a:lnTo>
                  <a:lnTo>
                    <a:pt x="12" y="105"/>
                  </a:lnTo>
                  <a:lnTo>
                    <a:pt x="12" y="104"/>
                  </a:lnTo>
                  <a:lnTo>
                    <a:pt x="11" y="104"/>
                  </a:lnTo>
                  <a:lnTo>
                    <a:pt x="9" y="102"/>
                  </a:lnTo>
                  <a:lnTo>
                    <a:pt x="8" y="102"/>
                  </a:lnTo>
                  <a:lnTo>
                    <a:pt x="7" y="101"/>
                  </a:lnTo>
                  <a:lnTo>
                    <a:pt x="5" y="99"/>
                  </a:lnTo>
                  <a:lnTo>
                    <a:pt x="4" y="98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2" y="95"/>
                  </a:lnTo>
                  <a:lnTo>
                    <a:pt x="1" y="95"/>
                  </a:lnTo>
                  <a:lnTo>
                    <a:pt x="1" y="93"/>
                  </a:lnTo>
                  <a:lnTo>
                    <a:pt x="0" y="91"/>
                  </a:lnTo>
                  <a:lnTo>
                    <a:pt x="0" y="90"/>
                  </a:lnTo>
                  <a:lnTo>
                    <a:pt x="0" y="88"/>
                  </a:lnTo>
                  <a:lnTo>
                    <a:pt x="0" y="87"/>
                  </a:lnTo>
                  <a:lnTo>
                    <a:pt x="0" y="85"/>
                  </a:lnTo>
                  <a:lnTo>
                    <a:pt x="1" y="84"/>
                  </a:lnTo>
                  <a:lnTo>
                    <a:pt x="1" y="82"/>
                  </a:lnTo>
                  <a:lnTo>
                    <a:pt x="2" y="82"/>
                  </a:lnTo>
                  <a:lnTo>
                    <a:pt x="4" y="81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3" name="Freeform 135"/>
            <p:cNvSpPr>
              <a:spLocks noEditPoints="1"/>
            </p:cNvSpPr>
            <p:nvPr/>
          </p:nvSpPr>
          <p:spPr bwMode="auto">
            <a:xfrm>
              <a:off x="5697538" y="5283200"/>
              <a:ext cx="71438" cy="92075"/>
            </a:xfrm>
            <a:custGeom>
              <a:avLst/>
              <a:gdLst>
                <a:gd name="T0" fmla="*/ 2147483647 w 91"/>
                <a:gd name="T1" fmla="*/ 2147483647 h 116"/>
                <a:gd name="T2" fmla="*/ 2147483647 w 91"/>
                <a:gd name="T3" fmla="*/ 2147483647 h 116"/>
                <a:gd name="T4" fmla="*/ 2147483647 w 91"/>
                <a:gd name="T5" fmla="*/ 2147483647 h 116"/>
                <a:gd name="T6" fmla="*/ 2147483647 w 91"/>
                <a:gd name="T7" fmla="*/ 2147483647 h 116"/>
                <a:gd name="T8" fmla="*/ 2147483647 w 91"/>
                <a:gd name="T9" fmla="*/ 2147483647 h 116"/>
                <a:gd name="T10" fmla="*/ 2147483647 w 91"/>
                <a:gd name="T11" fmla="*/ 2147483647 h 116"/>
                <a:gd name="T12" fmla="*/ 2147483647 w 91"/>
                <a:gd name="T13" fmla="*/ 2147483647 h 116"/>
                <a:gd name="T14" fmla="*/ 2147483647 w 91"/>
                <a:gd name="T15" fmla="*/ 2147483647 h 116"/>
                <a:gd name="T16" fmla="*/ 0 w 91"/>
                <a:gd name="T17" fmla="*/ 2147483647 h 116"/>
                <a:gd name="T18" fmla="*/ 2147483647 w 91"/>
                <a:gd name="T19" fmla="*/ 2147483647 h 116"/>
                <a:gd name="T20" fmla="*/ 2147483647 w 91"/>
                <a:gd name="T21" fmla="*/ 2147483647 h 116"/>
                <a:gd name="T22" fmla="*/ 2147483647 w 91"/>
                <a:gd name="T23" fmla="*/ 2147483647 h 116"/>
                <a:gd name="T24" fmla="*/ 2147483647 w 91"/>
                <a:gd name="T25" fmla="*/ 2147483647 h 116"/>
                <a:gd name="T26" fmla="*/ 2147483647 w 91"/>
                <a:gd name="T27" fmla="*/ 2147483647 h 116"/>
                <a:gd name="T28" fmla="*/ 2147483647 w 91"/>
                <a:gd name="T29" fmla="*/ 2147483647 h 116"/>
                <a:gd name="T30" fmla="*/ 2147483647 w 91"/>
                <a:gd name="T31" fmla="*/ 2147483647 h 116"/>
                <a:gd name="T32" fmla="*/ 2147483647 w 91"/>
                <a:gd name="T33" fmla="*/ 2147483647 h 116"/>
                <a:gd name="T34" fmla="*/ 2147483647 w 91"/>
                <a:gd name="T35" fmla="*/ 2147483647 h 116"/>
                <a:gd name="T36" fmla="*/ 2147483647 w 91"/>
                <a:gd name="T37" fmla="*/ 2147483647 h 116"/>
                <a:gd name="T38" fmla="*/ 2147483647 w 91"/>
                <a:gd name="T39" fmla="*/ 2147483647 h 116"/>
                <a:gd name="T40" fmla="*/ 2147483647 w 91"/>
                <a:gd name="T41" fmla="*/ 2147483647 h 116"/>
                <a:gd name="T42" fmla="*/ 2147483647 w 91"/>
                <a:gd name="T43" fmla="*/ 2147483647 h 116"/>
                <a:gd name="T44" fmla="*/ 2147483647 w 91"/>
                <a:gd name="T45" fmla="*/ 2147483647 h 116"/>
                <a:gd name="T46" fmla="*/ 2147483647 w 91"/>
                <a:gd name="T47" fmla="*/ 2147483647 h 116"/>
                <a:gd name="T48" fmla="*/ 2147483647 w 91"/>
                <a:gd name="T49" fmla="*/ 2147483647 h 116"/>
                <a:gd name="T50" fmla="*/ 2147483647 w 91"/>
                <a:gd name="T51" fmla="*/ 0 h 116"/>
                <a:gd name="T52" fmla="*/ 2147483647 w 91"/>
                <a:gd name="T53" fmla="*/ 2147483647 h 116"/>
                <a:gd name="T54" fmla="*/ 2147483647 w 91"/>
                <a:gd name="T55" fmla="*/ 2147483647 h 116"/>
                <a:gd name="T56" fmla="*/ 2147483647 w 91"/>
                <a:gd name="T57" fmla="*/ 2147483647 h 116"/>
                <a:gd name="T58" fmla="*/ 2147483647 w 91"/>
                <a:gd name="T59" fmla="*/ 2147483647 h 116"/>
                <a:gd name="T60" fmla="*/ 2147483647 w 91"/>
                <a:gd name="T61" fmla="*/ 2147483647 h 116"/>
                <a:gd name="T62" fmla="*/ 2147483647 w 91"/>
                <a:gd name="T63" fmla="*/ 2147483647 h 116"/>
                <a:gd name="T64" fmla="*/ 2147483647 w 91"/>
                <a:gd name="T65" fmla="*/ 2147483647 h 116"/>
                <a:gd name="T66" fmla="*/ 2147483647 w 91"/>
                <a:gd name="T67" fmla="*/ 2147483647 h 116"/>
                <a:gd name="T68" fmla="*/ 2147483647 w 91"/>
                <a:gd name="T69" fmla="*/ 2147483647 h 116"/>
                <a:gd name="T70" fmla="*/ 2147483647 w 91"/>
                <a:gd name="T71" fmla="*/ 2147483647 h 116"/>
                <a:gd name="T72" fmla="*/ 2147483647 w 91"/>
                <a:gd name="T73" fmla="*/ 2147483647 h 116"/>
                <a:gd name="T74" fmla="*/ 2147483647 w 91"/>
                <a:gd name="T75" fmla="*/ 2147483647 h 116"/>
                <a:gd name="T76" fmla="*/ 2147483647 w 91"/>
                <a:gd name="T77" fmla="*/ 2147483647 h 116"/>
                <a:gd name="T78" fmla="*/ 2147483647 w 91"/>
                <a:gd name="T79" fmla="*/ 2147483647 h 116"/>
                <a:gd name="T80" fmla="*/ 2147483647 w 91"/>
                <a:gd name="T81" fmla="*/ 2147483647 h 116"/>
                <a:gd name="T82" fmla="*/ 2147483647 w 91"/>
                <a:gd name="T83" fmla="*/ 2147483647 h 116"/>
                <a:gd name="T84" fmla="*/ 2147483647 w 91"/>
                <a:gd name="T85" fmla="*/ 2147483647 h 116"/>
                <a:gd name="T86" fmla="*/ 2147483647 w 91"/>
                <a:gd name="T87" fmla="*/ 2147483647 h 116"/>
                <a:gd name="T88" fmla="*/ 2147483647 w 91"/>
                <a:gd name="T89" fmla="*/ 2147483647 h 116"/>
                <a:gd name="T90" fmla="*/ 2147483647 w 91"/>
                <a:gd name="T91" fmla="*/ 2147483647 h 116"/>
                <a:gd name="T92" fmla="*/ 2147483647 w 91"/>
                <a:gd name="T93" fmla="*/ 2147483647 h 116"/>
                <a:gd name="T94" fmla="*/ 2147483647 w 91"/>
                <a:gd name="T95" fmla="*/ 2147483647 h 116"/>
                <a:gd name="T96" fmla="*/ 2147483647 w 91"/>
                <a:gd name="T97" fmla="*/ 2147483647 h 116"/>
                <a:gd name="T98" fmla="*/ 2147483647 w 91"/>
                <a:gd name="T99" fmla="*/ 2147483647 h 116"/>
                <a:gd name="T100" fmla="*/ 2147483647 w 91"/>
                <a:gd name="T101" fmla="*/ 2147483647 h 116"/>
                <a:gd name="T102" fmla="*/ 2147483647 w 91"/>
                <a:gd name="T103" fmla="*/ 2147483647 h 116"/>
                <a:gd name="T104" fmla="*/ 2147483647 w 91"/>
                <a:gd name="T105" fmla="*/ 2147483647 h 116"/>
                <a:gd name="T106" fmla="*/ 2147483647 w 91"/>
                <a:gd name="T107" fmla="*/ 2147483647 h 116"/>
                <a:gd name="T108" fmla="*/ 2147483647 w 91"/>
                <a:gd name="T109" fmla="*/ 2147483647 h 116"/>
                <a:gd name="T110" fmla="*/ 2147483647 w 91"/>
                <a:gd name="T111" fmla="*/ 2147483647 h 116"/>
                <a:gd name="T112" fmla="*/ 2147483647 w 91"/>
                <a:gd name="T113" fmla="*/ 2147483647 h 1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1" h="116">
                  <a:moveTo>
                    <a:pt x="18" y="14"/>
                  </a:moveTo>
                  <a:lnTo>
                    <a:pt x="18" y="14"/>
                  </a:lnTo>
                  <a:lnTo>
                    <a:pt x="17" y="15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19" y="23"/>
                  </a:lnTo>
                  <a:lnTo>
                    <a:pt x="19" y="24"/>
                  </a:lnTo>
                  <a:lnTo>
                    <a:pt x="21" y="24"/>
                  </a:lnTo>
                  <a:lnTo>
                    <a:pt x="21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2" y="31"/>
                  </a:lnTo>
                  <a:lnTo>
                    <a:pt x="21" y="32"/>
                  </a:lnTo>
                  <a:lnTo>
                    <a:pt x="19" y="32"/>
                  </a:lnTo>
                  <a:lnTo>
                    <a:pt x="18" y="32"/>
                  </a:lnTo>
                  <a:lnTo>
                    <a:pt x="18" y="34"/>
                  </a:lnTo>
                  <a:lnTo>
                    <a:pt x="17" y="34"/>
                  </a:lnTo>
                  <a:lnTo>
                    <a:pt x="15" y="35"/>
                  </a:lnTo>
                  <a:lnTo>
                    <a:pt x="14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1" y="41"/>
                  </a:lnTo>
                  <a:lnTo>
                    <a:pt x="11" y="43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5" y="54"/>
                  </a:lnTo>
                  <a:lnTo>
                    <a:pt x="14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10" y="55"/>
                  </a:lnTo>
                  <a:lnTo>
                    <a:pt x="9" y="57"/>
                  </a:lnTo>
                  <a:lnTo>
                    <a:pt x="7" y="58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3" y="62"/>
                  </a:lnTo>
                  <a:lnTo>
                    <a:pt x="3" y="63"/>
                  </a:lnTo>
                  <a:lnTo>
                    <a:pt x="2" y="63"/>
                  </a:lnTo>
                  <a:lnTo>
                    <a:pt x="2" y="65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2" y="69"/>
                  </a:lnTo>
                  <a:lnTo>
                    <a:pt x="3" y="71"/>
                  </a:lnTo>
                  <a:lnTo>
                    <a:pt x="3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6" y="77"/>
                  </a:lnTo>
                  <a:lnTo>
                    <a:pt x="7" y="79"/>
                  </a:lnTo>
                  <a:lnTo>
                    <a:pt x="6" y="80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3" y="82"/>
                  </a:lnTo>
                  <a:lnTo>
                    <a:pt x="3" y="83"/>
                  </a:lnTo>
                  <a:lnTo>
                    <a:pt x="2" y="83"/>
                  </a:lnTo>
                  <a:lnTo>
                    <a:pt x="2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7"/>
                  </a:lnTo>
                  <a:lnTo>
                    <a:pt x="3" y="97"/>
                  </a:lnTo>
                  <a:lnTo>
                    <a:pt x="4" y="99"/>
                  </a:lnTo>
                  <a:lnTo>
                    <a:pt x="4" y="100"/>
                  </a:lnTo>
                  <a:lnTo>
                    <a:pt x="6" y="102"/>
                  </a:lnTo>
                  <a:lnTo>
                    <a:pt x="7" y="103"/>
                  </a:lnTo>
                  <a:lnTo>
                    <a:pt x="9" y="105"/>
                  </a:lnTo>
                  <a:lnTo>
                    <a:pt x="11" y="105"/>
                  </a:lnTo>
                  <a:lnTo>
                    <a:pt x="13" y="106"/>
                  </a:lnTo>
                  <a:lnTo>
                    <a:pt x="14" y="108"/>
                  </a:lnTo>
                  <a:lnTo>
                    <a:pt x="15" y="108"/>
                  </a:lnTo>
                  <a:lnTo>
                    <a:pt x="18" y="109"/>
                  </a:lnTo>
                  <a:lnTo>
                    <a:pt x="19" y="111"/>
                  </a:lnTo>
                  <a:lnTo>
                    <a:pt x="22" y="111"/>
                  </a:lnTo>
                  <a:lnTo>
                    <a:pt x="23" y="113"/>
                  </a:lnTo>
                  <a:lnTo>
                    <a:pt x="26" y="113"/>
                  </a:lnTo>
                  <a:lnTo>
                    <a:pt x="27" y="114"/>
                  </a:lnTo>
                  <a:lnTo>
                    <a:pt x="30" y="114"/>
                  </a:lnTo>
                  <a:lnTo>
                    <a:pt x="31" y="114"/>
                  </a:lnTo>
                  <a:lnTo>
                    <a:pt x="34" y="114"/>
                  </a:lnTo>
                  <a:lnTo>
                    <a:pt x="37" y="116"/>
                  </a:lnTo>
                  <a:lnTo>
                    <a:pt x="38" y="116"/>
                  </a:lnTo>
                  <a:lnTo>
                    <a:pt x="41" y="116"/>
                  </a:lnTo>
                  <a:lnTo>
                    <a:pt x="42" y="116"/>
                  </a:lnTo>
                  <a:lnTo>
                    <a:pt x="45" y="116"/>
                  </a:lnTo>
                  <a:lnTo>
                    <a:pt x="46" y="116"/>
                  </a:lnTo>
                  <a:lnTo>
                    <a:pt x="48" y="114"/>
                  </a:lnTo>
                  <a:lnTo>
                    <a:pt x="50" y="114"/>
                  </a:lnTo>
                  <a:lnTo>
                    <a:pt x="52" y="114"/>
                  </a:lnTo>
                  <a:lnTo>
                    <a:pt x="53" y="113"/>
                  </a:lnTo>
                  <a:lnTo>
                    <a:pt x="54" y="113"/>
                  </a:lnTo>
                  <a:lnTo>
                    <a:pt x="56" y="111"/>
                  </a:lnTo>
                  <a:lnTo>
                    <a:pt x="57" y="111"/>
                  </a:lnTo>
                  <a:lnTo>
                    <a:pt x="58" y="109"/>
                  </a:lnTo>
                  <a:lnTo>
                    <a:pt x="60" y="108"/>
                  </a:lnTo>
                  <a:lnTo>
                    <a:pt x="61" y="108"/>
                  </a:lnTo>
                  <a:lnTo>
                    <a:pt x="61" y="106"/>
                  </a:lnTo>
                  <a:lnTo>
                    <a:pt x="62" y="105"/>
                  </a:lnTo>
                  <a:lnTo>
                    <a:pt x="62" y="103"/>
                  </a:lnTo>
                  <a:lnTo>
                    <a:pt x="62" y="102"/>
                  </a:lnTo>
                  <a:lnTo>
                    <a:pt x="62" y="100"/>
                  </a:lnTo>
                  <a:lnTo>
                    <a:pt x="62" y="99"/>
                  </a:lnTo>
                  <a:lnTo>
                    <a:pt x="61" y="96"/>
                  </a:lnTo>
                  <a:lnTo>
                    <a:pt x="61" y="94"/>
                  </a:lnTo>
                  <a:lnTo>
                    <a:pt x="62" y="94"/>
                  </a:lnTo>
                  <a:lnTo>
                    <a:pt x="64" y="94"/>
                  </a:lnTo>
                  <a:lnTo>
                    <a:pt x="65" y="94"/>
                  </a:lnTo>
                  <a:lnTo>
                    <a:pt x="67" y="92"/>
                  </a:lnTo>
                  <a:lnTo>
                    <a:pt x="68" y="92"/>
                  </a:lnTo>
                  <a:lnTo>
                    <a:pt x="69" y="91"/>
                  </a:lnTo>
                  <a:lnTo>
                    <a:pt x="71" y="91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2" y="88"/>
                  </a:lnTo>
                  <a:lnTo>
                    <a:pt x="73" y="88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5" y="85"/>
                  </a:lnTo>
                  <a:lnTo>
                    <a:pt x="75" y="83"/>
                  </a:lnTo>
                  <a:lnTo>
                    <a:pt x="75" y="82"/>
                  </a:lnTo>
                  <a:lnTo>
                    <a:pt x="75" y="80"/>
                  </a:lnTo>
                  <a:lnTo>
                    <a:pt x="75" y="79"/>
                  </a:lnTo>
                  <a:lnTo>
                    <a:pt x="73" y="77"/>
                  </a:lnTo>
                  <a:lnTo>
                    <a:pt x="73" y="75"/>
                  </a:lnTo>
                  <a:lnTo>
                    <a:pt x="72" y="74"/>
                  </a:lnTo>
                  <a:lnTo>
                    <a:pt x="71" y="72"/>
                  </a:lnTo>
                  <a:lnTo>
                    <a:pt x="72" y="72"/>
                  </a:lnTo>
                  <a:lnTo>
                    <a:pt x="73" y="72"/>
                  </a:lnTo>
                  <a:lnTo>
                    <a:pt x="75" y="71"/>
                  </a:lnTo>
                  <a:lnTo>
                    <a:pt x="76" y="71"/>
                  </a:lnTo>
                  <a:lnTo>
                    <a:pt x="77" y="71"/>
                  </a:lnTo>
                  <a:lnTo>
                    <a:pt x="79" y="69"/>
                  </a:lnTo>
                  <a:lnTo>
                    <a:pt x="80" y="68"/>
                  </a:lnTo>
                  <a:lnTo>
                    <a:pt x="81" y="66"/>
                  </a:lnTo>
                  <a:lnTo>
                    <a:pt x="83" y="65"/>
                  </a:lnTo>
                  <a:lnTo>
                    <a:pt x="83" y="63"/>
                  </a:lnTo>
                  <a:lnTo>
                    <a:pt x="84" y="62"/>
                  </a:lnTo>
                  <a:lnTo>
                    <a:pt x="84" y="60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4"/>
                  </a:lnTo>
                  <a:lnTo>
                    <a:pt x="83" y="52"/>
                  </a:lnTo>
                  <a:lnTo>
                    <a:pt x="83" y="51"/>
                  </a:lnTo>
                  <a:lnTo>
                    <a:pt x="81" y="51"/>
                  </a:lnTo>
                  <a:lnTo>
                    <a:pt x="81" y="49"/>
                  </a:lnTo>
                  <a:lnTo>
                    <a:pt x="80" y="49"/>
                  </a:lnTo>
                  <a:lnTo>
                    <a:pt x="80" y="48"/>
                  </a:lnTo>
                  <a:lnTo>
                    <a:pt x="79" y="46"/>
                  </a:lnTo>
                  <a:lnTo>
                    <a:pt x="77" y="45"/>
                  </a:lnTo>
                  <a:lnTo>
                    <a:pt x="79" y="43"/>
                  </a:lnTo>
                  <a:lnTo>
                    <a:pt x="80" y="43"/>
                  </a:lnTo>
                  <a:lnTo>
                    <a:pt x="81" y="43"/>
                  </a:lnTo>
                  <a:lnTo>
                    <a:pt x="81" y="41"/>
                  </a:lnTo>
                  <a:lnTo>
                    <a:pt x="83" y="41"/>
                  </a:lnTo>
                  <a:lnTo>
                    <a:pt x="84" y="41"/>
                  </a:lnTo>
                  <a:lnTo>
                    <a:pt x="85" y="40"/>
                  </a:lnTo>
                  <a:lnTo>
                    <a:pt x="87" y="38"/>
                  </a:lnTo>
                  <a:lnTo>
                    <a:pt x="88" y="37"/>
                  </a:lnTo>
                  <a:lnTo>
                    <a:pt x="89" y="35"/>
                  </a:lnTo>
                  <a:lnTo>
                    <a:pt x="89" y="34"/>
                  </a:lnTo>
                  <a:lnTo>
                    <a:pt x="89" y="32"/>
                  </a:lnTo>
                  <a:lnTo>
                    <a:pt x="91" y="31"/>
                  </a:lnTo>
                  <a:lnTo>
                    <a:pt x="91" y="29"/>
                  </a:lnTo>
                  <a:lnTo>
                    <a:pt x="89" y="28"/>
                  </a:lnTo>
                  <a:lnTo>
                    <a:pt x="89" y="26"/>
                  </a:lnTo>
                  <a:lnTo>
                    <a:pt x="89" y="24"/>
                  </a:lnTo>
                  <a:lnTo>
                    <a:pt x="89" y="23"/>
                  </a:lnTo>
                  <a:lnTo>
                    <a:pt x="88" y="23"/>
                  </a:lnTo>
                  <a:lnTo>
                    <a:pt x="88" y="21"/>
                  </a:lnTo>
                  <a:lnTo>
                    <a:pt x="87" y="20"/>
                  </a:lnTo>
                  <a:lnTo>
                    <a:pt x="85" y="18"/>
                  </a:lnTo>
                  <a:lnTo>
                    <a:pt x="85" y="17"/>
                  </a:lnTo>
                  <a:lnTo>
                    <a:pt x="84" y="17"/>
                  </a:lnTo>
                  <a:lnTo>
                    <a:pt x="83" y="15"/>
                  </a:lnTo>
                  <a:lnTo>
                    <a:pt x="83" y="14"/>
                  </a:lnTo>
                  <a:lnTo>
                    <a:pt x="81" y="14"/>
                  </a:lnTo>
                  <a:lnTo>
                    <a:pt x="80" y="12"/>
                  </a:lnTo>
                  <a:lnTo>
                    <a:pt x="79" y="12"/>
                  </a:lnTo>
                  <a:lnTo>
                    <a:pt x="77" y="11"/>
                  </a:lnTo>
                  <a:lnTo>
                    <a:pt x="76" y="9"/>
                  </a:lnTo>
                  <a:lnTo>
                    <a:pt x="75" y="9"/>
                  </a:lnTo>
                  <a:lnTo>
                    <a:pt x="73" y="7"/>
                  </a:lnTo>
                  <a:lnTo>
                    <a:pt x="72" y="7"/>
                  </a:lnTo>
                  <a:lnTo>
                    <a:pt x="71" y="6"/>
                  </a:lnTo>
                  <a:lnTo>
                    <a:pt x="68" y="4"/>
                  </a:lnTo>
                  <a:lnTo>
                    <a:pt x="65" y="4"/>
                  </a:lnTo>
                  <a:lnTo>
                    <a:pt x="61" y="3"/>
                  </a:lnTo>
                  <a:lnTo>
                    <a:pt x="58" y="1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3"/>
                  </a:lnTo>
                  <a:lnTo>
                    <a:pt x="26" y="3"/>
                  </a:lnTo>
                  <a:lnTo>
                    <a:pt x="25" y="3"/>
                  </a:lnTo>
                  <a:lnTo>
                    <a:pt x="23" y="4"/>
                  </a:lnTo>
                  <a:lnTo>
                    <a:pt x="22" y="6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4"/>
                  </a:lnTo>
                  <a:close/>
                  <a:moveTo>
                    <a:pt x="29" y="111"/>
                  </a:moveTo>
                  <a:lnTo>
                    <a:pt x="26" y="109"/>
                  </a:lnTo>
                  <a:lnTo>
                    <a:pt x="25" y="109"/>
                  </a:lnTo>
                  <a:lnTo>
                    <a:pt x="22" y="108"/>
                  </a:lnTo>
                  <a:lnTo>
                    <a:pt x="21" y="108"/>
                  </a:lnTo>
                  <a:lnTo>
                    <a:pt x="19" y="106"/>
                  </a:lnTo>
                  <a:lnTo>
                    <a:pt x="17" y="106"/>
                  </a:lnTo>
                  <a:lnTo>
                    <a:pt x="15" y="105"/>
                  </a:lnTo>
                  <a:lnTo>
                    <a:pt x="14" y="105"/>
                  </a:lnTo>
                  <a:lnTo>
                    <a:pt x="13" y="103"/>
                  </a:lnTo>
                  <a:lnTo>
                    <a:pt x="11" y="102"/>
                  </a:lnTo>
                  <a:lnTo>
                    <a:pt x="10" y="100"/>
                  </a:lnTo>
                  <a:lnTo>
                    <a:pt x="9" y="100"/>
                  </a:lnTo>
                  <a:lnTo>
                    <a:pt x="7" y="99"/>
                  </a:lnTo>
                  <a:lnTo>
                    <a:pt x="6" y="97"/>
                  </a:lnTo>
                  <a:lnTo>
                    <a:pt x="6" y="96"/>
                  </a:lnTo>
                  <a:lnTo>
                    <a:pt x="4" y="96"/>
                  </a:lnTo>
                  <a:lnTo>
                    <a:pt x="4" y="94"/>
                  </a:lnTo>
                  <a:lnTo>
                    <a:pt x="3" y="92"/>
                  </a:lnTo>
                  <a:lnTo>
                    <a:pt x="3" y="91"/>
                  </a:lnTo>
                  <a:lnTo>
                    <a:pt x="3" y="89"/>
                  </a:lnTo>
                  <a:lnTo>
                    <a:pt x="3" y="88"/>
                  </a:lnTo>
                  <a:lnTo>
                    <a:pt x="3" y="86"/>
                  </a:lnTo>
                  <a:lnTo>
                    <a:pt x="4" y="85"/>
                  </a:lnTo>
                  <a:lnTo>
                    <a:pt x="6" y="83"/>
                  </a:lnTo>
                  <a:lnTo>
                    <a:pt x="7" y="82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0" y="80"/>
                  </a:lnTo>
                  <a:lnTo>
                    <a:pt x="13" y="80"/>
                  </a:lnTo>
                  <a:lnTo>
                    <a:pt x="11" y="79"/>
                  </a:lnTo>
                  <a:lnTo>
                    <a:pt x="10" y="77"/>
                  </a:lnTo>
                  <a:lnTo>
                    <a:pt x="9" y="77"/>
                  </a:lnTo>
                  <a:lnTo>
                    <a:pt x="9" y="75"/>
                  </a:lnTo>
                  <a:lnTo>
                    <a:pt x="7" y="74"/>
                  </a:lnTo>
                  <a:lnTo>
                    <a:pt x="7" y="72"/>
                  </a:lnTo>
                  <a:lnTo>
                    <a:pt x="6" y="72"/>
                  </a:lnTo>
                  <a:lnTo>
                    <a:pt x="6" y="71"/>
                  </a:lnTo>
                  <a:lnTo>
                    <a:pt x="4" y="69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6" y="63"/>
                  </a:lnTo>
                  <a:lnTo>
                    <a:pt x="7" y="62"/>
                  </a:lnTo>
                  <a:lnTo>
                    <a:pt x="7" y="60"/>
                  </a:lnTo>
                  <a:lnTo>
                    <a:pt x="9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1" y="58"/>
                  </a:lnTo>
                  <a:lnTo>
                    <a:pt x="13" y="58"/>
                  </a:lnTo>
                  <a:lnTo>
                    <a:pt x="14" y="58"/>
                  </a:lnTo>
                  <a:lnTo>
                    <a:pt x="14" y="57"/>
                  </a:lnTo>
                  <a:lnTo>
                    <a:pt x="15" y="57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18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5" y="51"/>
                  </a:lnTo>
                  <a:lnTo>
                    <a:pt x="15" y="49"/>
                  </a:lnTo>
                  <a:lnTo>
                    <a:pt x="14" y="48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1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8" y="37"/>
                  </a:lnTo>
                  <a:lnTo>
                    <a:pt x="19" y="35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2" y="34"/>
                  </a:lnTo>
                  <a:lnTo>
                    <a:pt x="23" y="34"/>
                  </a:lnTo>
                  <a:lnTo>
                    <a:pt x="25" y="32"/>
                  </a:lnTo>
                  <a:lnTo>
                    <a:pt x="26" y="32"/>
                  </a:lnTo>
                  <a:lnTo>
                    <a:pt x="27" y="32"/>
                  </a:lnTo>
                  <a:lnTo>
                    <a:pt x="30" y="32"/>
                  </a:lnTo>
                  <a:lnTo>
                    <a:pt x="27" y="29"/>
                  </a:lnTo>
                  <a:lnTo>
                    <a:pt x="26" y="28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4"/>
                  </a:lnTo>
                  <a:lnTo>
                    <a:pt x="22" y="23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19" y="17"/>
                  </a:lnTo>
                  <a:lnTo>
                    <a:pt x="19" y="15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3" y="7"/>
                  </a:lnTo>
                  <a:lnTo>
                    <a:pt x="25" y="7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1" y="4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8" y="3"/>
                  </a:lnTo>
                  <a:lnTo>
                    <a:pt x="40" y="3"/>
                  </a:lnTo>
                  <a:lnTo>
                    <a:pt x="41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8" y="3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4" y="4"/>
                  </a:lnTo>
                  <a:lnTo>
                    <a:pt x="56" y="4"/>
                  </a:lnTo>
                  <a:lnTo>
                    <a:pt x="57" y="4"/>
                  </a:lnTo>
                  <a:lnTo>
                    <a:pt x="58" y="4"/>
                  </a:lnTo>
                  <a:lnTo>
                    <a:pt x="61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5" y="7"/>
                  </a:lnTo>
                  <a:lnTo>
                    <a:pt x="67" y="7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2" y="11"/>
                  </a:lnTo>
                  <a:lnTo>
                    <a:pt x="73" y="11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7" y="14"/>
                  </a:lnTo>
                  <a:lnTo>
                    <a:pt x="79" y="15"/>
                  </a:lnTo>
                  <a:lnTo>
                    <a:pt x="80" y="17"/>
                  </a:lnTo>
                  <a:lnTo>
                    <a:pt x="81" y="17"/>
                  </a:lnTo>
                  <a:lnTo>
                    <a:pt x="81" y="18"/>
                  </a:lnTo>
                  <a:lnTo>
                    <a:pt x="83" y="18"/>
                  </a:lnTo>
                  <a:lnTo>
                    <a:pt x="84" y="20"/>
                  </a:lnTo>
                  <a:lnTo>
                    <a:pt x="84" y="21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7" y="24"/>
                  </a:lnTo>
                  <a:lnTo>
                    <a:pt x="87" y="26"/>
                  </a:lnTo>
                  <a:lnTo>
                    <a:pt x="88" y="28"/>
                  </a:lnTo>
                  <a:lnTo>
                    <a:pt x="88" y="29"/>
                  </a:lnTo>
                  <a:lnTo>
                    <a:pt x="88" y="31"/>
                  </a:lnTo>
                  <a:lnTo>
                    <a:pt x="88" y="32"/>
                  </a:lnTo>
                  <a:lnTo>
                    <a:pt x="87" y="32"/>
                  </a:lnTo>
                  <a:lnTo>
                    <a:pt x="87" y="34"/>
                  </a:lnTo>
                  <a:lnTo>
                    <a:pt x="85" y="35"/>
                  </a:lnTo>
                  <a:lnTo>
                    <a:pt x="85" y="37"/>
                  </a:lnTo>
                  <a:lnTo>
                    <a:pt x="84" y="37"/>
                  </a:lnTo>
                  <a:lnTo>
                    <a:pt x="83" y="38"/>
                  </a:lnTo>
                  <a:lnTo>
                    <a:pt x="81" y="40"/>
                  </a:lnTo>
                  <a:lnTo>
                    <a:pt x="80" y="40"/>
                  </a:lnTo>
                  <a:lnTo>
                    <a:pt x="79" y="40"/>
                  </a:lnTo>
                  <a:lnTo>
                    <a:pt x="79" y="41"/>
                  </a:lnTo>
                  <a:lnTo>
                    <a:pt x="77" y="41"/>
                  </a:lnTo>
                  <a:lnTo>
                    <a:pt x="76" y="41"/>
                  </a:lnTo>
                  <a:lnTo>
                    <a:pt x="75" y="41"/>
                  </a:lnTo>
                  <a:lnTo>
                    <a:pt x="71" y="43"/>
                  </a:lnTo>
                  <a:lnTo>
                    <a:pt x="73" y="45"/>
                  </a:lnTo>
                  <a:lnTo>
                    <a:pt x="75" y="46"/>
                  </a:lnTo>
                  <a:lnTo>
                    <a:pt x="76" y="46"/>
                  </a:lnTo>
                  <a:lnTo>
                    <a:pt x="76" y="48"/>
                  </a:lnTo>
                  <a:lnTo>
                    <a:pt x="77" y="49"/>
                  </a:lnTo>
                  <a:lnTo>
                    <a:pt x="79" y="49"/>
                  </a:lnTo>
                  <a:lnTo>
                    <a:pt x="79" y="51"/>
                  </a:lnTo>
                  <a:lnTo>
                    <a:pt x="80" y="52"/>
                  </a:lnTo>
                  <a:lnTo>
                    <a:pt x="80" y="54"/>
                  </a:lnTo>
                  <a:lnTo>
                    <a:pt x="81" y="55"/>
                  </a:lnTo>
                  <a:lnTo>
                    <a:pt x="81" y="57"/>
                  </a:lnTo>
                  <a:lnTo>
                    <a:pt x="81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0" y="63"/>
                  </a:lnTo>
                  <a:lnTo>
                    <a:pt x="80" y="65"/>
                  </a:lnTo>
                  <a:lnTo>
                    <a:pt x="79" y="65"/>
                  </a:lnTo>
                  <a:lnTo>
                    <a:pt x="79" y="66"/>
                  </a:lnTo>
                  <a:lnTo>
                    <a:pt x="77" y="66"/>
                  </a:lnTo>
                  <a:lnTo>
                    <a:pt x="76" y="68"/>
                  </a:lnTo>
                  <a:lnTo>
                    <a:pt x="75" y="68"/>
                  </a:lnTo>
                  <a:lnTo>
                    <a:pt x="73" y="69"/>
                  </a:lnTo>
                  <a:lnTo>
                    <a:pt x="72" y="69"/>
                  </a:lnTo>
                  <a:lnTo>
                    <a:pt x="71" y="71"/>
                  </a:lnTo>
                  <a:lnTo>
                    <a:pt x="69" y="71"/>
                  </a:lnTo>
                  <a:lnTo>
                    <a:pt x="67" y="71"/>
                  </a:lnTo>
                  <a:lnTo>
                    <a:pt x="68" y="72"/>
                  </a:lnTo>
                  <a:lnTo>
                    <a:pt x="69" y="74"/>
                  </a:lnTo>
                  <a:lnTo>
                    <a:pt x="69" y="75"/>
                  </a:lnTo>
                  <a:lnTo>
                    <a:pt x="71" y="77"/>
                  </a:lnTo>
                  <a:lnTo>
                    <a:pt x="72" y="79"/>
                  </a:lnTo>
                  <a:lnTo>
                    <a:pt x="72" y="80"/>
                  </a:lnTo>
                  <a:lnTo>
                    <a:pt x="72" y="82"/>
                  </a:lnTo>
                  <a:lnTo>
                    <a:pt x="72" y="83"/>
                  </a:lnTo>
                  <a:lnTo>
                    <a:pt x="72" y="85"/>
                  </a:lnTo>
                  <a:lnTo>
                    <a:pt x="71" y="86"/>
                  </a:lnTo>
                  <a:lnTo>
                    <a:pt x="71" y="88"/>
                  </a:lnTo>
                  <a:lnTo>
                    <a:pt x="69" y="88"/>
                  </a:lnTo>
                  <a:lnTo>
                    <a:pt x="68" y="89"/>
                  </a:lnTo>
                  <a:lnTo>
                    <a:pt x="67" y="89"/>
                  </a:lnTo>
                  <a:lnTo>
                    <a:pt x="65" y="91"/>
                  </a:lnTo>
                  <a:lnTo>
                    <a:pt x="64" y="91"/>
                  </a:lnTo>
                  <a:lnTo>
                    <a:pt x="62" y="91"/>
                  </a:lnTo>
                  <a:lnTo>
                    <a:pt x="61" y="91"/>
                  </a:lnTo>
                  <a:lnTo>
                    <a:pt x="60" y="92"/>
                  </a:lnTo>
                  <a:lnTo>
                    <a:pt x="58" y="92"/>
                  </a:lnTo>
                  <a:lnTo>
                    <a:pt x="56" y="92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58" y="97"/>
                  </a:lnTo>
                  <a:lnTo>
                    <a:pt x="60" y="99"/>
                  </a:lnTo>
                  <a:lnTo>
                    <a:pt x="60" y="100"/>
                  </a:lnTo>
                  <a:lnTo>
                    <a:pt x="60" y="102"/>
                  </a:lnTo>
                  <a:lnTo>
                    <a:pt x="60" y="103"/>
                  </a:lnTo>
                  <a:lnTo>
                    <a:pt x="60" y="105"/>
                  </a:lnTo>
                  <a:lnTo>
                    <a:pt x="58" y="105"/>
                  </a:lnTo>
                  <a:lnTo>
                    <a:pt x="58" y="106"/>
                  </a:lnTo>
                  <a:lnTo>
                    <a:pt x="57" y="108"/>
                  </a:lnTo>
                  <a:lnTo>
                    <a:pt x="56" y="108"/>
                  </a:lnTo>
                  <a:lnTo>
                    <a:pt x="54" y="109"/>
                  </a:lnTo>
                  <a:lnTo>
                    <a:pt x="53" y="109"/>
                  </a:lnTo>
                  <a:lnTo>
                    <a:pt x="52" y="111"/>
                  </a:lnTo>
                  <a:lnTo>
                    <a:pt x="50" y="111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6" y="113"/>
                  </a:lnTo>
                  <a:lnTo>
                    <a:pt x="44" y="113"/>
                  </a:lnTo>
                  <a:lnTo>
                    <a:pt x="42" y="113"/>
                  </a:lnTo>
                  <a:lnTo>
                    <a:pt x="41" y="113"/>
                  </a:lnTo>
                  <a:lnTo>
                    <a:pt x="38" y="113"/>
                  </a:lnTo>
                  <a:lnTo>
                    <a:pt x="37" y="113"/>
                  </a:lnTo>
                  <a:lnTo>
                    <a:pt x="34" y="111"/>
                  </a:lnTo>
                  <a:lnTo>
                    <a:pt x="33" y="111"/>
                  </a:lnTo>
                  <a:lnTo>
                    <a:pt x="30" y="111"/>
                  </a:lnTo>
                  <a:lnTo>
                    <a:pt x="29" y="111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4" name="Freeform 136"/>
            <p:cNvSpPr>
              <a:spLocks/>
            </p:cNvSpPr>
            <p:nvPr/>
          </p:nvSpPr>
          <p:spPr bwMode="auto">
            <a:xfrm>
              <a:off x="5684838" y="5273675"/>
              <a:ext cx="36513" cy="68263"/>
            </a:xfrm>
            <a:custGeom>
              <a:avLst/>
              <a:gdLst>
                <a:gd name="T0" fmla="*/ 2147483647 w 45"/>
                <a:gd name="T1" fmla="*/ 2147483647 h 85"/>
                <a:gd name="T2" fmla="*/ 2147483647 w 45"/>
                <a:gd name="T3" fmla="*/ 2147483647 h 85"/>
                <a:gd name="T4" fmla="*/ 2147483647 w 45"/>
                <a:gd name="T5" fmla="*/ 2147483647 h 85"/>
                <a:gd name="T6" fmla="*/ 0 w 45"/>
                <a:gd name="T7" fmla="*/ 2147483647 h 85"/>
                <a:gd name="T8" fmla="*/ 2147483647 w 45"/>
                <a:gd name="T9" fmla="*/ 2147483647 h 85"/>
                <a:gd name="T10" fmla="*/ 2147483647 w 45"/>
                <a:gd name="T11" fmla="*/ 2147483647 h 85"/>
                <a:gd name="T12" fmla="*/ 2147483647 w 45"/>
                <a:gd name="T13" fmla="*/ 2147483647 h 85"/>
                <a:gd name="T14" fmla="*/ 2147483647 w 45"/>
                <a:gd name="T15" fmla="*/ 2147483647 h 85"/>
                <a:gd name="T16" fmla="*/ 2147483647 w 45"/>
                <a:gd name="T17" fmla="*/ 2147483647 h 85"/>
                <a:gd name="T18" fmla="*/ 2147483647 w 45"/>
                <a:gd name="T19" fmla="*/ 2147483647 h 85"/>
                <a:gd name="T20" fmla="*/ 2147483647 w 45"/>
                <a:gd name="T21" fmla="*/ 2147483647 h 85"/>
                <a:gd name="T22" fmla="*/ 2147483647 w 45"/>
                <a:gd name="T23" fmla="*/ 2147483647 h 85"/>
                <a:gd name="T24" fmla="*/ 2147483647 w 45"/>
                <a:gd name="T25" fmla="*/ 2147483647 h 85"/>
                <a:gd name="T26" fmla="*/ 2147483647 w 45"/>
                <a:gd name="T27" fmla="*/ 2147483647 h 85"/>
                <a:gd name="T28" fmla="*/ 2147483647 w 45"/>
                <a:gd name="T29" fmla="*/ 2147483647 h 85"/>
                <a:gd name="T30" fmla="*/ 2147483647 w 45"/>
                <a:gd name="T31" fmla="*/ 2147483647 h 85"/>
                <a:gd name="T32" fmla="*/ 2147483647 w 45"/>
                <a:gd name="T33" fmla="*/ 2147483647 h 85"/>
                <a:gd name="T34" fmla="*/ 2147483647 w 45"/>
                <a:gd name="T35" fmla="*/ 2147483647 h 85"/>
                <a:gd name="T36" fmla="*/ 2147483647 w 45"/>
                <a:gd name="T37" fmla="*/ 2147483647 h 85"/>
                <a:gd name="T38" fmla="*/ 2147483647 w 45"/>
                <a:gd name="T39" fmla="*/ 2147483647 h 85"/>
                <a:gd name="T40" fmla="*/ 2147483647 w 45"/>
                <a:gd name="T41" fmla="*/ 2147483647 h 85"/>
                <a:gd name="T42" fmla="*/ 2147483647 w 45"/>
                <a:gd name="T43" fmla="*/ 2147483647 h 85"/>
                <a:gd name="T44" fmla="*/ 2147483647 w 45"/>
                <a:gd name="T45" fmla="*/ 2147483647 h 85"/>
                <a:gd name="T46" fmla="*/ 2147483647 w 45"/>
                <a:gd name="T47" fmla="*/ 2147483647 h 85"/>
                <a:gd name="T48" fmla="*/ 2147483647 w 45"/>
                <a:gd name="T49" fmla="*/ 2147483647 h 85"/>
                <a:gd name="T50" fmla="*/ 2147483647 w 45"/>
                <a:gd name="T51" fmla="*/ 2147483647 h 85"/>
                <a:gd name="T52" fmla="*/ 2147483647 w 45"/>
                <a:gd name="T53" fmla="*/ 2147483647 h 85"/>
                <a:gd name="T54" fmla="*/ 2147483647 w 45"/>
                <a:gd name="T55" fmla="*/ 2147483647 h 85"/>
                <a:gd name="T56" fmla="*/ 2147483647 w 45"/>
                <a:gd name="T57" fmla="*/ 2147483647 h 85"/>
                <a:gd name="T58" fmla="*/ 2147483647 w 45"/>
                <a:gd name="T59" fmla="*/ 2147483647 h 85"/>
                <a:gd name="T60" fmla="*/ 2147483647 w 45"/>
                <a:gd name="T61" fmla="*/ 2147483647 h 85"/>
                <a:gd name="T62" fmla="*/ 2147483647 w 45"/>
                <a:gd name="T63" fmla="*/ 2147483647 h 85"/>
                <a:gd name="T64" fmla="*/ 2147483647 w 45"/>
                <a:gd name="T65" fmla="*/ 2147483647 h 85"/>
                <a:gd name="T66" fmla="*/ 2147483647 w 45"/>
                <a:gd name="T67" fmla="*/ 2147483647 h 85"/>
                <a:gd name="T68" fmla="*/ 2147483647 w 45"/>
                <a:gd name="T69" fmla="*/ 2147483647 h 85"/>
                <a:gd name="T70" fmla="*/ 2147483647 w 45"/>
                <a:gd name="T71" fmla="*/ 2147483647 h 85"/>
                <a:gd name="T72" fmla="*/ 2147483647 w 45"/>
                <a:gd name="T73" fmla="*/ 2147483647 h 85"/>
                <a:gd name="T74" fmla="*/ 2147483647 w 45"/>
                <a:gd name="T75" fmla="*/ 2147483647 h 85"/>
                <a:gd name="T76" fmla="*/ 2147483647 w 45"/>
                <a:gd name="T77" fmla="*/ 2147483647 h 85"/>
                <a:gd name="T78" fmla="*/ 2147483647 w 45"/>
                <a:gd name="T79" fmla="*/ 2147483647 h 85"/>
                <a:gd name="T80" fmla="*/ 2147483647 w 45"/>
                <a:gd name="T81" fmla="*/ 2147483647 h 85"/>
                <a:gd name="T82" fmla="*/ 2147483647 w 45"/>
                <a:gd name="T83" fmla="*/ 2147483647 h 85"/>
                <a:gd name="T84" fmla="*/ 2147483647 w 45"/>
                <a:gd name="T85" fmla="*/ 2147483647 h 8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5" h="85">
                  <a:moveTo>
                    <a:pt x="2" y="35"/>
                  </a:moveTo>
                  <a:lnTo>
                    <a:pt x="2" y="39"/>
                  </a:lnTo>
                  <a:lnTo>
                    <a:pt x="2" y="40"/>
                  </a:lnTo>
                  <a:lnTo>
                    <a:pt x="1" y="42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1" y="52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1" y="60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1" y="65"/>
                  </a:lnTo>
                  <a:lnTo>
                    <a:pt x="1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4" y="74"/>
                  </a:lnTo>
                  <a:lnTo>
                    <a:pt x="4" y="76"/>
                  </a:lnTo>
                  <a:lnTo>
                    <a:pt x="5" y="77"/>
                  </a:lnTo>
                  <a:lnTo>
                    <a:pt x="5" y="79"/>
                  </a:lnTo>
                  <a:lnTo>
                    <a:pt x="6" y="79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9" y="82"/>
                  </a:lnTo>
                  <a:lnTo>
                    <a:pt x="10" y="83"/>
                  </a:lnTo>
                  <a:lnTo>
                    <a:pt x="12" y="83"/>
                  </a:lnTo>
                  <a:lnTo>
                    <a:pt x="13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5"/>
                  </a:lnTo>
                  <a:lnTo>
                    <a:pt x="18" y="83"/>
                  </a:lnTo>
                  <a:lnTo>
                    <a:pt x="20" y="83"/>
                  </a:lnTo>
                  <a:lnTo>
                    <a:pt x="21" y="83"/>
                  </a:lnTo>
                  <a:lnTo>
                    <a:pt x="23" y="82"/>
                  </a:lnTo>
                  <a:lnTo>
                    <a:pt x="24" y="82"/>
                  </a:lnTo>
                  <a:lnTo>
                    <a:pt x="25" y="80"/>
                  </a:lnTo>
                  <a:lnTo>
                    <a:pt x="27" y="80"/>
                  </a:lnTo>
                  <a:lnTo>
                    <a:pt x="28" y="79"/>
                  </a:lnTo>
                  <a:lnTo>
                    <a:pt x="28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2" y="74"/>
                  </a:lnTo>
                  <a:lnTo>
                    <a:pt x="32" y="73"/>
                  </a:lnTo>
                  <a:lnTo>
                    <a:pt x="33" y="71"/>
                  </a:lnTo>
                  <a:lnTo>
                    <a:pt x="35" y="69"/>
                  </a:lnTo>
                  <a:lnTo>
                    <a:pt x="35" y="68"/>
                  </a:lnTo>
                  <a:lnTo>
                    <a:pt x="36" y="66"/>
                  </a:lnTo>
                  <a:lnTo>
                    <a:pt x="37" y="65"/>
                  </a:lnTo>
                  <a:lnTo>
                    <a:pt x="37" y="63"/>
                  </a:lnTo>
                  <a:lnTo>
                    <a:pt x="39" y="62"/>
                  </a:lnTo>
                  <a:lnTo>
                    <a:pt x="40" y="59"/>
                  </a:lnTo>
                  <a:lnTo>
                    <a:pt x="40" y="57"/>
                  </a:lnTo>
                  <a:lnTo>
                    <a:pt x="41" y="56"/>
                  </a:lnTo>
                  <a:lnTo>
                    <a:pt x="41" y="54"/>
                  </a:lnTo>
                  <a:lnTo>
                    <a:pt x="43" y="51"/>
                  </a:lnTo>
                  <a:lnTo>
                    <a:pt x="43" y="49"/>
                  </a:lnTo>
                  <a:lnTo>
                    <a:pt x="43" y="46"/>
                  </a:lnTo>
                  <a:lnTo>
                    <a:pt x="44" y="45"/>
                  </a:lnTo>
                  <a:lnTo>
                    <a:pt x="44" y="43"/>
                  </a:lnTo>
                  <a:lnTo>
                    <a:pt x="44" y="40"/>
                  </a:lnTo>
                  <a:lnTo>
                    <a:pt x="44" y="39"/>
                  </a:lnTo>
                  <a:lnTo>
                    <a:pt x="45" y="37"/>
                  </a:lnTo>
                  <a:lnTo>
                    <a:pt x="45" y="34"/>
                  </a:lnTo>
                  <a:lnTo>
                    <a:pt x="45" y="32"/>
                  </a:lnTo>
                  <a:lnTo>
                    <a:pt x="45" y="31"/>
                  </a:lnTo>
                  <a:lnTo>
                    <a:pt x="45" y="29"/>
                  </a:lnTo>
                  <a:lnTo>
                    <a:pt x="45" y="26"/>
                  </a:lnTo>
                  <a:lnTo>
                    <a:pt x="45" y="25"/>
                  </a:lnTo>
                  <a:lnTo>
                    <a:pt x="45" y="23"/>
                  </a:lnTo>
                  <a:lnTo>
                    <a:pt x="45" y="22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3" y="14"/>
                  </a:lnTo>
                  <a:lnTo>
                    <a:pt x="43" y="12"/>
                  </a:lnTo>
                  <a:lnTo>
                    <a:pt x="41" y="11"/>
                  </a:lnTo>
                  <a:lnTo>
                    <a:pt x="41" y="9"/>
                  </a:lnTo>
                  <a:lnTo>
                    <a:pt x="41" y="8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3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7" y="8"/>
                  </a:lnTo>
                  <a:lnTo>
                    <a:pt x="16" y="9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8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5" name="Freeform 137"/>
            <p:cNvSpPr>
              <a:spLocks noEditPoints="1"/>
            </p:cNvSpPr>
            <p:nvPr/>
          </p:nvSpPr>
          <p:spPr bwMode="auto">
            <a:xfrm>
              <a:off x="5684838" y="5273675"/>
              <a:ext cx="36513" cy="69850"/>
            </a:xfrm>
            <a:custGeom>
              <a:avLst/>
              <a:gdLst>
                <a:gd name="T0" fmla="*/ 2147483647 w 47"/>
                <a:gd name="T1" fmla="*/ 2147483647 h 88"/>
                <a:gd name="T2" fmla="*/ 2147483647 w 47"/>
                <a:gd name="T3" fmla="*/ 2147483647 h 88"/>
                <a:gd name="T4" fmla="*/ 2147483647 w 47"/>
                <a:gd name="T5" fmla="*/ 2147483647 h 88"/>
                <a:gd name="T6" fmla="*/ 2147483647 w 47"/>
                <a:gd name="T7" fmla="*/ 2147483647 h 88"/>
                <a:gd name="T8" fmla="*/ 2147483647 w 47"/>
                <a:gd name="T9" fmla="*/ 2147483647 h 88"/>
                <a:gd name="T10" fmla="*/ 0 w 47"/>
                <a:gd name="T11" fmla="*/ 2147483647 h 88"/>
                <a:gd name="T12" fmla="*/ 2147483647 w 47"/>
                <a:gd name="T13" fmla="*/ 2147483647 h 88"/>
                <a:gd name="T14" fmla="*/ 2147483647 w 47"/>
                <a:gd name="T15" fmla="*/ 2147483647 h 88"/>
                <a:gd name="T16" fmla="*/ 2147483647 w 47"/>
                <a:gd name="T17" fmla="*/ 2147483647 h 88"/>
                <a:gd name="T18" fmla="*/ 2147483647 w 47"/>
                <a:gd name="T19" fmla="*/ 2147483647 h 88"/>
                <a:gd name="T20" fmla="*/ 2147483647 w 47"/>
                <a:gd name="T21" fmla="*/ 2147483647 h 88"/>
                <a:gd name="T22" fmla="*/ 2147483647 w 47"/>
                <a:gd name="T23" fmla="*/ 2147483647 h 88"/>
                <a:gd name="T24" fmla="*/ 2147483647 w 47"/>
                <a:gd name="T25" fmla="*/ 2147483647 h 88"/>
                <a:gd name="T26" fmla="*/ 2147483647 w 47"/>
                <a:gd name="T27" fmla="*/ 2147483647 h 88"/>
                <a:gd name="T28" fmla="*/ 2147483647 w 47"/>
                <a:gd name="T29" fmla="*/ 2147483647 h 88"/>
                <a:gd name="T30" fmla="*/ 2147483647 w 47"/>
                <a:gd name="T31" fmla="*/ 2147483647 h 88"/>
                <a:gd name="T32" fmla="*/ 2147483647 w 47"/>
                <a:gd name="T33" fmla="*/ 2147483647 h 88"/>
                <a:gd name="T34" fmla="*/ 2147483647 w 47"/>
                <a:gd name="T35" fmla="*/ 2147483647 h 88"/>
                <a:gd name="T36" fmla="*/ 2147483647 w 47"/>
                <a:gd name="T37" fmla="*/ 2147483647 h 88"/>
                <a:gd name="T38" fmla="*/ 2147483647 w 47"/>
                <a:gd name="T39" fmla="*/ 2147483647 h 88"/>
                <a:gd name="T40" fmla="*/ 2147483647 w 47"/>
                <a:gd name="T41" fmla="*/ 2147483647 h 88"/>
                <a:gd name="T42" fmla="*/ 2147483647 w 47"/>
                <a:gd name="T43" fmla="*/ 2147483647 h 88"/>
                <a:gd name="T44" fmla="*/ 2147483647 w 47"/>
                <a:gd name="T45" fmla="*/ 2147483647 h 88"/>
                <a:gd name="T46" fmla="*/ 2147483647 w 47"/>
                <a:gd name="T47" fmla="*/ 2147483647 h 88"/>
                <a:gd name="T48" fmla="*/ 2147483647 w 47"/>
                <a:gd name="T49" fmla="*/ 2147483647 h 88"/>
                <a:gd name="T50" fmla="*/ 2147483647 w 47"/>
                <a:gd name="T51" fmla="*/ 0 h 88"/>
                <a:gd name="T52" fmla="*/ 2147483647 w 47"/>
                <a:gd name="T53" fmla="*/ 2147483647 h 88"/>
                <a:gd name="T54" fmla="*/ 2147483647 w 47"/>
                <a:gd name="T55" fmla="*/ 2147483647 h 88"/>
                <a:gd name="T56" fmla="*/ 2147483647 w 47"/>
                <a:gd name="T57" fmla="*/ 2147483647 h 88"/>
                <a:gd name="T58" fmla="*/ 2147483647 w 47"/>
                <a:gd name="T59" fmla="*/ 2147483647 h 88"/>
                <a:gd name="T60" fmla="*/ 2147483647 w 47"/>
                <a:gd name="T61" fmla="*/ 2147483647 h 88"/>
                <a:gd name="T62" fmla="*/ 2147483647 w 47"/>
                <a:gd name="T63" fmla="*/ 2147483647 h 88"/>
                <a:gd name="T64" fmla="*/ 2147483647 w 47"/>
                <a:gd name="T65" fmla="*/ 2147483647 h 88"/>
                <a:gd name="T66" fmla="*/ 2147483647 w 47"/>
                <a:gd name="T67" fmla="*/ 2147483647 h 88"/>
                <a:gd name="T68" fmla="*/ 2147483647 w 47"/>
                <a:gd name="T69" fmla="*/ 2147483647 h 88"/>
                <a:gd name="T70" fmla="*/ 2147483647 w 47"/>
                <a:gd name="T71" fmla="*/ 2147483647 h 88"/>
                <a:gd name="T72" fmla="*/ 2147483647 w 47"/>
                <a:gd name="T73" fmla="*/ 2147483647 h 88"/>
                <a:gd name="T74" fmla="*/ 2147483647 w 47"/>
                <a:gd name="T75" fmla="*/ 2147483647 h 88"/>
                <a:gd name="T76" fmla="*/ 2147483647 w 47"/>
                <a:gd name="T77" fmla="*/ 2147483647 h 88"/>
                <a:gd name="T78" fmla="*/ 2147483647 w 47"/>
                <a:gd name="T79" fmla="*/ 2147483647 h 88"/>
                <a:gd name="T80" fmla="*/ 2147483647 w 47"/>
                <a:gd name="T81" fmla="*/ 2147483647 h 88"/>
                <a:gd name="T82" fmla="*/ 2147483647 w 47"/>
                <a:gd name="T83" fmla="*/ 2147483647 h 88"/>
                <a:gd name="T84" fmla="*/ 2147483647 w 47"/>
                <a:gd name="T85" fmla="*/ 2147483647 h 88"/>
                <a:gd name="T86" fmla="*/ 2147483647 w 47"/>
                <a:gd name="T87" fmla="*/ 2147483647 h 88"/>
                <a:gd name="T88" fmla="*/ 2147483647 w 47"/>
                <a:gd name="T89" fmla="*/ 2147483647 h 88"/>
                <a:gd name="T90" fmla="*/ 2147483647 w 47"/>
                <a:gd name="T91" fmla="*/ 2147483647 h 88"/>
                <a:gd name="T92" fmla="*/ 2147483647 w 47"/>
                <a:gd name="T93" fmla="*/ 2147483647 h 88"/>
                <a:gd name="T94" fmla="*/ 2147483647 w 47"/>
                <a:gd name="T95" fmla="*/ 2147483647 h 88"/>
                <a:gd name="T96" fmla="*/ 2147483647 w 47"/>
                <a:gd name="T97" fmla="*/ 2147483647 h 88"/>
                <a:gd name="T98" fmla="*/ 2147483647 w 47"/>
                <a:gd name="T99" fmla="*/ 2147483647 h 88"/>
                <a:gd name="T100" fmla="*/ 2147483647 w 47"/>
                <a:gd name="T101" fmla="*/ 2147483647 h 88"/>
                <a:gd name="T102" fmla="*/ 2147483647 w 47"/>
                <a:gd name="T103" fmla="*/ 2147483647 h 88"/>
                <a:gd name="T104" fmla="*/ 2147483647 w 47"/>
                <a:gd name="T105" fmla="*/ 2147483647 h 88"/>
                <a:gd name="T106" fmla="*/ 2147483647 w 47"/>
                <a:gd name="T107" fmla="*/ 2147483647 h 8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7" h="88">
                  <a:moveTo>
                    <a:pt x="23" y="3"/>
                  </a:moveTo>
                  <a:lnTo>
                    <a:pt x="22" y="5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4" y="13"/>
                  </a:lnTo>
                  <a:lnTo>
                    <a:pt x="12" y="14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7" y="27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4" y="34"/>
                  </a:lnTo>
                  <a:lnTo>
                    <a:pt x="3" y="37"/>
                  </a:lnTo>
                  <a:lnTo>
                    <a:pt x="3" y="41"/>
                  </a:lnTo>
                  <a:lnTo>
                    <a:pt x="2" y="44"/>
                  </a:lnTo>
                  <a:lnTo>
                    <a:pt x="2" y="47"/>
                  </a:lnTo>
                  <a:lnTo>
                    <a:pt x="2" y="50"/>
                  </a:lnTo>
                  <a:lnTo>
                    <a:pt x="2" y="51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2" y="61"/>
                  </a:lnTo>
                  <a:lnTo>
                    <a:pt x="2" y="62"/>
                  </a:lnTo>
                  <a:lnTo>
                    <a:pt x="2" y="65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3" y="73"/>
                  </a:lnTo>
                  <a:lnTo>
                    <a:pt x="3" y="75"/>
                  </a:lnTo>
                  <a:lnTo>
                    <a:pt x="4" y="76"/>
                  </a:lnTo>
                  <a:lnTo>
                    <a:pt x="4" y="79"/>
                  </a:lnTo>
                  <a:lnTo>
                    <a:pt x="6" y="81"/>
                  </a:lnTo>
                  <a:lnTo>
                    <a:pt x="7" y="82"/>
                  </a:lnTo>
                  <a:lnTo>
                    <a:pt x="8" y="84"/>
                  </a:lnTo>
                  <a:lnTo>
                    <a:pt x="10" y="85"/>
                  </a:lnTo>
                  <a:lnTo>
                    <a:pt x="11" y="87"/>
                  </a:lnTo>
                  <a:lnTo>
                    <a:pt x="12" y="87"/>
                  </a:lnTo>
                  <a:lnTo>
                    <a:pt x="14" y="87"/>
                  </a:lnTo>
                  <a:lnTo>
                    <a:pt x="15" y="88"/>
                  </a:lnTo>
                  <a:lnTo>
                    <a:pt x="16" y="88"/>
                  </a:lnTo>
                  <a:lnTo>
                    <a:pt x="18" y="88"/>
                  </a:lnTo>
                  <a:lnTo>
                    <a:pt x="19" y="88"/>
                  </a:lnTo>
                  <a:lnTo>
                    <a:pt x="20" y="87"/>
                  </a:lnTo>
                  <a:lnTo>
                    <a:pt x="22" y="87"/>
                  </a:lnTo>
                  <a:lnTo>
                    <a:pt x="23" y="87"/>
                  </a:lnTo>
                  <a:lnTo>
                    <a:pt x="25" y="85"/>
                  </a:lnTo>
                  <a:lnTo>
                    <a:pt x="27" y="84"/>
                  </a:lnTo>
                  <a:lnTo>
                    <a:pt x="29" y="82"/>
                  </a:lnTo>
                  <a:lnTo>
                    <a:pt x="30" y="81"/>
                  </a:lnTo>
                  <a:lnTo>
                    <a:pt x="31" y="81"/>
                  </a:lnTo>
                  <a:lnTo>
                    <a:pt x="33" y="78"/>
                  </a:lnTo>
                  <a:lnTo>
                    <a:pt x="34" y="76"/>
                  </a:lnTo>
                  <a:lnTo>
                    <a:pt x="35" y="75"/>
                  </a:lnTo>
                  <a:lnTo>
                    <a:pt x="37" y="71"/>
                  </a:lnTo>
                  <a:lnTo>
                    <a:pt x="38" y="70"/>
                  </a:lnTo>
                  <a:lnTo>
                    <a:pt x="39" y="67"/>
                  </a:lnTo>
                  <a:lnTo>
                    <a:pt x="41" y="65"/>
                  </a:lnTo>
                  <a:lnTo>
                    <a:pt x="41" y="62"/>
                  </a:lnTo>
                  <a:lnTo>
                    <a:pt x="42" y="59"/>
                  </a:lnTo>
                  <a:lnTo>
                    <a:pt x="43" y="58"/>
                  </a:lnTo>
                  <a:lnTo>
                    <a:pt x="43" y="54"/>
                  </a:lnTo>
                  <a:lnTo>
                    <a:pt x="45" y="51"/>
                  </a:lnTo>
                  <a:lnTo>
                    <a:pt x="45" y="50"/>
                  </a:lnTo>
                  <a:lnTo>
                    <a:pt x="46" y="47"/>
                  </a:lnTo>
                  <a:lnTo>
                    <a:pt x="46" y="45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7" y="39"/>
                  </a:lnTo>
                  <a:lnTo>
                    <a:pt x="47" y="36"/>
                  </a:lnTo>
                  <a:lnTo>
                    <a:pt x="47" y="34"/>
                  </a:lnTo>
                  <a:lnTo>
                    <a:pt x="47" y="33"/>
                  </a:lnTo>
                  <a:lnTo>
                    <a:pt x="47" y="30"/>
                  </a:lnTo>
                  <a:lnTo>
                    <a:pt x="47" y="28"/>
                  </a:lnTo>
                  <a:lnTo>
                    <a:pt x="47" y="27"/>
                  </a:lnTo>
                  <a:lnTo>
                    <a:pt x="47" y="25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46" y="19"/>
                  </a:lnTo>
                  <a:lnTo>
                    <a:pt x="46" y="17"/>
                  </a:lnTo>
                  <a:lnTo>
                    <a:pt x="45" y="16"/>
                  </a:lnTo>
                  <a:lnTo>
                    <a:pt x="45" y="14"/>
                  </a:lnTo>
                  <a:lnTo>
                    <a:pt x="45" y="13"/>
                  </a:lnTo>
                  <a:lnTo>
                    <a:pt x="43" y="11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2" y="8"/>
                  </a:lnTo>
                  <a:lnTo>
                    <a:pt x="41" y="7"/>
                  </a:lnTo>
                  <a:lnTo>
                    <a:pt x="41" y="5"/>
                  </a:lnTo>
                  <a:lnTo>
                    <a:pt x="39" y="5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5" y="3"/>
                  </a:lnTo>
                  <a:lnTo>
                    <a:pt x="23" y="3"/>
                  </a:lnTo>
                  <a:close/>
                  <a:moveTo>
                    <a:pt x="14" y="84"/>
                  </a:moveTo>
                  <a:lnTo>
                    <a:pt x="14" y="84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0" y="82"/>
                  </a:lnTo>
                  <a:lnTo>
                    <a:pt x="10" y="81"/>
                  </a:lnTo>
                  <a:lnTo>
                    <a:pt x="8" y="79"/>
                  </a:lnTo>
                  <a:lnTo>
                    <a:pt x="7" y="78"/>
                  </a:lnTo>
                  <a:lnTo>
                    <a:pt x="7" y="76"/>
                  </a:lnTo>
                  <a:lnTo>
                    <a:pt x="6" y="75"/>
                  </a:lnTo>
                  <a:lnTo>
                    <a:pt x="6" y="73"/>
                  </a:lnTo>
                  <a:lnTo>
                    <a:pt x="4" y="71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4" y="64"/>
                  </a:lnTo>
                  <a:lnTo>
                    <a:pt x="3" y="61"/>
                  </a:lnTo>
                  <a:lnTo>
                    <a:pt x="3" y="58"/>
                  </a:lnTo>
                  <a:lnTo>
                    <a:pt x="3" y="56"/>
                  </a:lnTo>
                  <a:lnTo>
                    <a:pt x="3" y="53"/>
                  </a:lnTo>
                  <a:lnTo>
                    <a:pt x="4" y="51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4"/>
                  </a:lnTo>
                  <a:lnTo>
                    <a:pt x="6" y="41"/>
                  </a:lnTo>
                  <a:lnTo>
                    <a:pt x="6" y="39"/>
                  </a:lnTo>
                  <a:lnTo>
                    <a:pt x="7" y="36"/>
                  </a:lnTo>
                  <a:lnTo>
                    <a:pt x="7" y="33"/>
                  </a:lnTo>
                  <a:lnTo>
                    <a:pt x="8" y="30"/>
                  </a:lnTo>
                  <a:lnTo>
                    <a:pt x="10" y="28"/>
                  </a:lnTo>
                  <a:lnTo>
                    <a:pt x="10" y="25"/>
                  </a:lnTo>
                  <a:lnTo>
                    <a:pt x="11" y="24"/>
                  </a:lnTo>
                  <a:lnTo>
                    <a:pt x="12" y="20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19" y="11"/>
                  </a:lnTo>
                  <a:lnTo>
                    <a:pt x="20" y="10"/>
                  </a:lnTo>
                  <a:lnTo>
                    <a:pt x="22" y="8"/>
                  </a:lnTo>
                  <a:lnTo>
                    <a:pt x="23" y="8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7" y="5"/>
                  </a:lnTo>
                  <a:lnTo>
                    <a:pt x="29" y="5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7" y="7"/>
                  </a:lnTo>
                  <a:lnTo>
                    <a:pt x="38" y="7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41" y="10"/>
                  </a:lnTo>
                  <a:lnTo>
                    <a:pt x="41" y="11"/>
                  </a:lnTo>
                  <a:lnTo>
                    <a:pt x="42" y="13"/>
                  </a:lnTo>
                  <a:lnTo>
                    <a:pt x="42" y="14"/>
                  </a:lnTo>
                  <a:lnTo>
                    <a:pt x="43" y="16"/>
                  </a:lnTo>
                  <a:lnTo>
                    <a:pt x="43" y="17"/>
                  </a:lnTo>
                  <a:lnTo>
                    <a:pt x="43" y="19"/>
                  </a:lnTo>
                  <a:lnTo>
                    <a:pt x="43" y="20"/>
                  </a:lnTo>
                  <a:lnTo>
                    <a:pt x="45" y="22"/>
                  </a:lnTo>
                  <a:lnTo>
                    <a:pt x="45" y="24"/>
                  </a:lnTo>
                  <a:lnTo>
                    <a:pt x="45" y="25"/>
                  </a:lnTo>
                  <a:lnTo>
                    <a:pt x="45" y="27"/>
                  </a:lnTo>
                  <a:lnTo>
                    <a:pt x="45" y="28"/>
                  </a:lnTo>
                  <a:lnTo>
                    <a:pt x="45" y="31"/>
                  </a:lnTo>
                  <a:lnTo>
                    <a:pt x="45" y="33"/>
                  </a:lnTo>
                  <a:lnTo>
                    <a:pt x="45" y="34"/>
                  </a:lnTo>
                  <a:lnTo>
                    <a:pt x="45" y="36"/>
                  </a:lnTo>
                  <a:lnTo>
                    <a:pt x="45" y="39"/>
                  </a:lnTo>
                  <a:lnTo>
                    <a:pt x="45" y="41"/>
                  </a:lnTo>
                  <a:lnTo>
                    <a:pt x="43" y="42"/>
                  </a:lnTo>
                  <a:lnTo>
                    <a:pt x="43" y="44"/>
                  </a:lnTo>
                  <a:lnTo>
                    <a:pt x="43" y="47"/>
                  </a:lnTo>
                  <a:lnTo>
                    <a:pt x="42" y="48"/>
                  </a:lnTo>
                  <a:lnTo>
                    <a:pt x="42" y="50"/>
                  </a:lnTo>
                  <a:lnTo>
                    <a:pt x="42" y="53"/>
                  </a:lnTo>
                  <a:lnTo>
                    <a:pt x="41" y="56"/>
                  </a:lnTo>
                  <a:lnTo>
                    <a:pt x="39" y="59"/>
                  </a:lnTo>
                  <a:lnTo>
                    <a:pt x="39" y="61"/>
                  </a:lnTo>
                  <a:lnTo>
                    <a:pt x="38" y="64"/>
                  </a:lnTo>
                  <a:lnTo>
                    <a:pt x="37" y="65"/>
                  </a:lnTo>
                  <a:lnTo>
                    <a:pt x="35" y="68"/>
                  </a:lnTo>
                  <a:lnTo>
                    <a:pt x="34" y="70"/>
                  </a:lnTo>
                  <a:lnTo>
                    <a:pt x="34" y="73"/>
                  </a:lnTo>
                  <a:lnTo>
                    <a:pt x="33" y="75"/>
                  </a:lnTo>
                  <a:lnTo>
                    <a:pt x="31" y="76"/>
                  </a:lnTo>
                  <a:lnTo>
                    <a:pt x="30" y="78"/>
                  </a:lnTo>
                  <a:lnTo>
                    <a:pt x="29" y="79"/>
                  </a:lnTo>
                  <a:lnTo>
                    <a:pt x="27" y="81"/>
                  </a:lnTo>
                  <a:lnTo>
                    <a:pt x="26" y="82"/>
                  </a:lnTo>
                  <a:lnTo>
                    <a:pt x="23" y="82"/>
                  </a:lnTo>
                  <a:lnTo>
                    <a:pt x="22" y="84"/>
                  </a:lnTo>
                  <a:lnTo>
                    <a:pt x="20" y="84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6" y="85"/>
                  </a:lnTo>
                  <a:lnTo>
                    <a:pt x="15" y="85"/>
                  </a:lnTo>
                  <a:lnTo>
                    <a:pt x="14" y="84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50" name="구름 모양 설명선 149"/>
          <p:cNvSpPr/>
          <p:nvPr/>
        </p:nvSpPr>
        <p:spPr>
          <a:xfrm>
            <a:off x="7019925" y="774700"/>
            <a:ext cx="1687513" cy="974725"/>
          </a:xfrm>
          <a:prstGeom prst="cloudCallout">
            <a:avLst>
              <a:gd name="adj1" fmla="val 19904"/>
              <a:gd name="adj2" fmla="val 69570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NULL</a:t>
            </a:r>
            <a:r>
              <a:rPr lang="ko-KR" altLang="en-US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문자는 문자열의 끝을 나타냅니다</a:t>
            </a:r>
            <a:r>
              <a:rPr lang="en-US" altLang="ko-KR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4" name="그룹 173"/>
          <p:cNvGrpSpPr>
            <a:grpSpLocks/>
          </p:cNvGrpSpPr>
          <p:nvPr/>
        </p:nvGrpSpPr>
        <p:grpSpPr bwMode="auto">
          <a:xfrm>
            <a:off x="2473325" y="5726113"/>
            <a:ext cx="4310063" cy="582612"/>
            <a:chOff x="3682222" y="1812468"/>
            <a:chExt cx="4311038" cy="583601"/>
          </a:xfrm>
        </p:grpSpPr>
        <p:grpSp>
          <p:nvGrpSpPr>
            <p:cNvPr id="8266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4282547" cy="583601"/>
              <a:chOff x="4486986" y="5359999"/>
              <a:chExt cx="4282547" cy="583601"/>
            </a:xfrm>
          </p:grpSpPr>
          <p:pic>
            <p:nvPicPr>
              <p:cNvPr id="8268" name="그림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030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69" name="그림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9713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0" name="그림 3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912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1" name="그림 3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4955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2" name="그림 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3" name="그림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4" name="그림 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5" name="그림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6" name="그림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7" name="그림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6" name="TextBox 175"/>
            <p:cNvSpPr txBox="1"/>
            <p:nvPr/>
          </p:nvSpPr>
          <p:spPr>
            <a:xfrm>
              <a:off x="3931516" y="2103473"/>
              <a:ext cx="4061744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[6]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[7]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[8]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[9]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 rot="-926847">
            <a:off x="3643313" y="4319588"/>
            <a:ext cx="442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1" name="TextBox 200"/>
          <p:cNvSpPr txBox="1">
            <a:spLocks noChangeArrowheads="1"/>
          </p:cNvSpPr>
          <p:nvPr/>
        </p:nvSpPr>
        <p:spPr bwMode="auto">
          <a:xfrm rot="1335524">
            <a:off x="4808538" y="4556125"/>
            <a:ext cx="442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?</a:t>
            </a: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타원 202"/>
          <p:cNvSpPr/>
          <p:nvPr/>
        </p:nvSpPr>
        <p:spPr>
          <a:xfrm>
            <a:off x="2652319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204" name="타원 203"/>
          <p:cNvSpPr/>
          <p:nvPr/>
        </p:nvSpPr>
        <p:spPr>
          <a:xfrm>
            <a:off x="3052860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05" name="타원 204"/>
          <p:cNvSpPr/>
          <p:nvPr/>
        </p:nvSpPr>
        <p:spPr>
          <a:xfrm>
            <a:off x="3444692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06" name="타원 205"/>
          <p:cNvSpPr/>
          <p:nvPr/>
        </p:nvSpPr>
        <p:spPr>
          <a:xfrm>
            <a:off x="3839092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u</a:t>
            </a:r>
            <a:endParaRPr lang="ko-KR" altLang="en-US" dirty="0"/>
          </a:p>
        </p:txBody>
      </p:sp>
      <p:grpSp>
        <p:nvGrpSpPr>
          <p:cNvPr id="207" name="그룹 206"/>
          <p:cNvGrpSpPr>
            <a:grpSpLocks/>
          </p:cNvGrpSpPr>
          <p:nvPr/>
        </p:nvGrpSpPr>
        <p:grpSpPr bwMode="auto">
          <a:xfrm>
            <a:off x="4622800" y="5543550"/>
            <a:ext cx="469900" cy="368300"/>
            <a:chOff x="5718684" y="5111091"/>
            <a:chExt cx="470574" cy="369332"/>
          </a:xfrm>
        </p:grpSpPr>
        <p:sp>
          <p:nvSpPr>
            <p:cNvPr id="208" name="타원 207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65" name="TextBox 14"/>
            <p:cNvSpPr txBox="1">
              <a:spLocks noChangeArrowheads="1"/>
            </p:cNvSpPr>
            <p:nvPr/>
          </p:nvSpPr>
          <p:spPr bwMode="auto">
            <a:xfrm>
              <a:off x="5725532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#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210" name="타원 209"/>
          <p:cNvSpPr/>
          <p:nvPr/>
        </p:nvSpPr>
        <p:spPr>
          <a:xfrm>
            <a:off x="4230924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grpSp>
        <p:nvGrpSpPr>
          <p:cNvPr id="215" name="그룹 214"/>
          <p:cNvGrpSpPr>
            <a:grpSpLocks/>
          </p:cNvGrpSpPr>
          <p:nvPr/>
        </p:nvGrpSpPr>
        <p:grpSpPr bwMode="auto">
          <a:xfrm>
            <a:off x="5022850" y="5546725"/>
            <a:ext cx="469900" cy="368300"/>
            <a:chOff x="5718684" y="5111091"/>
            <a:chExt cx="470574" cy="369332"/>
          </a:xfrm>
        </p:grpSpPr>
        <p:sp>
          <p:nvSpPr>
            <p:cNvPr id="216" name="타원 215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61" name="TextBox 14"/>
            <p:cNvSpPr txBox="1">
              <a:spLocks noChangeArrowheads="1"/>
            </p:cNvSpPr>
            <p:nvPr/>
          </p:nvSpPr>
          <p:spPr bwMode="auto">
            <a:xfrm>
              <a:off x="5725532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%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21" name="그룹 220"/>
          <p:cNvGrpSpPr>
            <a:grpSpLocks/>
          </p:cNvGrpSpPr>
          <p:nvPr/>
        </p:nvGrpSpPr>
        <p:grpSpPr bwMode="auto">
          <a:xfrm>
            <a:off x="5422900" y="5546725"/>
            <a:ext cx="509588" cy="368300"/>
            <a:chOff x="5718684" y="5111091"/>
            <a:chExt cx="510023" cy="369332"/>
          </a:xfrm>
        </p:grpSpPr>
        <p:sp>
          <p:nvSpPr>
            <p:cNvPr id="222" name="타원 221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57" name="TextBox 14"/>
            <p:cNvSpPr txBox="1">
              <a:spLocks noChangeArrowheads="1"/>
            </p:cNvSpPr>
            <p:nvPr/>
          </p:nvSpPr>
          <p:spPr bwMode="auto">
            <a:xfrm>
              <a:off x="5764981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?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24" name="그룹 223"/>
          <p:cNvGrpSpPr>
            <a:grpSpLocks/>
          </p:cNvGrpSpPr>
          <p:nvPr/>
        </p:nvGrpSpPr>
        <p:grpSpPr bwMode="auto">
          <a:xfrm>
            <a:off x="5834063" y="5546725"/>
            <a:ext cx="469900" cy="368300"/>
            <a:chOff x="5718684" y="5111091"/>
            <a:chExt cx="470574" cy="369332"/>
          </a:xfrm>
        </p:grpSpPr>
        <p:sp>
          <p:nvSpPr>
            <p:cNvPr id="225" name="타원 224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53" name="TextBox 14"/>
            <p:cNvSpPr txBox="1">
              <a:spLocks noChangeArrowheads="1"/>
            </p:cNvSpPr>
            <p:nvPr/>
          </p:nvSpPr>
          <p:spPr bwMode="auto">
            <a:xfrm>
              <a:off x="5725532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&amp;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27" name="그룹 226"/>
          <p:cNvGrpSpPr>
            <a:grpSpLocks/>
          </p:cNvGrpSpPr>
          <p:nvPr/>
        </p:nvGrpSpPr>
        <p:grpSpPr bwMode="auto">
          <a:xfrm>
            <a:off x="6240463" y="5546725"/>
            <a:ext cx="469900" cy="368300"/>
            <a:chOff x="5718684" y="5111091"/>
            <a:chExt cx="470574" cy="369332"/>
          </a:xfrm>
        </p:grpSpPr>
        <p:sp>
          <p:nvSpPr>
            <p:cNvPr id="228" name="타원 227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49" name="TextBox 14"/>
            <p:cNvSpPr txBox="1">
              <a:spLocks noChangeArrowheads="1"/>
            </p:cNvSpPr>
            <p:nvPr/>
          </p:nvSpPr>
          <p:spPr bwMode="auto">
            <a:xfrm>
              <a:off x="5725532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$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7" name="그룹 16"/>
          <p:cNvGrpSpPr>
            <a:grpSpLocks/>
          </p:cNvGrpSpPr>
          <p:nvPr/>
        </p:nvGrpSpPr>
        <p:grpSpPr bwMode="auto">
          <a:xfrm>
            <a:off x="4684713" y="4992688"/>
            <a:ext cx="1835150" cy="539750"/>
            <a:chOff x="4684452" y="4992373"/>
            <a:chExt cx="1835154" cy="539488"/>
          </a:xfrm>
        </p:grpSpPr>
        <p:sp>
          <p:nvSpPr>
            <p:cNvPr id="15" name="오른쪽 중괄호 14"/>
            <p:cNvSpPr/>
            <p:nvPr/>
          </p:nvSpPr>
          <p:spPr>
            <a:xfrm rot="16200000">
              <a:off x="5472710" y="4484966"/>
              <a:ext cx="258637" cy="1835154"/>
            </a:xfrm>
            <a:prstGeom prst="rightBrace">
              <a:avLst>
                <a:gd name="adj1" fmla="val 42173"/>
                <a:gd name="adj2" fmla="val 707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245" name="TextBox 15"/>
            <p:cNvSpPr txBox="1">
              <a:spLocks noChangeArrowheads="1"/>
            </p:cNvSpPr>
            <p:nvPr/>
          </p:nvSpPr>
          <p:spPr bwMode="auto">
            <a:xfrm>
              <a:off x="5576107" y="4992373"/>
              <a:ext cx="83152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100" b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쓰레기값</a:t>
              </a:r>
              <a:endParaRPr lang="ko-KR" altLang="en-US" sz="1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9" name="구름 모양 설명선 198"/>
          <p:cNvSpPr/>
          <p:nvPr/>
        </p:nvSpPr>
        <p:spPr>
          <a:xfrm>
            <a:off x="5397500" y="3596047"/>
            <a:ext cx="2185988" cy="1439862"/>
          </a:xfrm>
          <a:prstGeom prst="cloudCallout">
            <a:avLst>
              <a:gd name="adj1" fmla="val -80822"/>
              <a:gd name="adj2" fmla="val 21748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seou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”,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seoul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”,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seoul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#”,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seoul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#%”,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....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???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5" y="3921125"/>
            <a:ext cx="1169988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3" name="Picture 31" descr="C:\Users\yoon\AppData\Local\Microsoft\Windows\Temporary Internet Files\Content.IE5\CMK1VB44\MC900441471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4579938"/>
            <a:ext cx="1166813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실수값</a:t>
            </a:r>
            <a:r>
              <a:rPr lang="ko-KR" altLang="en-US" sz="1800" dirty="0"/>
              <a:t> </a:t>
            </a:r>
            <a:r>
              <a:rPr lang="en-US" altLang="ko-KR" sz="1800" dirty="0"/>
              <a:t>3.141592</a:t>
            </a:r>
            <a:r>
              <a:rPr lang="ko-KR" altLang="en-US" sz="1800" dirty="0"/>
              <a:t>와 문자열 “</a:t>
            </a:r>
            <a:r>
              <a:rPr lang="en-US" altLang="ko-KR" sz="1800" dirty="0"/>
              <a:t>3.141592”</a:t>
            </a:r>
            <a:r>
              <a:rPr lang="ko-KR" altLang="en-US" sz="1800" dirty="0"/>
              <a:t>가 차지하는 메모리 공간을 비교하라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r>
              <a:rPr lang="ko-KR" altLang="en-US" sz="1800" dirty="0" smtClean="0"/>
              <a:t>문자열 </a:t>
            </a:r>
            <a:r>
              <a:rPr lang="ko-KR" altLang="en-US" sz="1800" dirty="0"/>
              <a:t>“</a:t>
            </a:r>
            <a:r>
              <a:rPr lang="en-US" altLang="ko-KR" sz="1800" dirty="0"/>
              <a:t>3.141592”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실수값을</a:t>
            </a:r>
            <a:r>
              <a:rPr lang="ko-KR" altLang="en-US" sz="1800" dirty="0"/>
              <a:t> 변환하고자 할 때 사용할 수 있는 함수는 어떤 것들이 있는가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en-US" altLang="ko-KR" sz="1800" dirty="0" err="1" smtClean="0"/>
              <a:t>printf</a:t>
            </a:r>
            <a:r>
              <a:rPr lang="en-US" altLang="ko-KR" sz="1800" dirty="0"/>
              <a:t>()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sprintf</a:t>
            </a:r>
            <a:r>
              <a:rPr lang="en-US" altLang="ko-KR" sz="1800" dirty="0"/>
              <a:t>()</a:t>
            </a:r>
            <a:r>
              <a:rPr lang="ko-KR" altLang="en-US" sz="1800" dirty="0"/>
              <a:t>가 다른 점은 무엇인가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09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문자열의 배열</a:t>
            </a:r>
          </a:p>
        </p:txBody>
      </p:sp>
      <p:sp>
        <p:nvSpPr>
          <p:cNvPr id="38916" name="Rectangle 11"/>
          <p:cNvSpPr>
            <a:spLocks noGrp="1" noChangeArrowheads="1"/>
          </p:cNvSpPr>
          <p:nvPr>
            <p:ph sz="quarter" idx="1"/>
          </p:nvPr>
        </p:nvSpPr>
        <p:spPr>
          <a:xfrm>
            <a:off x="664959" y="1493838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2"/>
                </a:solidFill>
              </a:rPr>
              <a:t>(Q)</a:t>
            </a:r>
            <a:r>
              <a:rPr lang="ko-KR" altLang="en-US" dirty="0" smtClean="0">
                <a:solidFill>
                  <a:schemeClr val="tx2"/>
                </a:solidFill>
              </a:rPr>
              <a:t>문자열이 여러 개 있는 경우에는 어떤 구조를 사용하여 저장하면 제일 좋을까</a:t>
            </a:r>
            <a:r>
              <a:rPr lang="en-US" altLang="ko-KR" dirty="0" smtClean="0">
                <a:solidFill>
                  <a:schemeClr val="tx2"/>
                </a:solidFill>
              </a:rPr>
              <a:t>? (</a:t>
            </a:r>
            <a:r>
              <a:rPr lang="ko-KR" altLang="en-US" dirty="0" smtClean="0">
                <a:solidFill>
                  <a:schemeClr val="tx2"/>
                </a:solidFill>
              </a:rPr>
              <a:t>예</a:t>
            </a:r>
            <a:r>
              <a:rPr lang="en-US" altLang="ko-KR" dirty="0" smtClean="0">
                <a:solidFill>
                  <a:schemeClr val="tx2"/>
                </a:solidFill>
              </a:rPr>
              <a:t>) “</a:t>
            </a:r>
            <a:r>
              <a:rPr lang="en-US" altLang="ko-KR" dirty="0" err="1" smtClean="0">
                <a:solidFill>
                  <a:schemeClr val="tx2"/>
                </a:solidFill>
              </a:rPr>
              <a:t>init</a:t>
            </a:r>
            <a:r>
              <a:rPr lang="en-US" altLang="ko-KR" dirty="0" smtClean="0">
                <a:solidFill>
                  <a:schemeClr val="tx2"/>
                </a:solidFill>
              </a:rPr>
              <a:t>”, “open”, “close”, …</a:t>
            </a:r>
          </a:p>
          <a:p>
            <a:pPr eaLnBrk="1" hangingPunct="1"/>
            <a:endParaRPr lang="en-US" altLang="ko-KR" dirty="0">
              <a:solidFill>
                <a:schemeClr val="tx2"/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ko-KR" altLang="en-US" dirty="0" smtClean="0">
                <a:solidFill>
                  <a:schemeClr val="tx2"/>
                </a:solidFill>
              </a:rPr>
              <a:t>문자열의 배열</a:t>
            </a:r>
            <a:endParaRPr lang="en-US" altLang="ko-KR" dirty="0" smtClean="0">
              <a:solidFill>
                <a:schemeClr val="tx2"/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ko-KR" altLang="en-US" dirty="0" smtClean="0">
                <a:solidFill>
                  <a:schemeClr val="tx2"/>
                </a:solidFill>
              </a:rPr>
              <a:t>문자 포인터 배열</a:t>
            </a:r>
            <a:endParaRPr lang="en-US" altLang="ko-KR" dirty="0" smtClean="0">
              <a:solidFill>
                <a:schemeClr val="tx2"/>
              </a:solidFill>
            </a:endParaRP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문자열의 배열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899592" y="2060848"/>
            <a:ext cx="3457575" cy="221964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>
                <a:latin typeface="Comic Sans MS" pitchFamily="66" charset="0"/>
              </a:rPr>
              <a:t> s[3][6] =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>
                <a:latin typeface="Comic Sans MS" pitchFamily="66" charset="0"/>
              </a:rPr>
              <a:t>	</a:t>
            </a:r>
            <a:r>
              <a:rPr lang="en-US" altLang="en-US">
                <a:solidFill>
                  <a:srgbClr val="800000"/>
                </a:solidFill>
                <a:latin typeface="Comic Sans MS" pitchFamily="66" charset="0"/>
              </a:rPr>
              <a:t>"init",</a:t>
            </a:r>
            <a:endParaRPr lang="en-US" altLang="en-US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>
                <a:latin typeface="Comic Sans MS" pitchFamily="66" charset="0"/>
              </a:rPr>
              <a:t>	</a:t>
            </a:r>
            <a:r>
              <a:rPr lang="en-US" altLang="en-US">
                <a:solidFill>
                  <a:srgbClr val="800000"/>
                </a:solidFill>
                <a:latin typeface="Comic Sans MS" pitchFamily="66" charset="0"/>
              </a:rPr>
              <a:t>"open",</a:t>
            </a:r>
            <a:endParaRPr lang="en-US" altLang="en-US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>
                <a:latin typeface="Comic Sans MS" pitchFamily="66" charset="0"/>
              </a:rPr>
              <a:t>	</a:t>
            </a:r>
            <a:r>
              <a:rPr lang="en-US" altLang="en-US">
                <a:solidFill>
                  <a:srgbClr val="800000"/>
                </a:solidFill>
                <a:latin typeface="Comic Sans MS" pitchFamily="66" charset="0"/>
              </a:rPr>
              <a:t>"close"</a:t>
            </a:r>
            <a:endParaRPr lang="en-US" altLang="en-US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>
                <a:latin typeface="Comic Sans MS" pitchFamily="66" charset="0"/>
              </a:rPr>
              <a:t>};</a:t>
            </a:r>
            <a:endParaRPr lang="en-US" altLang="ko-KR">
              <a:latin typeface="Comic Sans MS" pitchFamily="66" charset="0"/>
            </a:endParaRPr>
          </a:p>
        </p:txBody>
      </p:sp>
      <p:grpSp>
        <p:nvGrpSpPr>
          <p:cNvPr id="38918" name="그룹 32"/>
          <p:cNvGrpSpPr>
            <a:grpSpLocks/>
          </p:cNvGrpSpPr>
          <p:nvPr/>
        </p:nvGrpSpPr>
        <p:grpSpPr bwMode="auto">
          <a:xfrm>
            <a:off x="5443017" y="2419946"/>
            <a:ext cx="2720975" cy="582612"/>
            <a:chOff x="3682222" y="1812468"/>
            <a:chExt cx="2720921" cy="583601"/>
          </a:xfrm>
        </p:grpSpPr>
        <p:grpSp>
          <p:nvGrpSpPr>
            <p:cNvPr id="38999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89908" cy="583601"/>
              <a:chOff x="4486986" y="5359999"/>
              <a:chExt cx="2689908" cy="583601"/>
            </a:xfrm>
          </p:grpSpPr>
          <p:pic>
            <p:nvPicPr>
              <p:cNvPr id="39001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02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03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04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05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06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3920342" y="2103473"/>
              <a:ext cx="2482801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Lucida Calligraphy" pitchFamily="66" charset="0"/>
                  <a:ea typeface="+mn-ea"/>
                </a:rPr>
                <a:t>s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0][0]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[0][1]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[0][2]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[0][3]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[0][4]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[0][5]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16" name="타원 15"/>
          <p:cNvSpPr/>
          <p:nvPr/>
        </p:nvSpPr>
        <p:spPr>
          <a:xfrm>
            <a:off x="5638484" y="226470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039025" y="226470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430857" y="226470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825257" y="226470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t</a:t>
            </a:r>
            <a:endParaRPr lang="ko-KR" altLang="en-US" dirty="0"/>
          </a:p>
        </p:txBody>
      </p:sp>
      <p:grpSp>
        <p:nvGrpSpPr>
          <p:cNvPr id="38934" name="그룹 49"/>
          <p:cNvGrpSpPr>
            <a:grpSpLocks/>
          </p:cNvGrpSpPr>
          <p:nvPr/>
        </p:nvGrpSpPr>
        <p:grpSpPr bwMode="auto">
          <a:xfrm>
            <a:off x="7185544" y="2272166"/>
            <a:ext cx="463550" cy="368300"/>
            <a:chOff x="5679084" y="5111091"/>
            <a:chExt cx="463726" cy="369332"/>
          </a:xfrm>
        </p:grpSpPr>
        <p:sp>
          <p:nvSpPr>
            <p:cNvPr id="22" name="타원 21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38998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8935" name="그룹 2"/>
          <p:cNvGrpSpPr>
            <a:grpSpLocks/>
          </p:cNvGrpSpPr>
          <p:nvPr/>
        </p:nvGrpSpPr>
        <p:grpSpPr bwMode="auto">
          <a:xfrm>
            <a:off x="5443017" y="3183533"/>
            <a:ext cx="2689225" cy="582613"/>
            <a:chOff x="4486986" y="5359999"/>
            <a:chExt cx="2689908" cy="583601"/>
          </a:xfrm>
        </p:grpSpPr>
        <p:pic>
          <p:nvPicPr>
            <p:cNvPr id="38989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90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91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92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93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94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" name="타원 66"/>
          <p:cNvSpPr/>
          <p:nvPr/>
        </p:nvSpPr>
        <p:spPr>
          <a:xfrm>
            <a:off x="5638484" y="302694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6039025" y="302694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6430857" y="302694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6825257" y="302694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n</a:t>
            </a:r>
            <a:endParaRPr lang="ko-KR" altLang="en-US" dirty="0"/>
          </a:p>
        </p:txBody>
      </p:sp>
      <p:grpSp>
        <p:nvGrpSpPr>
          <p:cNvPr id="38951" name="그룹 49"/>
          <p:cNvGrpSpPr>
            <a:grpSpLocks/>
          </p:cNvGrpSpPr>
          <p:nvPr/>
        </p:nvGrpSpPr>
        <p:grpSpPr bwMode="auto">
          <a:xfrm>
            <a:off x="7185544" y="3019749"/>
            <a:ext cx="463550" cy="368300"/>
            <a:chOff x="5679084" y="5111091"/>
            <a:chExt cx="463726" cy="369332"/>
          </a:xfrm>
        </p:grpSpPr>
        <p:sp>
          <p:nvSpPr>
            <p:cNvPr id="73" name="타원 72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38988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8952" name="그룹 2"/>
          <p:cNvGrpSpPr>
            <a:grpSpLocks/>
          </p:cNvGrpSpPr>
          <p:nvPr/>
        </p:nvGrpSpPr>
        <p:grpSpPr bwMode="auto">
          <a:xfrm>
            <a:off x="5443017" y="3988396"/>
            <a:ext cx="2689225" cy="582612"/>
            <a:chOff x="4486986" y="5359999"/>
            <a:chExt cx="2689908" cy="583601"/>
          </a:xfrm>
        </p:grpSpPr>
        <p:pic>
          <p:nvPicPr>
            <p:cNvPr id="38979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80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81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82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83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84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4" name="타원 83"/>
          <p:cNvSpPr/>
          <p:nvPr/>
        </p:nvSpPr>
        <p:spPr>
          <a:xfrm>
            <a:off x="5638484" y="3833181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6039025" y="3833181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6430857" y="3833181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6825257" y="3833181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7217089" y="3833181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grpSp>
        <p:nvGrpSpPr>
          <p:cNvPr id="38968" name="그룹 49"/>
          <p:cNvGrpSpPr>
            <a:grpSpLocks/>
          </p:cNvGrpSpPr>
          <p:nvPr/>
        </p:nvGrpSpPr>
        <p:grpSpPr bwMode="auto">
          <a:xfrm>
            <a:off x="7557567" y="3832821"/>
            <a:ext cx="463550" cy="368300"/>
            <a:chOff x="5679084" y="5111091"/>
            <a:chExt cx="463726" cy="369332"/>
          </a:xfrm>
        </p:grpSpPr>
        <p:sp>
          <p:nvSpPr>
            <p:cNvPr id="90" name="타원 89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38978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5220767" y="2132608"/>
            <a:ext cx="28003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5220767" y="2132608"/>
            <a:ext cx="0" cy="22621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 bwMode="auto">
          <a:xfrm>
            <a:off x="5681142" y="3486746"/>
            <a:ext cx="248285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Lucida Calligraphy" pitchFamily="66" charset="0"/>
                <a:ea typeface="+mn-ea"/>
              </a:rPr>
              <a:t>s</a:t>
            </a:r>
            <a:r>
              <a:rPr lang="en-US" altLang="ko-KR" sz="900" dirty="0">
                <a:solidFill>
                  <a:srgbClr val="FF0000"/>
                </a:solidFill>
                <a:latin typeface="Lucida Calligraphy" pitchFamily="66" charset="0"/>
                <a:ea typeface="+mn-ea"/>
              </a:rPr>
              <a:t>[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1][0]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[1][1]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[1][2]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[1][3]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[1][4] 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[1][5]</a:t>
            </a:r>
            <a:endParaRPr lang="ko-KR" altLang="en-US" sz="1000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5681142" y="4280496"/>
            <a:ext cx="2563812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Lucida Calligraphy" pitchFamily="66" charset="0"/>
                <a:ea typeface="+mn-ea"/>
              </a:rPr>
              <a:t>s</a:t>
            </a:r>
            <a:r>
              <a:rPr lang="en-US" altLang="ko-KR" sz="900" dirty="0">
                <a:solidFill>
                  <a:srgbClr val="FF0000"/>
                </a:solidFill>
                <a:latin typeface="Lucida Calligraphy" pitchFamily="66" charset="0"/>
                <a:ea typeface="+mn-ea"/>
              </a:rPr>
              <a:t>[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2][0]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[2][1]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[2][2]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[2][3]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[2][4] 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[2][5]</a:t>
            </a:r>
            <a:endParaRPr lang="ko-KR" altLang="en-US" sz="1000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38973" name="TextBox 95"/>
          <p:cNvSpPr txBox="1">
            <a:spLocks noChangeArrowheads="1"/>
          </p:cNvSpPr>
          <p:nvPr/>
        </p:nvSpPr>
        <p:spPr bwMode="auto">
          <a:xfrm>
            <a:off x="7524229" y="1824633"/>
            <a:ext cx="43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열</a:t>
            </a:r>
          </a:p>
        </p:txBody>
      </p:sp>
      <p:sp>
        <p:nvSpPr>
          <p:cNvPr id="38974" name="TextBox 107"/>
          <p:cNvSpPr txBox="1">
            <a:spLocks noChangeArrowheads="1"/>
          </p:cNvSpPr>
          <p:nvPr/>
        </p:nvSpPr>
        <p:spPr bwMode="auto">
          <a:xfrm>
            <a:off x="4793729" y="3988396"/>
            <a:ext cx="43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행</a:t>
            </a:r>
          </a:p>
        </p:txBody>
      </p:sp>
    </p:spTree>
    <p:extLst>
      <p:ext uri="{BB962C8B-B14F-4D97-AF65-F5344CB8AC3E}">
        <p14:creationId xmlns:p14="http://schemas.microsoft.com/office/powerpoint/2010/main" val="23855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  <p:bldP spid="16" grpId="0" animBg="1"/>
      <p:bldP spid="17" grpId="0" animBg="1"/>
      <p:bldP spid="18" grpId="0" animBg="1"/>
      <p:bldP spid="19" grpId="0" animBg="1"/>
      <p:bldP spid="67" grpId="0" animBg="1"/>
      <p:bldP spid="68" grpId="0" animBg="1"/>
      <p:bldP spid="69" grpId="0" animBg="1"/>
      <p:bldP spid="70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105" grpId="0"/>
      <p:bldP spid="106" grpId="0"/>
      <p:bldP spid="3897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문자 포인터 배열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971600" y="1988840"/>
            <a:ext cx="3457575" cy="221964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Comic Sans MS" pitchFamily="66" charset="0"/>
              </a:rPr>
              <a:t>char *s[3] =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smtClean="0">
                <a:latin typeface="Comic Sans MS" pitchFamily="66" charset="0"/>
              </a:rPr>
              <a:t>	"</a:t>
            </a:r>
            <a:r>
              <a:rPr lang="en-US" altLang="en-US" dirty="0" err="1">
                <a:latin typeface="Comic Sans MS" pitchFamily="66" charset="0"/>
              </a:rPr>
              <a:t>init</a:t>
            </a:r>
            <a:r>
              <a:rPr lang="en-US" altLang="en-US" dirty="0">
                <a:latin typeface="Comic Sans MS" pitchFamily="66" charset="0"/>
              </a:rPr>
              <a:t>",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smtClean="0">
                <a:latin typeface="Comic Sans MS" pitchFamily="66" charset="0"/>
              </a:rPr>
              <a:t>	"</a:t>
            </a:r>
            <a:r>
              <a:rPr lang="en-US" altLang="en-US" dirty="0">
                <a:latin typeface="Comic Sans MS" pitchFamily="66" charset="0"/>
              </a:rPr>
              <a:t>open",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smtClean="0">
                <a:latin typeface="Comic Sans MS" pitchFamily="66" charset="0"/>
              </a:rPr>
              <a:t>	"</a:t>
            </a:r>
            <a:r>
              <a:rPr lang="en-US" altLang="en-US" dirty="0">
                <a:latin typeface="Comic Sans MS" pitchFamily="66" charset="0"/>
              </a:rPr>
              <a:t>close"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Comic Sans MS" pitchFamily="66" charset="0"/>
              </a:rPr>
              <a:t>};</a:t>
            </a:r>
            <a:endParaRPr lang="en-US" altLang="ko-KR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8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584602" y="1700808"/>
            <a:ext cx="8181446" cy="410445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 void )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;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char menu[5][10] = {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"</a:t>
            </a:r>
            <a:r>
              <a:rPr lang="en-US" altLang="ko-KR" sz="1600" kern="0" dirty="0" err="1">
                <a:latin typeface="Trebuchet MS" pitchFamily="34" charset="0"/>
              </a:rPr>
              <a:t>init</a:t>
            </a:r>
            <a:r>
              <a:rPr lang="en-US" altLang="ko-KR" sz="1600" kern="0" dirty="0">
                <a:latin typeface="Trebuchet MS" pitchFamily="34" charset="0"/>
              </a:rPr>
              <a:t>",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"open",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"close",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"read",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"write"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};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for(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&lt; 5;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++)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("%d </a:t>
            </a:r>
            <a:r>
              <a:rPr lang="ko-KR" altLang="en-US" sz="1600" kern="0" dirty="0">
                <a:latin typeface="Trebuchet MS" pitchFamily="34" charset="0"/>
              </a:rPr>
              <a:t>번째 메뉴</a:t>
            </a:r>
            <a:r>
              <a:rPr lang="en-US" altLang="ko-KR" sz="1600" kern="0" dirty="0">
                <a:latin typeface="Trebuchet MS" pitchFamily="34" charset="0"/>
              </a:rPr>
              <a:t>: %s \n",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, menu[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]);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5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</a:t>
            </a:r>
            <a:r>
              <a:rPr lang="ko-KR" altLang="en-US" dirty="0" smtClean="0"/>
              <a:t>차원 배열로 입력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1116013" y="1125538"/>
            <a:ext cx="7777162" cy="38877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fruits[3][20];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 3;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 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Trebuchet MS" pitchFamily="34" charset="0"/>
                <a:ea typeface="휴먼명조"/>
              </a:rPr>
              <a:t>과일 이름을 입력하시오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fruits[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fruits[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 3;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"%d</a:t>
            </a:r>
            <a:r>
              <a:rPr lang="ko-KR" altLang="en-US" sz="1600" kern="0" dirty="0">
                <a:solidFill>
                  <a:srgbClr val="800000"/>
                </a:solidFill>
                <a:latin typeface="Trebuchet MS" pitchFamily="34" charset="0"/>
                <a:ea typeface="휴먼명조"/>
              </a:rPr>
              <a:t>번째 과일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: %s\n"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fruits[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_x76693392"/>
          <p:cNvSpPr>
            <a:spLocks noChangeArrowheads="1"/>
          </p:cNvSpPr>
          <p:nvPr/>
        </p:nvSpPr>
        <p:spPr bwMode="auto">
          <a:xfrm>
            <a:off x="1116013" y="5229225"/>
            <a:ext cx="7777162" cy="144013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Trebuchet MS" pitchFamily="34" charset="0"/>
              </a:rPr>
              <a:t>과일 이름을 입력하시오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사과</a:t>
            </a:r>
          </a:p>
          <a:p>
            <a:r>
              <a:rPr lang="ko-KR" altLang="en-US" sz="1400" dirty="0">
                <a:latin typeface="Trebuchet MS" pitchFamily="34" charset="0"/>
              </a:rPr>
              <a:t>과일 이름을 입력하시오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배</a:t>
            </a:r>
          </a:p>
          <a:p>
            <a:r>
              <a:rPr lang="ko-KR" altLang="en-US" sz="1400" dirty="0">
                <a:latin typeface="Trebuchet MS" pitchFamily="34" charset="0"/>
              </a:rPr>
              <a:t>과일 이름을 입력하시오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포도</a:t>
            </a:r>
          </a:p>
          <a:p>
            <a:r>
              <a:rPr lang="en-US" altLang="ko-KR" sz="1400" dirty="0">
                <a:latin typeface="Trebuchet MS" pitchFamily="34" charset="0"/>
              </a:rPr>
              <a:t>0</a:t>
            </a:r>
            <a:r>
              <a:rPr lang="ko-KR" altLang="en-US" sz="1400" dirty="0">
                <a:latin typeface="Trebuchet MS" pitchFamily="34" charset="0"/>
              </a:rPr>
              <a:t>번째 과일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사과</a:t>
            </a:r>
          </a:p>
          <a:p>
            <a:r>
              <a:rPr lang="en-US" altLang="ko-KR" sz="1400" dirty="0">
                <a:latin typeface="Trebuchet MS" pitchFamily="34" charset="0"/>
              </a:rPr>
              <a:t>1</a:t>
            </a:r>
            <a:r>
              <a:rPr lang="ko-KR" altLang="en-US" sz="1400" dirty="0">
                <a:latin typeface="Trebuchet MS" pitchFamily="34" charset="0"/>
              </a:rPr>
              <a:t>번째 과일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배</a:t>
            </a:r>
          </a:p>
          <a:p>
            <a:r>
              <a:rPr lang="en-US" altLang="ko-KR" sz="1400" dirty="0">
                <a:latin typeface="Trebuchet MS" pitchFamily="34" charset="0"/>
              </a:rPr>
              <a:t>2</a:t>
            </a:r>
            <a:r>
              <a:rPr lang="ko-KR" altLang="en-US" sz="1400" dirty="0">
                <a:latin typeface="Trebuchet MS" pitchFamily="34" charset="0"/>
              </a:rPr>
              <a:t>번째 과일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포도</a:t>
            </a:r>
          </a:p>
        </p:txBody>
      </p:sp>
      <p:sp>
        <p:nvSpPr>
          <p:cNvPr id="3" name="자유형 2"/>
          <p:cNvSpPr/>
          <p:nvPr/>
        </p:nvSpPr>
        <p:spPr>
          <a:xfrm>
            <a:off x="6650966" y="2147476"/>
            <a:ext cx="741872" cy="810883"/>
          </a:xfrm>
          <a:custGeom>
            <a:avLst/>
            <a:gdLst>
              <a:gd name="connsiteX0" fmla="*/ 741872 w 741872"/>
              <a:gd name="connsiteY0" fmla="*/ 0 h 810883"/>
              <a:gd name="connsiteX1" fmla="*/ 690113 w 741872"/>
              <a:gd name="connsiteY1" fmla="*/ 17252 h 810883"/>
              <a:gd name="connsiteX2" fmla="*/ 621102 w 741872"/>
              <a:gd name="connsiteY2" fmla="*/ 43132 h 810883"/>
              <a:gd name="connsiteX3" fmla="*/ 543464 w 741872"/>
              <a:gd name="connsiteY3" fmla="*/ 69011 h 810883"/>
              <a:gd name="connsiteX4" fmla="*/ 491706 w 741872"/>
              <a:gd name="connsiteY4" fmla="*/ 86264 h 810883"/>
              <a:gd name="connsiteX5" fmla="*/ 388189 w 741872"/>
              <a:gd name="connsiteY5" fmla="*/ 129396 h 810883"/>
              <a:gd name="connsiteX6" fmla="*/ 301925 w 741872"/>
              <a:gd name="connsiteY6" fmla="*/ 172528 h 810883"/>
              <a:gd name="connsiteX7" fmla="*/ 276045 w 741872"/>
              <a:gd name="connsiteY7" fmla="*/ 189781 h 810883"/>
              <a:gd name="connsiteX8" fmla="*/ 232913 w 741872"/>
              <a:gd name="connsiteY8" fmla="*/ 207034 h 810883"/>
              <a:gd name="connsiteX9" fmla="*/ 207034 w 741872"/>
              <a:gd name="connsiteY9" fmla="*/ 224286 h 810883"/>
              <a:gd name="connsiteX10" fmla="*/ 146649 w 741872"/>
              <a:gd name="connsiteY10" fmla="*/ 258792 h 810883"/>
              <a:gd name="connsiteX11" fmla="*/ 138023 w 741872"/>
              <a:gd name="connsiteY11" fmla="*/ 284671 h 810883"/>
              <a:gd name="connsiteX12" fmla="*/ 112143 w 741872"/>
              <a:gd name="connsiteY12" fmla="*/ 336430 h 810883"/>
              <a:gd name="connsiteX13" fmla="*/ 120770 w 741872"/>
              <a:gd name="connsiteY13" fmla="*/ 414068 h 810883"/>
              <a:gd name="connsiteX14" fmla="*/ 172528 w 741872"/>
              <a:gd name="connsiteY14" fmla="*/ 465826 h 810883"/>
              <a:gd name="connsiteX15" fmla="*/ 207034 w 741872"/>
              <a:gd name="connsiteY15" fmla="*/ 491705 h 810883"/>
              <a:gd name="connsiteX16" fmla="*/ 232913 w 741872"/>
              <a:gd name="connsiteY16" fmla="*/ 508958 h 810883"/>
              <a:gd name="connsiteX17" fmla="*/ 258792 w 741872"/>
              <a:gd name="connsiteY17" fmla="*/ 534837 h 810883"/>
              <a:gd name="connsiteX18" fmla="*/ 232913 w 741872"/>
              <a:gd name="connsiteY18" fmla="*/ 638354 h 810883"/>
              <a:gd name="connsiteX19" fmla="*/ 224287 w 741872"/>
              <a:gd name="connsiteY19" fmla="*/ 664234 h 810883"/>
              <a:gd name="connsiteX20" fmla="*/ 112143 w 741872"/>
              <a:gd name="connsiteY20" fmla="*/ 741871 h 810883"/>
              <a:gd name="connsiteX21" fmla="*/ 34506 w 741872"/>
              <a:gd name="connsiteY21" fmla="*/ 785003 h 810883"/>
              <a:gd name="connsiteX22" fmla="*/ 0 w 741872"/>
              <a:gd name="connsiteY22" fmla="*/ 810883 h 81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1872" h="810883">
                <a:moveTo>
                  <a:pt x="741872" y="0"/>
                </a:moveTo>
                <a:cubicBezTo>
                  <a:pt x="724619" y="5751"/>
                  <a:pt x="707204" y="11037"/>
                  <a:pt x="690113" y="17252"/>
                </a:cubicBezTo>
                <a:cubicBezTo>
                  <a:pt x="656704" y="29400"/>
                  <a:pt x="651004" y="34589"/>
                  <a:pt x="621102" y="43132"/>
                </a:cubicBezTo>
                <a:cubicBezTo>
                  <a:pt x="529520" y="69298"/>
                  <a:pt x="652529" y="29350"/>
                  <a:pt x="543464" y="69011"/>
                </a:cubicBezTo>
                <a:cubicBezTo>
                  <a:pt x="526373" y="75226"/>
                  <a:pt x="508262" y="78739"/>
                  <a:pt x="491706" y="86264"/>
                </a:cubicBezTo>
                <a:cubicBezTo>
                  <a:pt x="378001" y="137948"/>
                  <a:pt x="530397" y="88765"/>
                  <a:pt x="388189" y="129396"/>
                </a:cubicBezTo>
                <a:cubicBezTo>
                  <a:pt x="268220" y="201377"/>
                  <a:pt x="419324" y="113829"/>
                  <a:pt x="301925" y="172528"/>
                </a:cubicBezTo>
                <a:cubicBezTo>
                  <a:pt x="292652" y="177165"/>
                  <a:pt x="285318" y="185144"/>
                  <a:pt x="276045" y="189781"/>
                </a:cubicBezTo>
                <a:cubicBezTo>
                  <a:pt x="262195" y="196706"/>
                  <a:pt x="246763" y="200109"/>
                  <a:pt x="232913" y="207034"/>
                </a:cubicBezTo>
                <a:cubicBezTo>
                  <a:pt x="223640" y="211670"/>
                  <a:pt x="216036" y="219142"/>
                  <a:pt x="207034" y="224286"/>
                </a:cubicBezTo>
                <a:cubicBezTo>
                  <a:pt x="130435" y="268056"/>
                  <a:pt x="209688" y="216765"/>
                  <a:pt x="146649" y="258792"/>
                </a:cubicBezTo>
                <a:cubicBezTo>
                  <a:pt x="143774" y="267418"/>
                  <a:pt x="142089" y="276538"/>
                  <a:pt x="138023" y="284671"/>
                </a:cubicBezTo>
                <a:cubicBezTo>
                  <a:pt x="104575" y="351569"/>
                  <a:pt x="133829" y="271376"/>
                  <a:pt x="112143" y="336430"/>
                </a:cubicBezTo>
                <a:cubicBezTo>
                  <a:pt x="115019" y="362309"/>
                  <a:pt x="113112" y="389181"/>
                  <a:pt x="120770" y="414068"/>
                </a:cubicBezTo>
                <a:cubicBezTo>
                  <a:pt x="129592" y="442738"/>
                  <a:pt x="151473" y="450787"/>
                  <a:pt x="172528" y="465826"/>
                </a:cubicBezTo>
                <a:cubicBezTo>
                  <a:pt x="184227" y="474183"/>
                  <a:pt x="195335" y="483348"/>
                  <a:pt x="207034" y="491705"/>
                </a:cubicBezTo>
                <a:cubicBezTo>
                  <a:pt x="215470" y="497731"/>
                  <a:pt x="224948" y="502321"/>
                  <a:pt x="232913" y="508958"/>
                </a:cubicBezTo>
                <a:cubicBezTo>
                  <a:pt x="242285" y="516768"/>
                  <a:pt x="250166" y="526211"/>
                  <a:pt x="258792" y="534837"/>
                </a:cubicBezTo>
                <a:cubicBezTo>
                  <a:pt x="243334" y="673962"/>
                  <a:pt x="266874" y="570431"/>
                  <a:pt x="232913" y="638354"/>
                </a:cubicBezTo>
                <a:cubicBezTo>
                  <a:pt x="228846" y="646487"/>
                  <a:pt x="230717" y="657804"/>
                  <a:pt x="224287" y="664234"/>
                </a:cubicBezTo>
                <a:cubicBezTo>
                  <a:pt x="186900" y="701621"/>
                  <a:pt x="153671" y="715444"/>
                  <a:pt x="112143" y="741871"/>
                </a:cubicBezTo>
                <a:cubicBezTo>
                  <a:pt x="46884" y="783399"/>
                  <a:pt x="82659" y="768953"/>
                  <a:pt x="34506" y="785003"/>
                </a:cubicBezTo>
                <a:cubicBezTo>
                  <a:pt x="5242" y="804512"/>
                  <a:pt x="15957" y="794924"/>
                  <a:pt x="0" y="81088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04248" y="1804174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</a:rPr>
              <a:t>앞에</a:t>
            </a:r>
            <a:r>
              <a:rPr lang="en-US" altLang="ko-KR" sz="1400" dirty="0" smtClean="0">
                <a:solidFill>
                  <a:schemeClr val="tx2"/>
                </a:solidFill>
              </a:rPr>
              <a:t> &amp;</a:t>
            </a:r>
            <a:r>
              <a:rPr lang="ko-KR" altLang="en-US" sz="1400" dirty="0" smtClean="0">
                <a:solidFill>
                  <a:schemeClr val="tx2"/>
                </a:solidFill>
              </a:rPr>
              <a:t>을 붙이면 안됨</a:t>
            </a:r>
            <a:r>
              <a:rPr lang="en-US" altLang="ko-KR" sz="1400" dirty="0" smtClean="0">
                <a:solidFill>
                  <a:schemeClr val="tx2"/>
                </a:solidFill>
              </a:rPr>
              <a:t>!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한영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사전의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문자열 배열을 이용하여 간단한 한영 사전을 구현하여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11618" y="2708742"/>
            <a:ext cx="7493355" cy="2664473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768699" y="3123344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FF00"/>
                </a:solidFill>
              </a:rPr>
              <a:t>단어를 </a:t>
            </a:r>
            <a:r>
              <a:rPr lang="ko-KR" altLang="en-US" sz="1400" b="1" dirty="0" err="1">
                <a:solidFill>
                  <a:srgbClr val="FFFF00"/>
                </a:solidFill>
              </a:rPr>
              <a:t>입력하시오</a:t>
            </a:r>
            <a:r>
              <a:rPr lang="en-US" altLang="ko-KR" sz="1400" b="1" dirty="0">
                <a:solidFill>
                  <a:srgbClr val="FFFF00"/>
                </a:solidFill>
              </a:rPr>
              <a:t>:boy</a:t>
            </a:r>
          </a:p>
          <a:p>
            <a:r>
              <a:rPr lang="en-US" altLang="ko-KR" sz="1400" b="1" dirty="0">
                <a:solidFill>
                  <a:srgbClr val="FFFF00"/>
                </a:solidFill>
              </a:rPr>
              <a:t>boy: </a:t>
            </a:r>
            <a:r>
              <a:rPr lang="ko-KR" altLang="en-US" sz="1400" b="1" dirty="0">
                <a:solidFill>
                  <a:srgbClr val="FFFF00"/>
                </a:solidFill>
              </a:rPr>
              <a:t>소년</a:t>
            </a:r>
          </a:p>
        </p:txBody>
      </p:sp>
    </p:spTree>
    <p:extLst>
      <p:ext uri="{BB962C8B-B14F-4D97-AF65-F5344CB8AC3E}">
        <p14:creationId xmlns:p14="http://schemas.microsoft.com/office/powerpoint/2010/main" val="12045045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한영 사전 구현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816769" y="1772816"/>
            <a:ext cx="7739062" cy="403210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en-US" sz="1600" dirty="0">
                <a:latin typeface="Trebuchet MS" pitchFamily="34" charset="0"/>
              </a:rPr>
              <a:t> ENTRIES 5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 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, index;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dic</a:t>
            </a:r>
            <a:r>
              <a:rPr lang="en-US" altLang="en-US" sz="1600" dirty="0">
                <a:latin typeface="Trebuchet MS" pitchFamily="34" charset="0"/>
              </a:rPr>
              <a:t>[ENTRIES][2][30] = {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"book"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"책"</a:t>
            </a:r>
            <a:r>
              <a:rPr lang="en-US" altLang="en-US" sz="1600" dirty="0">
                <a:latin typeface="Trebuchet MS" pitchFamily="34" charset="0"/>
              </a:rPr>
              <a:t>},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"boy"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소년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>
                <a:latin typeface="Trebuchet MS" pitchFamily="34" charset="0"/>
              </a:rPr>
              <a:t>},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"computer"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컴퓨터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>
                <a:latin typeface="Trebuchet MS" pitchFamily="34" charset="0"/>
              </a:rPr>
              <a:t>},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lanuguage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언어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>
                <a:latin typeface="Trebuchet MS" pitchFamily="34" charset="0"/>
              </a:rPr>
              <a:t>},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"rain"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"비"</a:t>
            </a:r>
            <a:r>
              <a:rPr lang="en-US" altLang="en-US" sz="1600" dirty="0">
                <a:latin typeface="Trebuchet MS" pitchFamily="34" charset="0"/>
              </a:rPr>
              <a:t>},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};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word[30];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endParaRPr lang="en-US" altLang="ko-KR" sz="1600" dirty="0">
              <a:latin typeface="Trebuchet M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한영 사전 구현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154113" y="981075"/>
            <a:ext cx="7739062" cy="439214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단어를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입력하시오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word);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index = 0;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0;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&lt; ENTRIES;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++)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strcmp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dic</a:t>
            </a:r>
            <a:r>
              <a:rPr lang="en-US" altLang="en-US" sz="1600" dirty="0">
                <a:latin typeface="Trebuchet MS" pitchFamily="34" charset="0"/>
              </a:rPr>
              <a:t>[index][0], word) == 0 )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"%s: %s\n"</a:t>
            </a:r>
            <a:r>
              <a:rPr lang="en-US" altLang="en-US" sz="1600" dirty="0">
                <a:latin typeface="Trebuchet MS" pitchFamily="34" charset="0"/>
              </a:rPr>
              <a:t>, word, </a:t>
            </a:r>
            <a:r>
              <a:rPr lang="en-US" altLang="en-US" sz="1600" dirty="0" err="1">
                <a:latin typeface="Trebuchet MS" pitchFamily="34" charset="0"/>
              </a:rPr>
              <a:t>dic</a:t>
            </a:r>
            <a:r>
              <a:rPr lang="en-US" altLang="en-US" sz="1600" dirty="0">
                <a:latin typeface="Trebuchet MS" pitchFamily="34" charset="0"/>
              </a:rPr>
              <a:t>[index][1]);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}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index++;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사전에서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발견되지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않았습니다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ko-KR" sz="1600" dirty="0">
              <a:latin typeface="Trebuchet MS" pitchFamily="34" charset="0"/>
            </a:endParaRPr>
          </a:p>
        </p:txBody>
      </p:sp>
      <p:sp>
        <p:nvSpPr>
          <p:cNvPr id="8" name="_x76693392"/>
          <p:cNvSpPr>
            <a:spLocks noChangeArrowheads="1"/>
          </p:cNvSpPr>
          <p:nvPr/>
        </p:nvSpPr>
        <p:spPr bwMode="auto">
          <a:xfrm>
            <a:off x="1135063" y="5586635"/>
            <a:ext cx="7777162" cy="76643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 dirty="0">
                <a:latin typeface="+mj-lt"/>
                <a:ea typeface="+mj-ea"/>
              </a:rPr>
              <a:t>단어를 입력하시오</a:t>
            </a:r>
            <a:r>
              <a:rPr lang="en-US" altLang="ko-KR" sz="1400" dirty="0">
                <a:latin typeface="+mj-lt"/>
                <a:ea typeface="+mj-ea"/>
              </a:rPr>
              <a:t>:book</a:t>
            </a:r>
          </a:p>
          <a:p>
            <a:pPr algn="just"/>
            <a:r>
              <a:rPr lang="en-US" altLang="ko-KR" sz="1400" dirty="0">
                <a:latin typeface="+mj-lt"/>
                <a:ea typeface="+mj-ea"/>
              </a:rPr>
              <a:t>book: </a:t>
            </a:r>
            <a:r>
              <a:rPr lang="ko-KR" altLang="en-US" sz="1400" dirty="0">
                <a:latin typeface="+mj-lt"/>
                <a:ea typeface="+mj-ea"/>
              </a:rPr>
              <a:t>책</a:t>
            </a:r>
            <a:endParaRPr lang="en-US" altLang="ko-KR" sz="1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353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메시지 암호화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메시지를 암호화하는 간단한 기법 중의 하나는 </a:t>
            </a:r>
            <a:r>
              <a:rPr lang="ko-KR" altLang="en-US" dirty="0" err="1"/>
              <a:t>줄리어스</a:t>
            </a:r>
            <a:r>
              <a:rPr lang="ko-KR" altLang="en-US" dirty="0"/>
              <a:t> </a:t>
            </a:r>
            <a:r>
              <a:rPr lang="ko-KR" altLang="en-US" dirty="0" err="1"/>
              <a:t>시저가</a:t>
            </a:r>
            <a:r>
              <a:rPr lang="ko-KR" altLang="en-US" dirty="0"/>
              <a:t> 사용한 암호화 기법</a:t>
            </a:r>
          </a:p>
          <a:p>
            <a:r>
              <a:rPr lang="ko-KR" altLang="en-US" dirty="0" err="1"/>
              <a:t>평문에</a:t>
            </a:r>
            <a:r>
              <a:rPr lang="ko-KR" altLang="en-US" dirty="0"/>
              <a:t> 단순히 더하기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영어의 알파벳을 왼쪽으로 이동하던지 오른쪽으로 이동하는 것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255150648" descr="EMB000014ec399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068960"/>
            <a:ext cx="1800200" cy="177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3" name="_x255150808" descr="EMB000014ec39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4019511" cy="180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18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971600" y="1772816"/>
            <a:ext cx="6932612" cy="40164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[4];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[0]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'a';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[1]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'b';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[2]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'c';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[3]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'\0';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str</a:t>
            </a:r>
            <a:r>
              <a:rPr lang="en-US" altLang="ko-KR" sz="1600" dirty="0">
                <a:latin typeface="Trebuchet MS" pitchFamily="34" charset="0"/>
              </a:rPr>
              <a:t>[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] !=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'\0'</a:t>
            </a:r>
            <a:r>
              <a:rPr lang="en-US" altLang="ko-KR" sz="1600" dirty="0">
                <a:latin typeface="Trebuchet MS" pitchFamily="34" charset="0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"%c"</a:t>
            </a:r>
            <a:r>
              <a:rPr lang="en-US" altLang="ko-KR" sz="1600" dirty="0">
                <a:latin typeface="Trebuchet MS" pitchFamily="34" charset="0"/>
              </a:rPr>
              <a:t>, </a:t>
            </a:r>
            <a:r>
              <a:rPr lang="en-US" altLang="ko-KR" sz="1600" dirty="0" err="1">
                <a:latin typeface="Trebuchet MS" pitchFamily="34" charset="0"/>
              </a:rPr>
              <a:t>str</a:t>
            </a:r>
            <a:r>
              <a:rPr lang="en-US" altLang="ko-KR" sz="1600" dirty="0">
                <a:latin typeface="Trebuchet MS" pitchFamily="34" charset="0"/>
              </a:rPr>
              <a:t>[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]);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80035" y="4295220"/>
            <a:ext cx="2448272" cy="1005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3810000" y="3520440"/>
            <a:ext cx="2130152" cy="1143000"/>
          </a:xfrm>
          <a:custGeom>
            <a:avLst/>
            <a:gdLst>
              <a:gd name="connsiteX0" fmla="*/ 0 w 2270760"/>
              <a:gd name="connsiteY0" fmla="*/ 1143000 h 1143000"/>
              <a:gd name="connsiteX1" fmla="*/ 22860 w 2270760"/>
              <a:gd name="connsiteY1" fmla="*/ 1066800 h 1143000"/>
              <a:gd name="connsiteX2" fmla="*/ 38100 w 2270760"/>
              <a:gd name="connsiteY2" fmla="*/ 1028700 h 1143000"/>
              <a:gd name="connsiteX3" fmla="*/ 106680 w 2270760"/>
              <a:gd name="connsiteY3" fmla="*/ 906780 h 1143000"/>
              <a:gd name="connsiteX4" fmla="*/ 167640 w 2270760"/>
              <a:gd name="connsiteY4" fmla="*/ 784860 h 1143000"/>
              <a:gd name="connsiteX5" fmla="*/ 205740 w 2270760"/>
              <a:gd name="connsiteY5" fmla="*/ 708660 h 1143000"/>
              <a:gd name="connsiteX6" fmla="*/ 289560 w 2270760"/>
              <a:gd name="connsiteY6" fmla="*/ 579120 h 1143000"/>
              <a:gd name="connsiteX7" fmla="*/ 358140 w 2270760"/>
              <a:gd name="connsiteY7" fmla="*/ 457200 h 1143000"/>
              <a:gd name="connsiteX8" fmla="*/ 403860 w 2270760"/>
              <a:gd name="connsiteY8" fmla="*/ 403860 h 1143000"/>
              <a:gd name="connsiteX9" fmla="*/ 434340 w 2270760"/>
              <a:gd name="connsiteY9" fmla="*/ 342900 h 1143000"/>
              <a:gd name="connsiteX10" fmla="*/ 464820 w 2270760"/>
              <a:gd name="connsiteY10" fmla="*/ 289560 h 1143000"/>
              <a:gd name="connsiteX11" fmla="*/ 495300 w 2270760"/>
              <a:gd name="connsiteY11" fmla="*/ 243840 h 1143000"/>
              <a:gd name="connsiteX12" fmla="*/ 541020 w 2270760"/>
              <a:gd name="connsiteY12" fmla="*/ 152400 h 1143000"/>
              <a:gd name="connsiteX13" fmla="*/ 594360 w 2270760"/>
              <a:gd name="connsiteY13" fmla="*/ 76200 h 1143000"/>
              <a:gd name="connsiteX14" fmla="*/ 609600 w 2270760"/>
              <a:gd name="connsiteY14" fmla="*/ 45720 h 1143000"/>
              <a:gd name="connsiteX15" fmla="*/ 655320 w 2270760"/>
              <a:gd name="connsiteY15" fmla="*/ 0 h 1143000"/>
              <a:gd name="connsiteX16" fmla="*/ 685800 w 2270760"/>
              <a:gd name="connsiteY16" fmla="*/ 15240 h 1143000"/>
              <a:gd name="connsiteX17" fmla="*/ 701040 w 2270760"/>
              <a:gd name="connsiteY17" fmla="*/ 53340 h 1143000"/>
              <a:gd name="connsiteX18" fmla="*/ 723900 w 2270760"/>
              <a:gd name="connsiteY18" fmla="*/ 91440 h 1143000"/>
              <a:gd name="connsiteX19" fmla="*/ 739140 w 2270760"/>
              <a:gd name="connsiteY19" fmla="*/ 114300 h 1143000"/>
              <a:gd name="connsiteX20" fmla="*/ 762000 w 2270760"/>
              <a:gd name="connsiteY20" fmla="*/ 152400 h 1143000"/>
              <a:gd name="connsiteX21" fmla="*/ 792480 w 2270760"/>
              <a:gd name="connsiteY21" fmla="*/ 198120 h 1143000"/>
              <a:gd name="connsiteX22" fmla="*/ 815340 w 2270760"/>
              <a:gd name="connsiteY22" fmla="*/ 243840 h 1143000"/>
              <a:gd name="connsiteX23" fmla="*/ 899160 w 2270760"/>
              <a:gd name="connsiteY23" fmla="*/ 350520 h 1143000"/>
              <a:gd name="connsiteX24" fmla="*/ 929640 w 2270760"/>
              <a:gd name="connsiteY24" fmla="*/ 396240 h 1143000"/>
              <a:gd name="connsiteX25" fmla="*/ 1051560 w 2270760"/>
              <a:gd name="connsiteY25" fmla="*/ 533400 h 1143000"/>
              <a:gd name="connsiteX26" fmla="*/ 1089660 w 2270760"/>
              <a:gd name="connsiteY26" fmla="*/ 579120 h 1143000"/>
              <a:gd name="connsiteX27" fmla="*/ 1143000 w 2270760"/>
              <a:gd name="connsiteY27" fmla="*/ 655320 h 1143000"/>
              <a:gd name="connsiteX28" fmla="*/ 1165860 w 2270760"/>
              <a:gd name="connsiteY28" fmla="*/ 670560 h 1143000"/>
              <a:gd name="connsiteX29" fmla="*/ 1196340 w 2270760"/>
              <a:gd name="connsiteY29" fmla="*/ 716280 h 1143000"/>
              <a:gd name="connsiteX30" fmla="*/ 1226820 w 2270760"/>
              <a:gd name="connsiteY30" fmla="*/ 762000 h 1143000"/>
              <a:gd name="connsiteX31" fmla="*/ 1249680 w 2270760"/>
              <a:gd name="connsiteY31" fmla="*/ 792480 h 1143000"/>
              <a:gd name="connsiteX32" fmla="*/ 1295400 w 2270760"/>
              <a:gd name="connsiteY32" fmla="*/ 830580 h 1143000"/>
              <a:gd name="connsiteX33" fmla="*/ 1417320 w 2270760"/>
              <a:gd name="connsiteY33" fmla="*/ 815340 h 1143000"/>
              <a:gd name="connsiteX34" fmla="*/ 1440180 w 2270760"/>
              <a:gd name="connsiteY34" fmla="*/ 800100 h 1143000"/>
              <a:gd name="connsiteX35" fmla="*/ 1463040 w 2270760"/>
              <a:gd name="connsiteY35" fmla="*/ 792480 h 1143000"/>
              <a:gd name="connsiteX36" fmla="*/ 1501140 w 2270760"/>
              <a:gd name="connsiteY36" fmla="*/ 777240 h 1143000"/>
              <a:gd name="connsiteX37" fmla="*/ 1562100 w 2270760"/>
              <a:gd name="connsiteY37" fmla="*/ 739140 h 1143000"/>
              <a:gd name="connsiteX38" fmla="*/ 1600200 w 2270760"/>
              <a:gd name="connsiteY38" fmla="*/ 716280 h 1143000"/>
              <a:gd name="connsiteX39" fmla="*/ 1623060 w 2270760"/>
              <a:gd name="connsiteY39" fmla="*/ 701040 h 1143000"/>
              <a:gd name="connsiteX40" fmla="*/ 1653540 w 2270760"/>
              <a:gd name="connsiteY40" fmla="*/ 685800 h 1143000"/>
              <a:gd name="connsiteX41" fmla="*/ 1676400 w 2270760"/>
              <a:gd name="connsiteY41" fmla="*/ 662940 h 1143000"/>
              <a:gd name="connsiteX42" fmla="*/ 1706880 w 2270760"/>
              <a:gd name="connsiteY42" fmla="*/ 655320 h 1143000"/>
              <a:gd name="connsiteX43" fmla="*/ 1767840 w 2270760"/>
              <a:gd name="connsiteY43" fmla="*/ 632460 h 1143000"/>
              <a:gd name="connsiteX44" fmla="*/ 1790700 w 2270760"/>
              <a:gd name="connsiteY44" fmla="*/ 624840 h 1143000"/>
              <a:gd name="connsiteX45" fmla="*/ 1821180 w 2270760"/>
              <a:gd name="connsiteY45" fmla="*/ 609600 h 1143000"/>
              <a:gd name="connsiteX46" fmla="*/ 1844040 w 2270760"/>
              <a:gd name="connsiteY46" fmla="*/ 594360 h 1143000"/>
              <a:gd name="connsiteX47" fmla="*/ 1935480 w 2270760"/>
              <a:gd name="connsiteY47" fmla="*/ 571500 h 1143000"/>
              <a:gd name="connsiteX48" fmla="*/ 2049780 w 2270760"/>
              <a:gd name="connsiteY48" fmla="*/ 563880 h 1143000"/>
              <a:gd name="connsiteX49" fmla="*/ 2133600 w 2270760"/>
              <a:gd name="connsiteY49" fmla="*/ 594360 h 1143000"/>
              <a:gd name="connsiteX50" fmla="*/ 2194560 w 2270760"/>
              <a:gd name="connsiteY50" fmla="*/ 624840 h 1143000"/>
              <a:gd name="connsiteX51" fmla="*/ 2240280 w 2270760"/>
              <a:gd name="connsiteY51" fmla="*/ 632460 h 1143000"/>
              <a:gd name="connsiteX52" fmla="*/ 2270760 w 2270760"/>
              <a:gd name="connsiteY52" fmla="*/ 64008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270760" h="1143000">
                <a:moveTo>
                  <a:pt x="0" y="1143000"/>
                </a:moveTo>
                <a:cubicBezTo>
                  <a:pt x="5045" y="1125343"/>
                  <a:pt x="14779" y="1088348"/>
                  <a:pt x="22860" y="1066800"/>
                </a:cubicBezTo>
                <a:cubicBezTo>
                  <a:pt x="27663" y="1053993"/>
                  <a:pt x="31753" y="1040817"/>
                  <a:pt x="38100" y="1028700"/>
                </a:cubicBezTo>
                <a:cubicBezTo>
                  <a:pt x="59736" y="987395"/>
                  <a:pt x="87742" y="949389"/>
                  <a:pt x="106680" y="906780"/>
                </a:cubicBezTo>
                <a:cubicBezTo>
                  <a:pt x="165629" y="774144"/>
                  <a:pt x="108252" y="897038"/>
                  <a:pt x="167640" y="784860"/>
                </a:cubicBezTo>
                <a:cubicBezTo>
                  <a:pt x="180927" y="759762"/>
                  <a:pt x="191263" y="733091"/>
                  <a:pt x="205740" y="708660"/>
                </a:cubicBezTo>
                <a:cubicBezTo>
                  <a:pt x="231960" y="664414"/>
                  <a:pt x="264345" y="623946"/>
                  <a:pt x="289560" y="579120"/>
                </a:cubicBezTo>
                <a:cubicBezTo>
                  <a:pt x="312420" y="538480"/>
                  <a:pt x="327795" y="492603"/>
                  <a:pt x="358140" y="457200"/>
                </a:cubicBezTo>
                <a:cubicBezTo>
                  <a:pt x="373380" y="439420"/>
                  <a:pt x="390870" y="423345"/>
                  <a:pt x="403860" y="403860"/>
                </a:cubicBezTo>
                <a:cubicBezTo>
                  <a:pt x="416462" y="384957"/>
                  <a:pt x="423649" y="362946"/>
                  <a:pt x="434340" y="342900"/>
                </a:cubicBezTo>
                <a:cubicBezTo>
                  <a:pt x="443977" y="324831"/>
                  <a:pt x="454087" y="307000"/>
                  <a:pt x="464820" y="289560"/>
                </a:cubicBezTo>
                <a:cubicBezTo>
                  <a:pt x="474419" y="273961"/>
                  <a:pt x="486405" y="259851"/>
                  <a:pt x="495300" y="243840"/>
                </a:cubicBezTo>
                <a:cubicBezTo>
                  <a:pt x="511850" y="214051"/>
                  <a:pt x="521478" y="180318"/>
                  <a:pt x="541020" y="152400"/>
                </a:cubicBezTo>
                <a:cubicBezTo>
                  <a:pt x="558800" y="127000"/>
                  <a:pt x="580494" y="103931"/>
                  <a:pt x="594360" y="76200"/>
                </a:cubicBezTo>
                <a:cubicBezTo>
                  <a:pt x="599440" y="66040"/>
                  <a:pt x="602208" y="54345"/>
                  <a:pt x="609600" y="45720"/>
                </a:cubicBezTo>
                <a:cubicBezTo>
                  <a:pt x="694665" y="-53522"/>
                  <a:pt x="598957" y="84544"/>
                  <a:pt x="655320" y="0"/>
                </a:cubicBezTo>
                <a:cubicBezTo>
                  <a:pt x="665480" y="5080"/>
                  <a:pt x="678408" y="6615"/>
                  <a:pt x="685800" y="15240"/>
                </a:cubicBezTo>
                <a:cubicBezTo>
                  <a:pt x="694702" y="25625"/>
                  <a:pt x="694923" y="41106"/>
                  <a:pt x="701040" y="53340"/>
                </a:cubicBezTo>
                <a:cubicBezTo>
                  <a:pt x="707664" y="66587"/>
                  <a:pt x="716050" y="78881"/>
                  <a:pt x="723900" y="91440"/>
                </a:cubicBezTo>
                <a:cubicBezTo>
                  <a:pt x="728754" y="99206"/>
                  <a:pt x="734286" y="106534"/>
                  <a:pt x="739140" y="114300"/>
                </a:cubicBezTo>
                <a:cubicBezTo>
                  <a:pt x="746990" y="126859"/>
                  <a:pt x="754049" y="139905"/>
                  <a:pt x="762000" y="152400"/>
                </a:cubicBezTo>
                <a:cubicBezTo>
                  <a:pt x="771834" y="167853"/>
                  <a:pt x="783251" y="182299"/>
                  <a:pt x="792480" y="198120"/>
                </a:cubicBezTo>
                <a:cubicBezTo>
                  <a:pt x="801065" y="212838"/>
                  <a:pt x="806410" y="229329"/>
                  <a:pt x="815340" y="243840"/>
                </a:cubicBezTo>
                <a:cubicBezTo>
                  <a:pt x="854196" y="306980"/>
                  <a:pt x="852998" y="290510"/>
                  <a:pt x="899160" y="350520"/>
                </a:cubicBezTo>
                <a:cubicBezTo>
                  <a:pt x="910328" y="365038"/>
                  <a:pt x="918395" y="381782"/>
                  <a:pt x="929640" y="396240"/>
                </a:cubicBezTo>
                <a:cubicBezTo>
                  <a:pt x="1043418" y="542526"/>
                  <a:pt x="964867" y="438826"/>
                  <a:pt x="1051560" y="533400"/>
                </a:cubicBezTo>
                <a:cubicBezTo>
                  <a:pt x="1064965" y="548024"/>
                  <a:pt x="1077992" y="563076"/>
                  <a:pt x="1089660" y="579120"/>
                </a:cubicBezTo>
                <a:cubicBezTo>
                  <a:pt x="1121055" y="622288"/>
                  <a:pt x="1103084" y="615404"/>
                  <a:pt x="1143000" y="655320"/>
                </a:cubicBezTo>
                <a:cubicBezTo>
                  <a:pt x="1149476" y="661796"/>
                  <a:pt x="1158240" y="665480"/>
                  <a:pt x="1165860" y="670560"/>
                </a:cubicBezTo>
                <a:cubicBezTo>
                  <a:pt x="1181719" y="733995"/>
                  <a:pt x="1159504" y="674182"/>
                  <a:pt x="1196340" y="716280"/>
                </a:cubicBezTo>
                <a:cubicBezTo>
                  <a:pt x="1208401" y="730064"/>
                  <a:pt x="1215830" y="747347"/>
                  <a:pt x="1226820" y="762000"/>
                </a:cubicBezTo>
                <a:cubicBezTo>
                  <a:pt x="1234440" y="772160"/>
                  <a:pt x="1241415" y="782837"/>
                  <a:pt x="1249680" y="792480"/>
                </a:cubicBezTo>
                <a:cubicBezTo>
                  <a:pt x="1269237" y="815297"/>
                  <a:pt x="1271884" y="814903"/>
                  <a:pt x="1295400" y="830580"/>
                </a:cubicBezTo>
                <a:cubicBezTo>
                  <a:pt x="1336040" y="825500"/>
                  <a:pt x="1377242" y="823777"/>
                  <a:pt x="1417320" y="815340"/>
                </a:cubicBezTo>
                <a:cubicBezTo>
                  <a:pt x="1426282" y="813453"/>
                  <a:pt x="1431989" y="804196"/>
                  <a:pt x="1440180" y="800100"/>
                </a:cubicBezTo>
                <a:cubicBezTo>
                  <a:pt x="1447364" y="796508"/>
                  <a:pt x="1455519" y="795300"/>
                  <a:pt x="1463040" y="792480"/>
                </a:cubicBezTo>
                <a:cubicBezTo>
                  <a:pt x="1475847" y="787677"/>
                  <a:pt x="1489097" y="783725"/>
                  <a:pt x="1501140" y="777240"/>
                </a:cubicBezTo>
                <a:cubicBezTo>
                  <a:pt x="1522238" y="765879"/>
                  <a:pt x="1541692" y="751699"/>
                  <a:pt x="1562100" y="739140"/>
                </a:cubicBezTo>
                <a:cubicBezTo>
                  <a:pt x="1574714" y="731378"/>
                  <a:pt x="1587877" y="724495"/>
                  <a:pt x="1600200" y="716280"/>
                </a:cubicBezTo>
                <a:cubicBezTo>
                  <a:pt x="1607820" y="711200"/>
                  <a:pt x="1615109" y="705584"/>
                  <a:pt x="1623060" y="701040"/>
                </a:cubicBezTo>
                <a:cubicBezTo>
                  <a:pt x="1632923" y="695404"/>
                  <a:pt x="1644297" y="692402"/>
                  <a:pt x="1653540" y="685800"/>
                </a:cubicBezTo>
                <a:cubicBezTo>
                  <a:pt x="1662309" y="679536"/>
                  <a:pt x="1667044" y="668287"/>
                  <a:pt x="1676400" y="662940"/>
                </a:cubicBezTo>
                <a:cubicBezTo>
                  <a:pt x="1685493" y="657744"/>
                  <a:pt x="1696810" y="658197"/>
                  <a:pt x="1706880" y="655320"/>
                </a:cubicBezTo>
                <a:cubicBezTo>
                  <a:pt x="1731094" y="648402"/>
                  <a:pt x="1742074" y="642122"/>
                  <a:pt x="1767840" y="632460"/>
                </a:cubicBezTo>
                <a:cubicBezTo>
                  <a:pt x="1775361" y="629640"/>
                  <a:pt x="1783317" y="628004"/>
                  <a:pt x="1790700" y="624840"/>
                </a:cubicBezTo>
                <a:cubicBezTo>
                  <a:pt x="1801141" y="620365"/>
                  <a:pt x="1811317" y="615236"/>
                  <a:pt x="1821180" y="609600"/>
                </a:cubicBezTo>
                <a:cubicBezTo>
                  <a:pt x="1829131" y="605056"/>
                  <a:pt x="1835671" y="598079"/>
                  <a:pt x="1844040" y="594360"/>
                </a:cubicBezTo>
                <a:cubicBezTo>
                  <a:pt x="1872113" y="581883"/>
                  <a:pt x="1904984" y="574404"/>
                  <a:pt x="1935480" y="571500"/>
                </a:cubicBezTo>
                <a:cubicBezTo>
                  <a:pt x="1973493" y="567880"/>
                  <a:pt x="2011680" y="566420"/>
                  <a:pt x="2049780" y="563880"/>
                </a:cubicBezTo>
                <a:cubicBezTo>
                  <a:pt x="2078590" y="573483"/>
                  <a:pt x="2106032" y="581636"/>
                  <a:pt x="2133600" y="594360"/>
                </a:cubicBezTo>
                <a:cubicBezTo>
                  <a:pt x="2154227" y="603880"/>
                  <a:pt x="2172151" y="621105"/>
                  <a:pt x="2194560" y="624840"/>
                </a:cubicBezTo>
                <a:cubicBezTo>
                  <a:pt x="2209800" y="627380"/>
                  <a:pt x="2225198" y="629108"/>
                  <a:pt x="2240280" y="632460"/>
                </a:cubicBezTo>
                <a:cubicBezTo>
                  <a:pt x="2278184" y="640883"/>
                  <a:pt x="2251112" y="640080"/>
                  <a:pt x="2270760" y="64008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_x254603632"/>
          <p:cNvSpPr>
            <a:spLocks noChangeArrowheads="1"/>
          </p:cNvSpPr>
          <p:nvPr/>
        </p:nvSpPr>
        <p:spPr bwMode="auto">
          <a:xfrm>
            <a:off x="4884204" y="1842748"/>
            <a:ext cx="4225032" cy="145959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문자 배열에 들어 있는 문자들을 하나씩 출력하여 보자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문자 배열에 저장된 문자열을 출력할 때는 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%s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를 사용하면 되지만 여기서는 문자열 처리의 기본적인 방법을 실감하기 위하여 문자 배열에 들어 있는 문자들을 하나씩 화면에 출력하다가 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NULL 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문자가 나오면 반복을 종료하도록 하였다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endParaRPr kumimoji="1" lang="en-US" altLang="ko-KR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923239" y="3855956"/>
            <a:ext cx="2955925" cy="62554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 dirty="0" err="1" smtClean="0"/>
              <a:t>abc</a:t>
            </a:r>
            <a:endParaRPr lang="en-US" altLang="ko-KR" sz="16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58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27584" y="1556792"/>
            <a:ext cx="7493355" cy="2664473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79712" y="2090962"/>
            <a:ext cx="53607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i="1" dirty="0">
                <a:solidFill>
                  <a:srgbClr val="FFFF00"/>
                </a:solidFill>
                <a:latin typeface="+mj-lt"/>
              </a:rPr>
              <a:t>문자열을 입력하시오</a:t>
            </a:r>
            <a:r>
              <a:rPr lang="en-US" altLang="ko-KR" sz="2000" i="1" dirty="0">
                <a:solidFill>
                  <a:srgbClr val="FFFF00"/>
                </a:solidFill>
                <a:latin typeface="+mj-lt"/>
              </a:rPr>
              <a:t>: meet at midnight</a:t>
            </a:r>
            <a:endParaRPr lang="ko-KR" altLang="en-US" sz="2000" dirty="0">
              <a:solidFill>
                <a:srgbClr val="FFFF00"/>
              </a:solidFill>
              <a:latin typeface="+mj-lt"/>
            </a:endParaRPr>
          </a:p>
          <a:p>
            <a:r>
              <a:rPr lang="ko-KR" altLang="en-US" sz="2000" i="1" dirty="0">
                <a:solidFill>
                  <a:srgbClr val="FFFF00"/>
                </a:solidFill>
                <a:latin typeface="+mj-lt"/>
              </a:rPr>
              <a:t>암호화된 문자열</a:t>
            </a:r>
            <a:r>
              <a:rPr lang="en-US" altLang="ko-KR" sz="2000" i="1" dirty="0">
                <a:solidFill>
                  <a:srgbClr val="FFFF00"/>
                </a:solidFill>
                <a:latin typeface="+mj-lt"/>
              </a:rPr>
              <a:t>: </a:t>
            </a:r>
            <a:r>
              <a:rPr lang="en-US" altLang="ko-KR" sz="2000" i="1" dirty="0" err="1">
                <a:solidFill>
                  <a:srgbClr val="FFFF00"/>
                </a:solidFill>
                <a:latin typeface="+mj-lt"/>
              </a:rPr>
              <a:t>phhw</a:t>
            </a:r>
            <a:r>
              <a:rPr lang="en-US" altLang="ko-KR" sz="2000" i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altLang="ko-KR" sz="2000" i="1" dirty="0" err="1">
                <a:solidFill>
                  <a:srgbClr val="FFFF00"/>
                </a:solidFill>
                <a:latin typeface="+mj-lt"/>
              </a:rPr>
              <a:t>dw</a:t>
            </a:r>
            <a:r>
              <a:rPr lang="en-US" altLang="ko-KR" sz="2000" i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altLang="ko-KR" sz="2000" i="1" dirty="0" err="1">
                <a:solidFill>
                  <a:srgbClr val="FFFF00"/>
                </a:solidFill>
                <a:latin typeface="+mj-lt"/>
              </a:rPr>
              <a:t>plgqjkw</a:t>
            </a:r>
            <a:endParaRPr lang="ko-KR" altLang="en-US" sz="2000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232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1117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encrypt(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dirty="0">
                <a:latin typeface="Trebuchet MS" pitchFamily="34" charset="0"/>
              </a:rPr>
              <a:t> cipher[],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shift</a:t>
            </a:r>
            <a:r>
              <a:rPr lang="en-US" altLang="ko-KR" sz="1600" dirty="0" smtClean="0">
                <a:latin typeface="Trebuchet MS" pitchFamily="34" charset="0"/>
              </a:rPr>
              <a:t>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 {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cipher[50];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shift=3;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문자열을 입력하시오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gets(cipher);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itchFamily="34" charset="0"/>
                <a:ea typeface="휴먼명조"/>
              </a:rPr>
              <a:t>한줄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 전체 입력</a:t>
            </a:r>
            <a:endParaRPr lang="ko-KR" altLang="en-US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encrypt (cipher, shift);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4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1117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encrypt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cipher[],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shift) {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dirty="0">
                <a:latin typeface="Trebuchet MS" pitchFamily="34" charset="0"/>
              </a:rPr>
              <a:t> (cipher[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] !=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'\0'</a:t>
            </a:r>
            <a:r>
              <a:rPr lang="en-US" altLang="ko-KR" sz="1600" dirty="0">
                <a:latin typeface="Trebuchet MS" pitchFamily="34" charset="0"/>
              </a:rPr>
              <a:t>) {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cipher[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&gt;= </a:t>
            </a:r>
            <a:r>
              <a:rPr lang="en-US" altLang="ko-KR" sz="1600" kern="0" dirty="0" smtClean="0">
                <a:solidFill>
                  <a:srgbClr val="A31515"/>
                </a:solidFill>
                <a:latin typeface="Trebuchet MS" pitchFamily="34" charset="0"/>
              </a:rPr>
              <a:t>‘a'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&amp;&amp; cipher[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&lt;=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'z'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){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	</a:t>
            </a:r>
            <a:r>
              <a:rPr lang="en-US" altLang="ko-KR" sz="1600" u="sng" dirty="0">
                <a:latin typeface="Trebuchet MS" pitchFamily="34" charset="0"/>
              </a:rPr>
              <a:t>cipher[</a:t>
            </a:r>
            <a:r>
              <a:rPr lang="en-US" altLang="ko-KR" sz="1600" u="sng" dirty="0" err="1">
                <a:latin typeface="Trebuchet MS" pitchFamily="34" charset="0"/>
              </a:rPr>
              <a:t>i</a:t>
            </a:r>
            <a:r>
              <a:rPr lang="en-US" altLang="ko-KR" sz="1600" u="sng" dirty="0">
                <a:latin typeface="Trebuchet MS" pitchFamily="34" charset="0"/>
              </a:rPr>
              <a:t>] += shift;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endParaRPr lang="en-US" altLang="ko-KR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kern="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cipher[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&gt;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'z'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) 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cipher[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-= 26;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암호화된 문자열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%s"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cipher);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6296" y="1804174"/>
            <a:ext cx="154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</a:rPr>
              <a:t>아스키 </a:t>
            </a:r>
            <a:r>
              <a:rPr lang="ko-KR" altLang="en-US" sz="1400" dirty="0" err="1" smtClean="0">
                <a:solidFill>
                  <a:schemeClr val="tx2"/>
                </a:solidFill>
              </a:rPr>
              <a:t>코드값을</a:t>
            </a:r>
            <a:r>
              <a:rPr lang="ko-KR" altLang="en-US" sz="1400" dirty="0" smtClean="0">
                <a:solidFill>
                  <a:schemeClr val="tx2"/>
                </a:solidFill>
              </a:rPr>
              <a:t> 이동한다</a:t>
            </a:r>
            <a:r>
              <a:rPr lang="en-US" altLang="ko-KR" sz="1400" dirty="0" smtClean="0">
                <a:solidFill>
                  <a:schemeClr val="tx2"/>
                </a:solidFill>
              </a:rPr>
              <a:t>.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615796" y="2355011"/>
            <a:ext cx="1871932" cy="785004"/>
          </a:xfrm>
          <a:custGeom>
            <a:avLst/>
            <a:gdLst>
              <a:gd name="connsiteX0" fmla="*/ 1871932 w 1871932"/>
              <a:gd name="connsiteY0" fmla="*/ 0 h 785004"/>
              <a:gd name="connsiteX1" fmla="*/ 1863306 w 1871932"/>
              <a:gd name="connsiteY1" fmla="*/ 60385 h 785004"/>
              <a:gd name="connsiteX2" fmla="*/ 1837427 w 1871932"/>
              <a:gd name="connsiteY2" fmla="*/ 129397 h 785004"/>
              <a:gd name="connsiteX3" fmla="*/ 1811547 w 1871932"/>
              <a:gd name="connsiteY3" fmla="*/ 172529 h 785004"/>
              <a:gd name="connsiteX4" fmla="*/ 1794295 w 1871932"/>
              <a:gd name="connsiteY4" fmla="*/ 207034 h 785004"/>
              <a:gd name="connsiteX5" fmla="*/ 1759789 w 1871932"/>
              <a:gd name="connsiteY5" fmla="*/ 258793 h 785004"/>
              <a:gd name="connsiteX6" fmla="*/ 1690778 w 1871932"/>
              <a:gd name="connsiteY6" fmla="*/ 388189 h 785004"/>
              <a:gd name="connsiteX7" fmla="*/ 1656272 w 1871932"/>
              <a:gd name="connsiteY7" fmla="*/ 431321 h 785004"/>
              <a:gd name="connsiteX8" fmla="*/ 1595887 w 1871932"/>
              <a:gd name="connsiteY8" fmla="*/ 517585 h 785004"/>
              <a:gd name="connsiteX9" fmla="*/ 1561381 w 1871932"/>
              <a:gd name="connsiteY9" fmla="*/ 552091 h 785004"/>
              <a:gd name="connsiteX10" fmla="*/ 1544129 w 1871932"/>
              <a:gd name="connsiteY10" fmla="*/ 577970 h 785004"/>
              <a:gd name="connsiteX11" fmla="*/ 1440612 w 1871932"/>
              <a:gd name="connsiteY11" fmla="*/ 646981 h 785004"/>
              <a:gd name="connsiteX12" fmla="*/ 1406106 w 1871932"/>
              <a:gd name="connsiteY12" fmla="*/ 672861 h 785004"/>
              <a:gd name="connsiteX13" fmla="*/ 1345721 w 1871932"/>
              <a:gd name="connsiteY13" fmla="*/ 690114 h 785004"/>
              <a:gd name="connsiteX14" fmla="*/ 1268083 w 1871932"/>
              <a:gd name="connsiteY14" fmla="*/ 733246 h 785004"/>
              <a:gd name="connsiteX15" fmla="*/ 1224951 w 1871932"/>
              <a:gd name="connsiteY15" fmla="*/ 741872 h 785004"/>
              <a:gd name="connsiteX16" fmla="*/ 1147313 w 1871932"/>
              <a:gd name="connsiteY16" fmla="*/ 759125 h 785004"/>
              <a:gd name="connsiteX17" fmla="*/ 1086929 w 1871932"/>
              <a:gd name="connsiteY17" fmla="*/ 776378 h 785004"/>
              <a:gd name="connsiteX18" fmla="*/ 1035170 w 1871932"/>
              <a:gd name="connsiteY18" fmla="*/ 785004 h 785004"/>
              <a:gd name="connsiteX19" fmla="*/ 629729 w 1871932"/>
              <a:gd name="connsiteY19" fmla="*/ 776378 h 785004"/>
              <a:gd name="connsiteX20" fmla="*/ 500332 w 1871932"/>
              <a:gd name="connsiteY20" fmla="*/ 759125 h 785004"/>
              <a:gd name="connsiteX21" fmla="*/ 388189 w 1871932"/>
              <a:gd name="connsiteY21" fmla="*/ 750498 h 785004"/>
              <a:gd name="connsiteX22" fmla="*/ 293298 w 1871932"/>
              <a:gd name="connsiteY22" fmla="*/ 741872 h 785004"/>
              <a:gd name="connsiteX23" fmla="*/ 94891 w 1871932"/>
              <a:gd name="connsiteY23" fmla="*/ 750498 h 785004"/>
              <a:gd name="connsiteX24" fmla="*/ 60385 w 1871932"/>
              <a:gd name="connsiteY24" fmla="*/ 759125 h 785004"/>
              <a:gd name="connsiteX25" fmla="*/ 0 w 1871932"/>
              <a:gd name="connsiteY25" fmla="*/ 759125 h 78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71932" h="785004">
                <a:moveTo>
                  <a:pt x="1871932" y="0"/>
                </a:moveTo>
                <a:cubicBezTo>
                  <a:pt x="1869057" y="20128"/>
                  <a:pt x="1867294" y="40447"/>
                  <a:pt x="1863306" y="60385"/>
                </a:cubicBezTo>
                <a:cubicBezTo>
                  <a:pt x="1860819" y="72822"/>
                  <a:pt x="1839261" y="125729"/>
                  <a:pt x="1837427" y="129397"/>
                </a:cubicBezTo>
                <a:cubicBezTo>
                  <a:pt x="1829929" y="144394"/>
                  <a:pt x="1819690" y="157872"/>
                  <a:pt x="1811547" y="172529"/>
                </a:cubicBezTo>
                <a:cubicBezTo>
                  <a:pt x="1805302" y="183770"/>
                  <a:pt x="1800911" y="196007"/>
                  <a:pt x="1794295" y="207034"/>
                </a:cubicBezTo>
                <a:cubicBezTo>
                  <a:pt x="1783627" y="224815"/>
                  <a:pt x="1770077" y="240790"/>
                  <a:pt x="1759789" y="258793"/>
                </a:cubicBezTo>
                <a:cubicBezTo>
                  <a:pt x="1735536" y="301235"/>
                  <a:pt x="1721315" y="350018"/>
                  <a:pt x="1690778" y="388189"/>
                </a:cubicBezTo>
                <a:cubicBezTo>
                  <a:pt x="1679276" y="402566"/>
                  <a:pt x="1667101" y="416431"/>
                  <a:pt x="1656272" y="431321"/>
                </a:cubicBezTo>
                <a:cubicBezTo>
                  <a:pt x="1636262" y="458835"/>
                  <a:pt x="1618627" y="491597"/>
                  <a:pt x="1595887" y="517585"/>
                </a:cubicBezTo>
                <a:cubicBezTo>
                  <a:pt x="1585176" y="529827"/>
                  <a:pt x="1571967" y="539741"/>
                  <a:pt x="1561381" y="552091"/>
                </a:cubicBezTo>
                <a:cubicBezTo>
                  <a:pt x="1554634" y="559963"/>
                  <a:pt x="1551835" y="571035"/>
                  <a:pt x="1544129" y="577970"/>
                </a:cubicBezTo>
                <a:cubicBezTo>
                  <a:pt x="1446863" y="665509"/>
                  <a:pt x="1508871" y="604319"/>
                  <a:pt x="1440612" y="646981"/>
                </a:cubicBezTo>
                <a:cubicBezTo>
                  <a:pt x="1428420" y="654601"/>
                  <a:pt x="1419195" y="666911"/>
                  <a:pt x="1406106" y="672861"/>
                </a:cubicBezTo>
                <a:cubicBezTo>
                  <a:pt x="1387049" y="681524"/>
                  <a:pt x="1365581" y="683494"/>
                  <a:pt x="1345721" y="690114"/>
                </a:cubicBezTo>
                <a:cubicBezTo>
                  <a:pt x="1184238" y="743941"/>
                  <a:pt x="1412471" y="669073"/>
                  <a:pt x="1268083" y="733246"/>
                </a:cubicBezTo>
                <a:cubicBezTo>
                  <a:pt x="1254685" y="739201"/>
                  <a:pt x="1239288" y="738800"/>
                  <a:pt x="1224951" y="741872"/>
                </a:cubicBezTo>
                <a:cubicBezTo>
                  <a:pt x="1199029" y="747427"/>
                  <a:pt x="1173032" y="752695"/>
                  <a:pt x="1147313" y="759125"/>
                </a:cubicBezTo>
                <a:cubicBezTo>
                  <a:pt x="1081557" y="775564"/>
                  <a:pt x="1167584" y="760247"/>
                  <a:pt x="1086929" y="776378"/>
                </a:cubicBezTo>
                <a:cubicBezTo>
                  <a:pt x="1069778" y="779808"/>
                  <a:pt x="1052423" y="782129"/>
                  <a:pt x="1035170" y="785004"/>
                </a:cubicBezTo>
                <a:lnTo>
                  <a:pt x="629729" y="776378"/>
                </a:lnTo>
                <a:cubicBezTo>
                  <a:pt x="535959" y="773029"/>
                  <a:pt x="576934" y="767188"/>
                  <a:pt x="500332" y="759125"/>
                </a:cubicBezTo>
                <a:cubicBezTo>
                  <a:pt x="463047" y="755200"/>
                  <a:pt x="425551" y="753612"/>
                  <a:pt x="388189" y="750498"/>
                </a:cubicBezTo>
                <a:lnTo>
                  <a:pt x="293298" y="741872"/>
                </a:lnTo>
                <a:cubicBezTo>
                  <a:pt x="227162" y="744747"/>
                  <a:pt x="160908" y="745608"/>
                  <a:pt x="94891" y="750498"/>
                </a:cubicBezTo>
                <a:cubicBezTo>
                  <a:pt x="83067" y="751374"/>
                  <a:pt x="72192" y="758052"/>
                  <a:pt x="60385" y="759125"/>
                </a:cubicBezTo>
                <a:cubicBezTo>
                  <a:pt x="40339" y="760947"/>
                  <a:pt x="20128" y="759125"/>
                  <a:pt x="0" y="75912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2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/>
              <a:t>복호화하는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함수 </a:t>
            </a:r>
            <a:r>
              <a:rPr lang="en-US" altLang="ko-KR" sz="1800" dirty="0"/>
              <a:t>decrypt()</a:t>
            </a:r>
            <a:r>
              <a:rPr lang="ko-KR" altLang="en-US" sz="1800" dirty="0"/>
              <a:t>도 작성하여 테스트하라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r>
              <a:rPr lang="ko-KR" altLang="en-US" sz="1800" dirty="0" smtClean="0"/>
              <a:t>메뉴를 </a:t>
            </a:r>
            <a:r>
              <a:rPr lang="ko-KR" altLang="en-US" sz="1800" dirty="0"/>
              <a:t>만들어서 사용자로 하여금 암호화와 </a:t>
            </a:r>
            <a:r>
              <a:rPr lang="ko-KR" altLang="en-US" sz="1800" dirty="0" err="1"/>
              <a:t>복호화</a:t>
            </a:r>
            <a:r>
              <a:rPr lang="ko-KR" altLang="en-US" sz="1800" dirty="0"/>
              <a:t> 중에서 선택하게 하라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320040" lvl="1" indent="0">
              <a:buNone/>
            </a:pPr>
            <a:r>
              <a:rPr lang="en-US" altLang="ko-KR" sz="1800" dirty="0"/>
              <a:t>1— </a:t>
            </a:r>
            <a:r>
              <a:rPr lang="ko-KR" altLang="en-US" sz="1800" dirty="0"/>
              <a:t>암호화</a:t>
            </a:r>
          </a:p>
          <a:p>
            <a:pPr marL="320040" lvl="1" indent="0">
              <a:buNone/>
            </a:pPr>
            <a:r>
              <a:rPr lang="en-US" altLang="ko-KR" sz="1800" dirty="0"/>
              <a:t>2 — </a:t>
            </a:r>
            <a:r>
              <a:rPr lang="ko-KR" altLang="en-US" sz="1800" dirty="0" err="1"/>
              <a:t>복호화</a:t>
            </a:r>
            <a:endParaRPr lang="ko-KR" altLang="en-US" sz="18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6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mini project: </a:t>
            </a:r>
            <a:r>
              <a:rPr lang="ko-KR" altLang="en-US" dirty="0" err="1" smtClean="0"/>
              <a:t>행맨</a:t>
            </a:r>
            <a:r>
              <a:rPr lang="ko-KR" altLang="en-US" dirty="0" smtClean="0"/>
              <a:t>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빈칸으로 구성된 문자열이 주어지고 사용자는 문자열에 들어갈 글자들을 하나씩 추측해서 맞추는 게임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사용자가 </a:t>
            </a:r>
            <a:r>
              <a:rPr lang="ko-KR" altLang="en-US" dirty="0"/>
              <a:t>문자열에 들어 있는 글자를 정확하게 입력했으면 화면에 그 글자를 출력한다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일정한 </a:t>
            </a:r>
            <a:r>
              <a:rPr lang="ko-KR" altLang="en-US" dirty="0"/>
              <a:t>횟수만 시도할 수 있게 하라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255148168" descr="EMB000014ec3a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29000"/>
            <a:ext cx="2317687" cy="283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9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27974" y="1628800"/>
            <a:ext cx="7848872" cy="3672408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667644" y="2090962"/>
            <a:ext cx="53607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i="1" dirty="0">
                <a:solidFill>
                  <a:schemeClr val="bg1"/>
                </a:solidFill>
              </a:rPr>
              <a:t>문자열을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____ __ _______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ko-KR" altLang="en-US" sz="1600" i="1" dirty="0">
                <a:solidFill>
                  <a:schemeClr val="bg1"/>
                </a:solidFill>
              </a:rPr>
              <a:t>글자를 추측하시오</a:t>
            </a:r>
            <a:r>
              <a:rPr lang="en-US" altLang="ko-KR" sz="1600" i="1" dirty="0">
                <a:solidFill>
                  <a:schemeClr val="bg1"/>
                </a:solidFill>
              </a:rPr>
              <a:t>: a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ko-KR" altLang="en-US" sz="1600" i="1" dirty="0">
                <a:solidFill>
                  <a:schemeClr val="bg1"/>
                </a:solidFill>
              </a:rPr>
              <a:t>문자열을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____ a_ _______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ko-KR" altLang="en-US" sz="1600" i="1" dirty="0">
                <a:solidFill>
                  <a:schemeClr val="bg1"/>
                </a:solidFill>
              </a:rPr>
              <a:t>글자를 추측하시오</a:t>
            </a:r>
            <a:r>
              <a:rPr lang="en-US" altLang="ko-KR" sz="1600" i="1" dirty="0">
                <a:solidFill>
                  <a:schemeClr val="bg1"/>
                </a:solidFill>
              </a:rPr>
              <a:t>: e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ko-KR" altLang="en-US" sz="1600" i="1" dirty="0">
                <a:solidFill>
                  <a:schemeClr val="bg1"/>
                </a:solidFill>
              </a:rPr>
              <a:t>문자열을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_</a:t>
            </a:r>
            <a:r>
              <a:rPr lang="en-US" altLang="ko-KR" sz="1600" i="1" dirty="0" err="1">
                <a:solidFill>
                  <a:schemeClr val="bg1"/>
                </a:solidFill>
              </a:rPr>
              <a:t>ee</a:t>
            </a:r>
            <a:r>
              <a:rPr lang="en-US" altLang="ko-KR" sz="1600" i="1" dirty="0">
                <a:solidFill>
                  <a:schemeClr val="bg1"/>
                </a:solidFill>
              </a:rPr>
              <a:t>_ a_ _______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i="1" dirty="0">
                <a:solidFill>
                  <a:schemeClr val="bg1"/>
                </a:solidFill>
              </a:rPr>
              <a:t>...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4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1117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check(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s[],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a[],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 {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solution[100]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"meet at midnight"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answer[100]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"____ __ ________"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dirty="0">
                <a:latin typeface="Trebuchet MS" pitchFamily="34" charset="0"/>
              </a:rPr>
              <a:t> </a:t>
            </a:r>
            <a:r>
              <a:rPr lang="en-US" altLang="ko-KR" sz="1600" dirty="0" err="1">
                <a:latin typeface="Trebuchet MS" pitchFamily="34" charset="0"/>
              </a:rPr>
              <a:t>ch</a:t>
            </a:r>
            <a:r>
              <a:rPr lang="en-US" altLang="ko-KR" sz="1600" dirty="0"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(1) {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문자열을 입력하시오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%s 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answer);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글자를 추측하시오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dirty="0">
                <a:latin typeface="Trebuchet MS" pitchFamily="34" charset="0"/>
              </a:rPr>
              <a:t>( check(solution, answer, </a:t>
            </a:r>
            <a:r>
              <a:rPr lang="en-US" altLang="ko-KR" sz="1600" dirty="0" err="1">
                <a:latin typeface="Trebuchet MS" pitchFamily="34" charset="0"/>
              </a:rPr>
              <a:t>ch</a:t>
            </a:r>
            <a:r>
              <a:rPr lang="en-US" altLang="ko-KR" sz="1600" dirty="0">
                <a:latin typeface="Trebuchet MS" pitchFamily="34" charset="0"/>
              </a:rPr>
              <a:t>) == 1 )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break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fflush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stdin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itchFamily="34" charset="0"/>
                <a:ea typeface="휴먼명조"/>
              </a:rPr>
              <a:t>줄바꿈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 문자 제거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544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2648" y="1772816"/>
            <a:ext cx="7777162" cy="331259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check(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s[],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a[],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=0; 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!= NULL;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++){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dirty="0">
                <a:latin typeface="Trebuchet MS" pitchFamily="34" charset="0"/>
              </a:rPr>
              <a:t>( s[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] == </a:t>
            </a:r>
            <a:r>
              <a:rPr lang="en-US" altLang="ko-KR" sz="1600" dirty="0" err="1">
                <a:latin typeface="Trebuchet MS" pitchFamily="34" charset="0"/>
              </a:rPr>
              <a:t>ch</a:t>
            </a:r>
            <a:r>
              <a:rPr lang="en-US" altLang="ko-KR" sz="1600" dirty="0">
                <a:latin typeface="Trebuchet MS" pitchFamily="34" charset="0"/>
              </a:rPr>
              <a:t> )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a[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strcmp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(s, a)==0 )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1;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정답과 일치하는지를 검사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91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"meet at midnight"</a:t>
            </a:r>
            <a:r>
              <a:rPr lang="ko-KR" altLang="en-US" sz="1800" dirty="0"/>
              <a:t>에서 “</a:t>
            </a:r>
            <a:r>
              <a:rPr lang="en-US" altLang="ko-KR" sz="1800" dirty="0"/>
              <a:t>____ __ ________”</a:t>
            </a:r>
            <a:r>
              <a:rPr lang="ko-KR" altLang="en-US" sz="1800" dirty="0"/>
              <a:t>을 자동으로 생성할 수 있는가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여러 </a:t>
            </a:r>
            <a:r>
              <a:rPr lang="ko-KR" altLang="en-US" sz="1800" dirty="0"/>
              <a:t>개의 단어들이 들어 있는 </a:t>
            </a:r>
            <a:r>
              <a:rPr lang="en-US" altLang="ko-KR" sz="1800" dirty="0"/>
              <a:t>2</a:t>
            </a:r>
            <a:r>
              <a:rPr lang="ko-KR" altLang="en-US" sz="1800" dirty="0"/>
              <a:t>차원 배열을 생성하여서 </a:t>
            </a:r>
            <a:r>
              <a:rPr lang="ko-KR" altLang="en-US" sz="1800" dirty="0" err="1"/>
              <a:t>랜덤하게</a:t>
            </a:r>
            <a:r>
              <a:rPr lang="ko-KR" altLang="en-US" sz="1800" dirty="0"/>
              <a:t> 하나의 정답을 고르도록 프로그램을 업그레이드하라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r>
              <a:rPr lang="ko-KR" altLang="en-US" sz="1800" dirty="0" smtClean="0"/>
              <a:t>일정한 </a:t>
            </a:r>
            <a:r>
              <a:rPr lang="ko-KR" altLang="en-US" sz="1800" dirty="0"/>
              <a:t>횟수만 시도할 수 있게 하라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3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46083" name="Picture 7" descr="C:\Documents and Settings\1\Local Settings\Temporary Internet Files\Content.IE5\VRMSPK9M\MC90044190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25" y="1978025"/>
            <a:ext cx="2767013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9" descr="C:\Documents and Settings\1\Local Settings\Temporary Internet Files\Content.IE5\26VA9Z9X\MC90044193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643063"/>
            <a:ext cx="197802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10" descr="C:\Documents and Settings\1\Local Settings\Temporary Internet Files\Content.IE5\26VA9Z9X\MC90007871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411413"/>
            <a:ext cx="162242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 배열의 초기화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29570" y="1909564"/>
            <a:ext cx="8212138" cy="4615780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Trebuchet MS" pitchFamily="34" charset="0"/>
              </a:rPr>
              <a:t>char </a:t>
            </a:r>
            <a:r>
              <a:rPr lang="en-US" altLang="ko-KR" dirty="0" err="1">
                <a:latin typeface="Trebuchet MS" pitchFamily="34" charset="0"/>
              </a:rPr>
              <a:t>str</a:t>
            </a:r>
            <a:r>
              <a:rPr lang="en-US" altLang="ko-KR" dirty="0">
                <a:latin typeface="Trebuchet MS" pitchFamily="34" charset="0"/>
              </a:rPr>
              <a:t>[4] = { 'a', 'b', 'c', '\0' </a:t>
            </a:r>
            <a:r>
              <a:rPr lang="en-US" altLang="ko-KR" dirty="0" smtClean="0">
                <a:latin typeface="Trebuchet MS" pitchFamily="34" charset="0"/>
              </a:rPr>
              <a:t>};</a:t>
            </a:r>
          </a:p>
          <a:p>
            <a:endParaRPr lang="en-US" altLang="ko-KR" dirty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char </a:t>
            </a:r>
            <a:r>
              <a:rPr lang="en-US" altLang="ko-KR" dirty="0" err="1">
                <a:latin typeface="Trebuchet MS" pitchFamily="34" charset="0"/>
              </a:rPr>
              <a:t>str</a:t>
            </a:r>
            <a:r>
              <a:rPr lang="en-US" altLang="ko-KR" dirty="0">
                <a:latin typeface="Trebuchet MS" pitchFamily="34" charset="0"/>
              </a:rPr>
              <a:t>[4] = "</a:t>
            </a:r>
            <a:r>
              <a:rPr lang="en-US" altLang="ko-KR" dirty="0" err="1">
                <a:latin typeface="Trebuchet MS" pitchFamily="34" charset="0"/>
              </a:rPr>
              <a:t>abc</a:t>
            </a:r>
            <a:r>
              <a:rPr lang="en-US" altLang="ko-KR" dirty="0">
                <a:latin typeface="Trebuchet MS" pitchFamily="34" charset="0"/>
              </a:rPr>
              <a:t>“; </a:t>
            </a:r>
          </a:p>
          <a:p>
            <a:endParaRPr lang="en-US" altLang="ko-KR" dirty="0" smtClean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char </a:t>
            </a:r>
            <a:r>
              <a:rPr lang="en-US" altLang="ko-KR" dirty="0" err="1">
                <a:latin typeface="Trebuchet MS" pitchFamily="34" charset="0"/>
              </a:rPr>
              <a:t>str</a:t>
            </a:r>
            <a:r>
              <a:rPr lang="en-US" altLang="ko-KR" dirty="0">
                <a:latin typeface="Trebuchet MS" pitchFamily="34" charset="0"/>
              </a:rPr>
              <a:t>[4] = "</a:t>
            </a:r>
            <a:r>
              <a:rPr lang="en-US" altLang="ko-KR" dirty="0" err="1">
                <a:latin typeface="Trebuchet MS" pitchFamily="34" charset="0"/>
              </a:rPr>
              <a:t>abcdef</a:t>
            </a:r>
            <a:r>
              <a:rPr lang="en-US" altLang="ko-KR" dirty="0" smtClean="0">
                <a:latin typeface="Trebuchet MS" pitchFamily="34" charset="0"/>
              </a:rPr>
              <a:t>";</a:t>
            </a:r>
          </a:p>
          <a:p>
            <a:endParaRPr lang="en-US" altLang="ko-KR" dirty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char </a:t>
            </a:r>
            <a:r>
              <a:rPr lang="en-US" altLang="ko-KR" dirty="0" err="1">
                <a:latin typeface="Trebuchet MS" pitchFamily="34" charset="0"/>
              </a:rPr>
              <a:t>str</a:t>
            </a:r>
            <a:r>
              <a:rPr lang="en-US" altLang="ko-KR" dirty="0">
                <a:latin typeface="Trebuchet MS" pitchFamily="34" charset="0"/>
              </a:rPr>
              <a:t>[6] = "</a:t>
            </a:r>
            <a:r>
              <a:rPr lang="en-US" altLang="ko-KR" dirty="0" err="1">
                <a:latin typeface="Trebuchet MS" pitchFamily="34" charset="0"/>
              </a:rPr>
              <a:t>abc</a:t>
            </a:r>
            <a:r>
              <a:rPr lang="en-US" altLang="ko-KR" dirty="0">
                <a:latin typeface="Trebuchet MS" pitchFamily="34" charset="0"/>
              </a:rPr>
              <a:t>";</a:t>
            </a:r>
          </a:p>
          <a:p>
            <a:endParaRPr lang="en-US" altLang="ko-KR" dirty="0" smtClean="0">
              <a:latin typeface="Trebuchet MS" pitchFamily="34" charset="0"/>
            </a:endParaRPr>
          </a:p>
          <a:p>
            <a:endParaRPr lang="en-US" altLang="ko-KR" dirty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char </a:t>
            </a:r>
            <a:r>
              <a:rPr lang="en-US" altLang="ko-KR" dirty="0" err="1">
                <a:latin typeface="Trebuchet MS" pitchFamily="34" charset="0"/>
              </a:rPr>
              <a:t>str</a:t>
            </a:r>
            <a:r>
              <a:rPr lang="en-US" altLang="ko-KR" dirty="0">
                <a:latin typeface="Trebuchet MS" pitchFamily="34" charset="0"/>
              </a:rPr>
              <a:t>[4] = "";	</a:t>
            </a:r>
          </a:p>
          <a:p>
            <a:pPr marL="0" indent="0">
              <a:buNone/>
            </a:pPr>
            <a:endParaRPr lang="en-US" altLang="ko-KR" dirty="0" smtClean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char </a:t>
            </a:r>
            <a:r>
              <a:rPr lang="en-US" altLang="ko-KR" dirty="0" err="1">
                <a:latin typeface="Trebuchet MS" pitchFamily="34" charset="0"/>
              </a:rPr>
              <a:t>str</a:t>
            </a:r>
            <a:r>
              <a:rPr lang="en-US" altLang="ko-KR" dirty="0">
                <a:latin typeface="Trebuchet MS" pitchFamily="34" charset="0"/>
              </a:rPr>
              <a:t>[] = "</a:t>
            </a:r>
            <a:r>
              <a:rPr lang="en-US" altLang="ko-KR" dirty="0" err="1">
                <a:latin typeface="Trebuchet MS" pitchFamily="34" charset="0"/>
              </a:rPr>
              <a:t>abc</a:t>
            </a:r>
            <a:r>
              <a:rPr lang="en-US" altLang="ko-KR" dirty="0">
                <a:latin typeface="Trebuchet MS" pitchFamily="34" charset="0"/>
              </a:rPr>
              <a:t>";</a:t>
            </a:r>
          </a:p>
          <a:p>
            <a:endParaRPr lang="en-US" altLang="ko-KR" dirty="0">
              <a:latin typeface="Trebuchet MS" pitchFamily="34" charset="0"/>
            </a:endParaRPr>
          </a:p>
          <a:p>
            <a:endParaRPr lang="en-US" altLang="ko-KR" dirty="0">
              <a:latin typeface="Trebuchet MS" pitchFamily="34" charset="0"/>
            </a:endParaRPr>
          </a:p>
          <a:p>
            <a:endParaRPr lang="ko-KR" altLang="en-US" dirty="0">
              <a:latin typeface="Trebuchet MS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890" y="1844824"/>
            <a:ext cx="2304256" cy="82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898" y="2668770"/>
            <a:ext cx="2298688" cy="61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898" y="3356991"/>
            <a:ext cx="2370696" cy="647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10" y="4001128"/>
            <a:ext cx="3384376" cy="73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501" y="4797153"/>
            <a:ext cx="2380669" cy="69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816" y="5589240"/>
            <a:ext cx="2476370" cy="74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자유형 3"/>
          <p:cNvSpPr/>
          <p:nvPr/>
        </p:nvSpPr>
        <p:spPr>
          <a:xfrm>
            <a:off x="4454810" y="1970524"/>
            <a:ext cx="1135380" cy="335280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219626" y="2641597"/>
            <a:ext cx="2370564" cy="335280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3579666" y="3429000"/>
            <a:ext cx="2010524" cy="335280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217334" y="4149080"/>
            <a:ext cx="1658476" cy="219256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2874992" y="5208240"/>
            <a:ext cx="2720898" cy="45719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3217334" y="5992345"/>
            <a:ext cx="2518167" cy="172960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660232" y="2183924"/>
            <a:ext cx="2493634" cy="1560512"/>
            <a:chOff x="1264444" y="1662113"/>
            <a:chExt cx="4895850" cy="3916362"/>
          </a:xfrm>
        </p:grpSpPr>
        <p:sp>
          <p:nvSpPr>
            <p:cNvPr id="14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74" name="직사각형 173"/>
          <p:cNvSpPr/>
          <p:nvPr/>
        </p:nvSpPr>
        <p:spPr>
          <a:xfrm>
            <a:off x="7117883" y="2450931"/>
            <a:ext cx="14843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 err="1" smtClean="0">
                <a:solidFill>
                  <a:schemeClr val="bg1"/>
                </a:solidFill>
              </a:rPr>
              <a:t>abc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출력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8" y="1535278"/>
            <a:ext cx="2304256" cy="82394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</p:pic>
      <p:sp>
        <p:nvSpPr>
          <p:cNvPr id="5" name="모서리가 접힌 도형 4"/>
          <p:cNvSpPr/>
          <p:nvPr/>
        </p:nvSpPr>
        <p:spPr>
          <a:xfrm>
            <a:off x="1132776" y="2492896"/>
            <a:ext cx="4032448" cy="720080"/>
          </a:xfrm>
          <a:prstGeom prst="foldedCorner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char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rebuchet MS" pitchFamily="34" charset="0"/>
              </a:rPr>
              <a:t>str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[] = “</a:t>
            </a:r>
            <a:r>
              <a:rPr lang="en-US" altLang="ko-KR" dirty="0" err="1">
                <a:solidFill>
                  <a:schemeClr val="tx1"/>
                </a:solidFill>
                <a:latin typeface="Trebuchet MS" pitchFamily="34" charset="0"/>
              </a:rPr>
              <a:t>abc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</a:rPr>
              <a:t>”;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</a:rPr>
              <a:t>(“%s”, </a:t>
            </a:r>
            <a:r>
              <a:rPr lang="en-US" altLang="ko-KR" dirty="0" err="1" smtClean="0">
                <a:solidFill>
                  <a:schemeClr val="tx1"/>
                </a:solidFill>
                <a:latin typeface="Trebuchet MS" pitchFamily="34" charset="0"/>
              </a:rPr>
              <a:t>str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</a:rPr>
              <a:t>);</a:t>
            </a:r>
            <a:endParaRPr lang="ko-KR" altLang="en-US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6" name="모서리가 접힌 도형 5"/>
          <p:cNvSpPr/>
          <p:nvPr/>
        </p:nvSpPr>
        <p:spPr>
          <a:xfrm>
            <a:off x="1121728" y="3789040"/>
            <a:ext cx="4032448" cy="720080"/>
          </a:xfrm>
          <a:prstGeom prst="foldedCorner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char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rebuchet MS" pitchFamily="34" charset="0"/>
              </a:rPr>
              <a:t>str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[] = “</a:t>
            </a:r>
            <a:r>
              <a:rPr lang="en-US" altLang="ko-KR" dirty="0" err="1">
                <a:solidFill>
                  <a:schemeClr val="tx1"/>
                </a:solidFill>
                <a:latin typeface="Trebuchet MS" pitchFamily="34" charset="0"/>
              </a:rPr>
              <a:t>abc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</a:rPr>
              <a:t>”;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Trebuchet MS" pitchFamily="34" charset="0"/>
              </a:rPr>
              <a:t>str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</a:rPr>
              <a:t>);</a:t>
            </a:r>
            <a:endParaRPr lang="ko-KR" altLang="en-US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5158740" y="2461260"/>
            <a:ext cx="1097280" cy="502920"/>
          </a:xfrm>
          <a:custGeom>
            <a:avLst/>
            <a:gdLst>
              <a:gd name="connsiteX0" fmla="*/ 0 w 1097280"/>
              <a:gd name="connsiteY0" fmla="*/ 502920 h 502920"/>
              <a:gd name="connsiteX1" fmla="*/ 30480 w 1097280"/>
              <a:gd name="connsiteY1" fmla="*/ 457200 h 502920"/>
              <a:gd name="connsiteX2" fmla="*/ 76200 w 1097280"/>
              <a:gd name="connsiteY2" fmla="*/ 411480 h 502920"/>
              <a:gd name="connsiteX3" fmla="*/ 160020 w 1097280"/>
              <a:gd name="connsiteY3" fmla="*/ 335280 h 502920"/>
              <a:gd name="connsiteX4" fmla="*/ 190500 w 1097280"/>
              <a:gd name="connsiteY4" fmla="*/ 304800 h 502920"/>
              <a:gd name="connsiteX5" fmla="*/ 228600 w 1097280"/>
              <a:gd name="connsiteY5" fmla="*/ 274320 h 502920"/>
              <a:gd name="connsiteX6" fmla="*/ 251460 w 1097280"/>
              <a:gd name="connsiteY6" fmla="*/ 243840 h 502920"/>
              <a:gd name="connsiteX7" fmla="*/ 320040 w 1097280"/>
              <a:gd name="connsiteY7" fmla="*/ 190500 h 502920"/>
              <a:gd name="connsiteX8" fmla="*/ 411480 w 1097280"/>
              <a:gd name="connsiteY8" fmla="*/ 114300 h 502920"/>
              <a:gd name="connsiteX9" fmla="*/ 426720 w 1097280"/>
              <a:gd name="connsiteY9" fmla="*/ 91440 h 502920"/>
              <a:gd name="connsiteX10" fmla="*/ 457200 w 1097280"/>
              <a:gd name="connsiteY10" fmla="*/ 106680 h 502920"/>
              <a:gd name="connsiteX11" fmla="*/ 502920 w 1097280"/>
              <a:gd name="connsiteY11" fmla="*/ 167640 h 502920"/>
              <a:gd name="connsiteX12" fmla="*/ 525780 w 1097280"/>
              <a:gd name="connsiteY12" fmla="*/ 205740 h 502920"/>
              <a:gd name="connsiteX13" fmla="*/ 541020 w 1097280"/>
              <a:gd name="connsiteY13" fmla="*/ 228600 h 502920"/>
              <a:gd name="connsiteX14" fmla="*/ 563880 w 1097280"/>
              <a:gd name="connsiteY14" fmla="*/ 243840 h 502920"/>
              <a:gd name="connsiteX15" fmla="*/ 579120 w 1097280"/>
              <a:gd name="connsiteY15" fmla="*/ 274320 h 502920"/>
              <a:gd name="connsiteX16" fmla="*/ 601980 w 1097280"/>
              <a:gd name="connsiteY16" fmla="*/ 289560 h 502920"/>
              <a:gd name="connsiteX17" fmla="*/ 632460 w 1097280"/>
              <a:gd name="connsiteY17" fmla="*/ 320040 h 502920"/>
              <a:gd name="connsiteX18" fmla="*/ 678180 w 1097280"/>
              <a:gd name="connsiteY18" fmla="*/ 350520 h 502920"/>
              <a:gd name="connsiteX19" fmla="*/ 723900 w 1097280"/>
              <a:gd name="connsiteY19" fmla="*/ 342900 h 502920"/>
              <a:gd name="connsiteX20" fmla="*/ 762000 w 1097280"/>
              <a:gd name="connsiteY20" fmla="*/ 297180 h 502920"/>
              <a:gd name="connsiteX21" fmla="*/ 807720 w 1097280"/>
              <a:gd name="connsiteY21" fmla="*/ 251460 h 502920"/>
              <a:gd name="connsiteX22" fmla="*/ 838200 w 1097280"/>
              <a:gd name="connsiteY22" fmla="*/ 228600 h 502920"/>
              <a:gd name="connsiteX23" fmla="*/ 914400 w 1097280"/>
              <a:gd name="connsiteY23" fmla="*/ 175260 h 502920"/>
              <a:gd name="connsiteX24" fmla="*/ 967740 w 1097280"/>
              <a:gd name="connsiteY24" fmla="*/ 121920 h 502920"/>
              <a:gd name="connsiteX25" fmla="*/ 990600 w 1097280"/>
              <a:gd name="connsiteY25" fmla="*/ 106680 h 502920"/>
              <a:gd name="connsiteX26" fmla="*/ 1043940 w 1097280"/>
              <a:gd name="connsiteY26" fmla="*/ 53340 h 502920"/>
              <a:gd name="connsiteX27" fmla="*/ 1059180 w 1097280"/>
              <a:gd name="connsiteY27" fmla="*/ 30480 h 502920"/>
              <a:gd name="connsiteX28" fmla="*/ 1082040 w 1097280"/>
              <a:gd name="connsiteY28" fmla="*/ 22860 h 502920"/>
              <a:gd name="connsiteX29" fmla="*/ 1097280 w 1097280"/>
              <a:gd name="connsiteY29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7280" h="502920">
                <a:moveTo>
                  <a:pt x="0" y="502920"/>
                </a:moveTo>
                <a:cubicBezTo>
                  <a:pt x="10160" y="487680"/>
                  <a:pt x="18754" y="471271"/>
                  <a:pt x="30480" y="457200"/>
                </a:cubicBezTo>
                <a:cubicBezTo>
                  <a:pt x="44278" y="440643"/>
                  <a:pt x="60960" y="426720"/>
                  <a:pt x="76200" y="411480"/>
                </a:cubicBezTo>
                <a:cubicBezTo>
                  <a:pt x="145765" y="341915"/>
                  <a:pt x="59057" y="427065"/>
                  <a:pt x="160020" y="335280"/>
                </a:cubicBezTo>
                <a:cubicBezTo>
                  <a:pt x="170652" y="325615"/>
                  <a:pt x="179761" y="314346"/>
                  <a:pt x="190500" y="304800"/>
                </a:cubicBezTo>
                <a:cubicBezTo>
                  <a:pt x="202656" y="293995"/>
                  <a:pt x="217100" y="285820"/>
                  <a:pt x="228600" y="274320"/>
                </a:cubicBezTo>
                <a:cubicBezTo>
                  <a:pt x="237580" y="265340"/>
                  <a:pt x="242098" y="252422"/>
                  <a:pt x="251460" y="243840"/>
                </a:cubicBezTo>
                <a:cubicBezTo>
                  <a:pt x="272808" y="224271"/>
                  <a:pt x="299562" y="210978"/>
                  <a:pt x="320040" y="190500"/>
                </a:cubicBezTo>
                <a:cubicBezTo>
                  <a:pt x="383853" y="126687"/>
                  <a:pt x="351819" y="150097"/>
                  <a:pt x="411480" y="114300"/>
                </a:cubicBezTo>
                <a:cubicBezTo>
                  <a:pt x="416560" y="106680"/>
                  <a:pt x="417687" y="92946"/>
                  <a:pt x="426720" y="91440"/>
                </a:cubicBezTo>
                <a:cubicBezTo>
                  <a:pt x="437925" y="89573"/>
                  <a:pt x="449168" y="98648"/>
                  <a:pt x="457200" y="106680"/>
                </a:cubicBezTo>
                <a:cubicBezTo>
                  <a:pt x="475161" y="124641"/>
                  <a:pt x="489852" y="145860"/>
                  <a:pt x="502920" y="167640"/>
                </a:cubicBezTo>
                <a:cubicBezTo>
                  <a:pt x="510540" y="180340"/>
                  <a:pt x="517930" y="193181"/>
                  <a:pt x="525780" y="205740"/>
                </a:cubicBezTo>
                <a:cubicBezTo>
                  <a:pt x="530634" y="213506"/>
                  <a:pt x="534544" y="222124"/>
                  <a:pt x="541020" y="228600"/>
                </a:cubicBezTo>
                <a:cubicBezTo>
                  <a:pt x="547496" y="235076"/>
                  <a:pt x="556260" y="238760"/>
                  <a:pt x="563880" y="243840"/>
                </a:cubicBezTo>
                <a:cubicBezTo>
                  <a:pt x="568960" y="254000"/>
                  <a:pt x="571848" y="265594"/>
                  <a:pt x="579120" y="274320"/>
                </a:cubicBezTo>
                <a:cubicBezTo>
                  <a:pt x="584983" y="281355"/>
                  <a:pt x="595027" y="283600"/>
                  <a:pt x="601980" y="289560"/>
                </a:cubicBezTo>
                <a:cubicBezTo>
                  <a:pt x="612889" y="298911"/>
                  <a:pt x="621240" y="311064"/>
                  <a:pt x="632460" y="320040"/>
                </a:cubicBezTo>
                <a:cubicBezTo>
                  <a:pt x="646763" y="331482"/>
                  <a:pt x="678180" y="350520"/>
                  <a:pt x="678180" y="350520"/>
                </a:cubicBezTo>
                <a:cubicBezTo>
                  <a:pt x="693420" y="347980"/>
                  <a:pt x="709781" y="349175"/>
                  <a:pt x="723900" y="342900"/>
                </a:cubicBezTo>
                <a:cubicBezTo>
                  <a:pt x="743045" y="334391"/>
                  <a:pt x="749443" y="311307"/>
                  <a:pt x="762000" y="297180"/>
                </a:cubicBezTo>
                <a:cubicBezTo>
                  <a:pt x="776319" y="281071"/>
                  <a:pt x="790478" y="264392"/>
                  <a:pt x="807720" y="251460"/>
                </a:cubicBezTo>
                <a:cubicBezTo>
                  <a:pt x="817880" y="243840"/>
                  <a:pt x="827796" y="235883"/>
                  <a:pt x="838200" y="228600"/>
                </a:cubicBezTo>
                <a:cubicBezTo>
                  <a:pt x="853934" y="217586"/>
                  <a:pt x="897385" y="190728"/>
                  <a:pt x="914400" y="175260"/>
                </a:cubicBezTo>
                <a:cubicBezTo>
                  <a:pt x="933006" y="158346"/>
                  <a:pt x="946818" y="135868"/>
                  <a:pt x="967740" y="121920"/>
                </a:cubicBezTo>
                <a:cubicBezTo>
                  <a:pt x="975360" y="116840"/>
                  <a:pt x="983793" y="112806"/>
                  <a:pt x="990600" y="106680"/>
                </a:cubicBezTo>
                <a:cubicBezTo>
                  <a:pt x="1009290" y="89859"/>
                  <a:pt x="1029992" y="74262"/>
                  <a:pt x="1043940" y="53340"/>
                </a:cubicBezTo>
                <a:cubicBezTo>
                  <a:pt x="1049020" y="45720"/>
                  <a:pt x="1052029" y="36201"/>
                  <a:pt x="1059180" y="30480"/>
                </a:cubicBezTo>
                <a:cubicBezTo>
                  <a:pt x="1065452" y="25462"/>
                  <a:pt x="1074420" y="25400"/>
                  <a:pt x="1082040" y="22860"/>
                </a:cubicBezTo>
                <a:lnTo>
                  <a:pt x="109728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5159112" y="2964180"/>
            <a:ext cx="1097280" cy="1076320"/>
          </a:xfrm>
          <a:custGeom>
            <a:avLst/>
            <a:gdLst>
              <a:gd name="connsiteX0" fmla="*/ 0 w 1097280"/>
              <a:gd name="connsiteY0" fmla="*/ 502920 h 502920"/>
              <a:gd name="connsiteX1" fmla="*/ 30480 w 1097280"/>
              <a:gd name="connsiteY1" fmla="*/ 457200 h 502920"/>
              <a:gd name="connsiteX2" fmla="*/ 76200 w 1097280"/>
              <a:gd name="connsiteY2" fmla="*/ 411480 h 502920"/>
              <a:gd name="connsiteX3" fmla="*/ 160020 w 1097280"/>
              <a:gd name="connsiteY3" fmla="*/ 335280 h 502920"/>
              <a:gd name="connsiteX4" fmla="*/ 190500 w 1097280"/>
              <a:gd name="connsiteY4" fmla="*/ 304800 h 502920"/>
              <a:gd name="connsiteX5" fmla="*/ 228600 w 1097280"/>
              <a:gd name="connsiteY5" fmla="*/ 274320 h 502920"/>
              <a:gd name="connsiteX6" fmla="*/ 251460 w 1097280"/>
              <a:gd name="connsiteY6" fmla="*/ 243840 h 502920"/>
              <a:gd name="connsiteX7" fmla="*/ 320040 w 1097280"/>
              <a:gd name="connsiteY7" fmla="*/ 190500 h 502920"/>
              <a:gd name="connsiteX8" fmla="*/ 411480 w 1097280"/>
              <a:gd name="connsiteY8" fmla="*/ 114300 h 502920"/>
              <a:gd name="connsiteX9" fmla="*/ 426720 w 1097280"/>
              <a:gd name="connsiteY9" fmla="*/ 91440 h 502920"/>
              <a:gd name="connsiteX10" fmla="*/ 457200 w 1097280"/>
              <a:gd name="connsiteY10" fmla="*/ 106680 h 502920"/>
              <a:gd name="connsiteX11" fmla="*/ 502920 w 1097280"/>
              <a:gd name="connsiteY11" fmla="*/ 167640 h 502920"/>
              <a:gd name="connsiteX12" fmla="*/ 525780 w 1097280"/>
              <a:gd name="connsiteY12" fmla="*/ 205740 h 502920"/>
              <a:gd name="connsiteX13" fmla="*/ 541020 w 1097280"/>
              <a:gd name="connsiteY13" fmla="*/ 228600 h 502920"/>
              <a:gd name="connsiteX14" fmla="*/ 563880 w 1097280"/>
              <a:gd name="connsiteY14" fmla="*/ 243840 h 502920"/>
              <a:gd name="connsiteX15" fmla="*/ 579120 w 1097280"/>
              <a:gd name="connsiteY15" fmla="*/ 274320 h 502920"/>
              <a:gd name="connsiteX16" fmla="*/ 601980 w 1097280"/>
              <a:gd name="connsiteY16" fmla="*/ 289560 h 502920"/>
              <a:gd name="connsiteX17" fmla="*/ 632460 w 1097280"/>
              <a:gd name="connsiteY17" fmla="*/ 320040 h 502920"/>
              <a:gd name="connsiteX18" fmla="*/ 678180 w 1097280"/>
              <a:gd name="connsiteY18" fmla="*/ 350520 h 502920"/>
              <a:gd name="connsiteX19" fmla="*/ 723900 w 1097280"/>
              <a:gd name="connsiteY19" fmla="*/ 342900 h 502920"/>
              <a:gd name="connsiteX20" fmla="*/ 762000 w 1097280"/>
              <a:gd name="connsiteY20" fmla="*/ 297180 h 502920"/>
              <a:gd name="connsiteX21" fmla="*/ 807720 w 1097280"/>
              <a:gd name="connsiteY21" fmla="*/ 251460 h 502920"/>
              <a:gd name="connsiteX22" fmla="*/ 838200 w 1097280"/>
              <a:gd name="connsiteY22" fmla="*/ 228600 h 502920"/>
              <a:gd name="connsiteX23" fmla="*/ 914400 w 1097280"/>
              <a:gd name="connsiteY23" fmla="*/ 175260 h 502920"/>
              <a:gd name="connsiteX24" fmla="*/ 967740 w 1097280"/>
              <a:gd name="connsiteY24" fmla="*/ 121920 h 502920"/>
              <a:gd name="connsiteX25" fmla="*/ 990600 w 1097280"/>
              <a:gd name="connsiteY25" fmla="*/ 106680 h 502920"/>
              <a:gd name="connsiteX26" fmla="*/ 1043940 w 1097280"/>
              <a:gd name="connsiteY26" fmla="*/ 53340 h 502920"/>
              <a:gd name="connsiteX27" fmla="*/ 1059180 w 1097280"/>
              <a:gd name="connsiteY27" fmla="*/ 30480 h 502920"/>
              <a:gd name="connsiteX28" fmla="*/ 1082040 w 1097280"/>
              <a:gd name="connsiteY28" fmla="*/ 22860 h 502920"/>
              <a:gd name="connsiteX29" fmla="*/ 1097280 w 1097280"/>
              <a:gd name="connsiteY29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7280" h="502920">
                <a:moveTo>
                  <a:pt x="0" y="502920"/>
                </a:moveTo>
                <a:cubicBezTo>
                  <a:pt x="10160" y="487680"/>
                  <a:pt x="18754" y="471271"/>
                  <a:pt x="30480" y="457200"/>
                </a:cubicBezTo>
                <a:cubicBezTo>
                  <a:pt x="44278" y="440643"/>
                  <a:pt x="60960" y="426720"/>
                  <a:pt x="76200" y="411480"/>
                </a:cubicBezTo>
                <a:cubicBezTo>
                  <a:pt x="145765" y="341915"/>
                  <a:pt x="59057" y="427065"/>
                  <a:pt x="160020" y="335280"/>
                </a:cubicBezTo>
                <a:cubicBezTo>
                  <a:pt x="170652" y="325615"/>
                  <a:pt x="179761" y="314346"/>
                  <a:pt x="190500" y="304800"/>
                </a:cubicBezTo>
                <a:cubicBezTo>
                  <a:pt x="202656" y="293995"/>
                  <a:pt x="217100" y="285820"/>
                  <a:pt x="228600" y="274320"/>
                </a:cubicBezTo>
                <a:cubicBezTo>
                  <a:pt x="237580" y="265340"/>
                  <a:pt x="242098" y="252422"/>
                  <a:pt x="251460" y="243840"/>
                </a:cubicBezTo>
                <a:cubicBezTo>
                  <a:pt x="272808" y="224271"/>
                  <a:pt x="299562" y="210978"/>
                  <a:pt x="320040" y="190500"/>
                </a:cubicBezTo>
                <a:cubicBezTo>
                  <a:pt x="383853" y="126687"/>
                  <a:pt x="351819" y="150097"/>
                  <a:pt x="411480" y="114300"/>
                </a:cubicBezTo>
                <a:cubicBezTo>
                  <a:pt x="416560" y="106680"/>
                  <a:pt x="417687" y="92946"/>
                  <a:pt x="426720" y="91440"/>
                </a:cubicBezTo>
                <a:cubicBezTo>
                  <a:pt x="437925" y="89573"/>
                  <a:pt x="449168" y="98648"/>
                  <a:pt x="457200" y="106680"/>
                </a:cubicBezTo>
                <a:cubicBezTo>
                  <a:pt x="475161" y="124641"/>
                  <a:pt x="489852" y="145860"/>
                  <a:pt x="502920" y="167640"/>
                </a:cubicBezTo>
                <a:cubicBezTo>
                  <a:pt x="510540" y="180340"/>
                  <a:pt x="517930" y="193181"/>
                  <a:pt x="525780" y="205740"/>
                </a:cubicBezTo>
                <a:cubicBezTo>
                  <a:pt x="530634" y="213506"/>
                  <a:pt x="534544" y="222124"/>
                  <a:pt x="541020" y="228600"/>
                </a:cubicBezTo>
                <a:cubicBezTo>
                  <a:pt x="547496" y="235076"/>
                  <a:pt x="556260" y="238760"/>
                  <a:pt x="563880" y="243840"/>
                </a:cubicBezTo>
                <a:cubicBezTo>
                  <a:pt x="568960" y="254000"/>
                  <a:pt x="571848" y="265594"/>
                  <a:pt x="579120" y="274320"/>
                </a:cubicBezTo>
                <a:cubicBezTo>
                  <a:pt x="584983" y="281355"/>
                  <a:pt x="595027" y="283600"/>
                  <a:pt x="601980" y="289560"/>
                </a:cubicBezTo>
                <a:cubicBezTo>
                  <a:pt x="612889" y="298911"/>
                  <a:pt x="621240" y="311064"/>
                  <a:pt x="632460" y="320040"/>
                </a:cubicBezTo>
                <a:cubicBezTo>
                  <a:pt x="646763" y="331482"/>
                  <a:pt x="678180" y="350520"/>
                  <a:pt x="678180" y="350520"/>
                </a:cubicBezTo>
                <a:cubicBezTo>
                  <a:pt x="693420" y="347980"/>
                  <a:pt x="709781" y="349175"/>
                  <a:pt x="723900" y="342900"/>
                </a:cubicBezTo>
                <a:cubicBezTo>
                  <a:pt x="743045" y="334391"/>
                  <a:pt x="749443" y="311307"/>
                  <a:pt x="762000" y="297180"/>
                </a:cubicBezTo>
                <a:cubicBezTo>
                  <a:pt x="776319" y="281071"/>
                  <a:pt x="790478" y="264392"/>
                  <a:pt x="807720" y="251460"/>
                </a:cubicBezTo>
                <a:cubicBezTo>
                  <a:pt x="817880" y="243840"/>
                  <a:pt x="827796" y="235883"/>
                  <a:pt x="838200" y="228600"/>
                </a:cubicBezTo>
                <a:cubicBezTo>
                  <a:pt x="853934" y="217586"/>
                  <a:pt x="897385" y="190728"/>
                  <a:pt x="914400" y="175260"/>
                </a:cubicBezTo>
                <a:cubicBezTo>
                  <a:pt x="933006" y="158346"/>
                  <a:pt x="946818" y="135868"/>
                  <a:pt x="967740" y="121920"/>
                </a:cubicBezTo>
                <a:cubicBezTo>
                  <a:pt x="975360" y="116840"/>
                  <a:pt x="983793" y="112806"/>
                  <a:pt x="990600" y="106680"/>
                </a:cubicBezTo>
                <a:cubicBezTo>
                  <a:pt x="1009290" y="89859"/>
                  <a:pt x="1029992" y="74262"/>
                  <a:pt x="1043940" y="53340"/>
                </a:cubicBezTo>
                <a:cubicBezTo>
                  <a:pt x="1049020" y="45720"/>
                  <a:pt x="1052029" y="36201"/>
                  <a:pt x="1059180" y="30480"/>
                </a:cubicBezTo>
                <a:cubicBezTo>
                  <a:pt x="1065452" y="25462"/>
                  <a:pt x="1074420" y="25400"/>
                  <a:pt x="1082040" y="22860"/>
                </a:cubicBezTo>
                <a:lnTo>
                  <a:pt x="109728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5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4239</TotalTime>
  <Words>2656</Words>
  <Application>Microsoft Office PowerPoint</Application>
  <PresentationFormat>화면 슬라이드 쇼(4:3)</PresentationFormat>
  <Paragraphs>945</Paragraphs>
  <Slides>79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79</vt:i4>
      </vt:variant>
    </vt:vector>
  </HeadingPairs>
  <TitlesOfParts>
    <vt:vector size="99" baseType="lpstr">
      <vt:lpstr>HY강B</vt:lpstr>
      <vt:lpstr>HY얕은샘물M</vt:lpstr>
      <vt:lpstr>HY엽서L</vt:lpstr>
      <vt:lpstr>굴림</vt:lpstr>
      <vt:lpstr>맑은 고딕</vt:lpstr>
      <vt:lpstr>바탕</vt:lpstr>
      <vt:lpstr>오이</vt:lpstr>
      <vt:lpstr>휴먼명조</vt:lpstr>
      <vt:lpstr>Arial</vt:lpstr>
      <vt:lpstr>Comic Sans MS</vt:lpstr>
      <vt:lpstr>Lucida Calligraphy</vt:lpstr>
      <vt:lpstr>Symbol</vt:lpstr>
      <vt:lpstr>Trebuchet MS</vt:lpstr>
      <vt:lpstr>Tw Cen MT</vt:lpstr>
      <vt:lpstr>Webdings</vt:lpstr>
      <vt:lpstr>Wingdings</vt:lpstr>
      <vt:lpstr>Wingdings 2</vt:lpstr>
      <vt:lpstr>1_Crayons</vt:lpstr>
      <vt:lpstr>가을</vt:lpstr>
      <vt:lpstr>2_Crayons</vt:lpstr>
      <vt:lpstr>PowerPoint 프레젠테이션</vt:lpstr>
      <vt:lpstr>이번 장에서 학습할 내용</vt:lpstr>
      <vt:lpstr>문자의 중요성</vt:lpstr>
      <vt:lpstr>문자와 문자열</vt:lpstr>
      <vt:lpstr>문자열 표현 방법</vt:lpstr>
      <vt:lpstr>NULL 문자 </vt:lpstr>
      <vt:lpstr>예제 #1</vt:lpstr>
      <vt:lpstr>문자 배열의 초기화</vt:lpstr>
      <vt:lpstr>문자열의 출력</vt:lpstr>
      <vt:lpstr>예제 #2</vt:lpstr>
      <vt:lpstr>예제 #3</vt:lpstr>
      <vt:lpstr>문자열 길이 계산 예제</vt:lpstr>
      <vt:lpstr>문자 배열을 실행 시간에 변경</vt:lpstr>
      <vt:lpstr>문자열 상수</vt:lpstr>
      <vt:lpstr>문자열 상수</vt:lpstr>
      <vt:lpstr>문자열 상수</vt:lpstr>
      <vt:lpstr>문자열 상수</vt:lpstr>
      <vt:lpstr>예제 </vt:lpstr>
      <vt:lpstr>중간 점검</vt:lpstr>
      <vt:lpstr>문자 입출력 라이브러리</vt:lpstr>
      <vt:lpstr>getchar(), putchar()</vt:lpstr>
      <vt:lpstr>버퍼링 </vt:lpstr>
      <vt:lpstr>_getch(), _putch()</vt:lpstr>
      <vt:lpstr>_getch(), _getche(), getchar()</vt:lpstr>
      <vt:lpstr>중간 점검</vt:lpstr>
      <vt:lpstr>문자열 입출력 라이브러리 함수</vt:lpstr>
      <vt:lpstr>gets_s()와 puts() 문자열 입출력</vt:lpstr>
      <vt:lpstr>예제</vt:lpstr>
      <vt:lpstr>중간 점검</vt:lpstr>
      <vt:lpstr>문자 처리 라이브러리 함수</vt:lpstr>
      <vt:lpstr>문자 처리 라이브러리 함수</vt:lpstr>
      <vt:lpstr>예제</vt:lpstr>
      <vt:lpstr>lab: 단어 세기</vt:lpstr>
      <vt:lpstr>예제</vt:lpstr>
      <vt:lpstr>예제</vt:lpstr>
      <vt:lpstr>중간 점검</vt:lpstr>
      <vt:lpstr>문자열 처리 라이브러리</vt:lpstr>
      <vt:lpstr>문자열 길이</vt:lpstr>
      <vt:lpstr>문자열 복사</vt:lpstr>
      <vt:lpstr>문자열 연결</vt:lpstr>
      <vt:lpstr>문자열 연결</vt:lpstr>
      <vt:lpstr>예제</vt:lpstr>
      <vt:lpstr>문자열 비교</vt:lpstr>
      <vt:lpstr>예제</vt:lpstr>
      <vt:lpstr>예제</vt:lpstr>
      <vt:lpstr>문자 검색</vt:lpstr>
      <vt:lpstr>문자 검색</vt:lpstr>
      <vt:lpstr>문자열 검색</vt:lpstr>
      <vt:lpstr>문자열 검색</vt:lpstr>
      <vt:lpstr>문자열 토큰 분리</vt:lpstr>
      <vt:lpstr>문자열 토큰 분리</vt:lpstr>
      <vt:lpstr>중간 점검</vt:lpstr>
      <vt:lpstr>문자열 수치 변환</vt:lpstr>
      <vt:lpstr>sprintf()와 sscanf()</vt:lpstr>
      <vt:lpstr>예제</vt:lpstr>
      <vt:lpstr>lab: 영상 파일 이름 자동 생성</vt:lpstr>
      <vt:lpstr>예제</vt:lpstr>
      <vt:lpstr>문자열을 수치로 변환하는 전용함수</vt:lpstr>
      <vt:lpstr>문자열 수치 변환 </vt:lpstr>
      <vt:lpstr>중간 점검</vt:lpstr>
      <vt:lpstr>문자열의 배열</vt:lpstr>
      <vt:lpstr>1. 문자열의 배열</vt:lpstr>
      <vt:lpstr>2. 문자 포인터 배열</vt:lpstr>
      <vt:lpstr>예제</vt:lpstr>
      <vt:lpstr>2차원 배열로 입력</vt:lpstr>
      <vt:lpstr>lab: 한영 사전의 구현</vt:lpstr>
      <vt:lpstr>한영 사전 구현</vt:lpstr>
      <vt:lpstr>한영 사전 구현</vt:lpstr>
      <vt:lpstr>lab: 메시지 암호화</vt:lpstr>
      <vt:lpstr>실행 결과 </vt:lpstr>
      <vt:lpstr>코드</vt:lpstr>
      <vt:lpstr>코드</vt:lpstr>
      <vt:lpstr>도전문제</vt:lpstr>
      <vt:lpstr>mini project: 행맨 게임</vt:lpstr>
      <vt:lpstr>실행 결과</vt:lpstr>
      <vt:lpstr>소스</vt:lpstr>
      <vt:lpstr>소스</vt:lpstr>
      <vt:lpstr>도전문제</vt:lpstr>
      <vt:lpstr>Q &amp; A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kim daesung</cp:lastModifiedBy>
  <cp:revision>361</cp:revision>
  <dcterms:created xsi:type="dcterms:W3CDTF">2007-11-08T01:24:05Z</dcterms:created>
  <dcterms:modified xsi:type="dcterms:W3CDTF">2018-11-19T02:27:49Z</dcterms:modified>
</cp:coreProperties>
</file>