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4"/>
  </p:notesMasterIdLst>
  <p:handoutMasterIdLst>
    <p:handoutMasterId r:id="rId45"/>
  </p:handoutMasterIdLst>
  <p:sldIdLst>
    <p:sldId id="606" r:id="rId2"/>
    <p:sldId id="567" r:id="rId3"/>
    <p:sldId id="358" r:id="rId4"/>
    <p:sldId id="570" r:id="rId5"/>
    <p:sldId id="571" r:id="rId6"/>
    <p:sldId id="572" r:id="rId7"/>
    <p:sldId id="573" r:id="rId8"/>
    <p:sldId id="575" r:id="rId9"/>
    <p:sldId id="532" r:id="rId10"/>
    <p:sldId id="533" r:id="rId11"/>
    <p:sldId id="576" r:id="rId12"/>
    <p:sldId id="577" r:id="rId13"/>
    <p:sldId id="596" r:id="rId14"/>
    <p:sldId id="578" r:id="rId15"/>
    <p:sldId id="597" r:id="rId16"/>
    <p:sldId id="607" r:id="rId17"/>
    <p:sldId id="598" r:id="rId18"/>
    <p:sldId id="579" r:id="rId19"/>
    <p:sldId id="599" r:id="rId20"/>
    <p:sldId id="593" r:id="rId21"/>
    <p:sldId id="539" r:id="rId22"/>
    <p:sldId id="580" r:id="rId23"/>
    <p:sldId id="600" r:id="rId24"/>
    <p:sldId id="601" r:id="rId25"/>
    <p:sldId id="542" r:id="rId26"/>
    <p:sldId id="608" r:id="rId27"/>
    <p:sldId id="581" r:id="rId28"/>
    <p:sldId id="583" r:id="rId29"/>
    <p:sldId id="585" r:id="rId30"/>
    <p:sldId id="609" r:id="rId31"/>
    <p:sldId id="611" r:id="rId32"/>
    <p:sldId id="544" r:id="rId33"/>
    <p:sldId id="586" r:id="rId34"/>
    <p:sldId id="602" r:id="rId35"/>
    <p:sldId id="547" r:id="rId36"/>
    <p:sldId id="548" r:id="rId37"/>
    <p:sldId id="553" r:id="rId38"/>
    <p:sldId id="554" r:id="rId39"/>
    <p:sldId id="555" r:id="rId40"/>
    <p:sldId id="612" r:id="rId41"/>
    <p:sldId id="613" r:id="rId42"/>
    <p:sldId id="568" r:id="rId43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CCFFCC"/>
    <a:srgbClr val="FFFF99"/>
    <a:srgbClr val="CCFF66"/>
    <a:srgbClr val="99FFCC"/>
    <a:srgbClr val="FF9999"/>
    <a:srgbClr val="FFFFCC"/>
    <a:srgbClr val="FFCC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7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04"/>
        <p:guide pos="2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daesung" userId="676ca21df71fd503" providerId="LiveId" clId="{C73FFEE6-C676-47EB-9369-E5D561B4391C}"/>
    <pc:docChg chg="custSel addSld delSld modSld">
      <pc:chgData name="kim daesung" userId="676ca21df71fd503" providerId="LiveId" clId="{C73FFEE6-C676-47EB-9369-E5D561B4391C}" dt="2020-06-23T03:56:07.080" v="459" actId="47"/>
      <pc:docMkLst>
        <pc:docMk/>
      </pc:docMkLst>
      <pc:sldChg chg="del">
        <pc:chgData name="kim daesung" userId="676ca21df71fd503" providerId="LiveId" clId="{C73FFEE6-C676-47EB-9369-E5D561B4391C}" dt="2020-06-16T10:18:30.246" v="4" actId="47"/>
        <pc:sldMkLst>
          <pc:docMk/>
          <pc:sldMk cId="0" sldId="564"/>
        </pc:sldMkLst>
      </pc:sldChg>
      <pc:sldChg chg="del">
        <pc:chgData name="kim daesung" userId="676ca21df71fd503" providerId="LiveId" clId="{C73FFEE6-C676-47EB-9369-E5D561B4391C}" dt="2020-06-16T10:18:28.059" v="3" actId="47"/>
        <pc:sldMkLst>
          <pc:docMk/>
          <pc:sldMk cId="0" sldId="565"/>
        </pc:sldMkLst>
      </pc:sldChg>
      <pc:sldChg chg="del">
        <pc:chgData name="kim daesung" userId="676ca21df71fd503" providerId="LiveId" clId="{C73FFEE6-C676-47EB-9369-E5D561B4391C}" dt="2020-06-16T10:18:25.796" v="2" actId="47"/>
        <pc:sldMkLst>
          <pc:docMk/>
          <pc:sldMk cId="0" sldId="566"/>
        </pc:sldMkLst>
      </pc:sldChg>
      <pc:sldChg chg="modSp mod">
        <pc:chgData name="kim daesung" userId="676ca21df71fd503" providerId="LiveId" clId="{C73FFEE6-C676-47EB-9369-E5D561B4391C}" dt="2020-06-23T03:42:26.898" v="452" actId="15"/>
        <pc:sldMkLst>
          <pc:docMk/>
          <pc:sldMk cId="2238249414" sldId="580"/>
        </pc:sldMkLst>
        <pc:spChg chg="mod">
          <ac:chgData name="kim daesung" userId="676ca21df71fd503" providerId="LiveId" clId="{C73FFEE6-C676-47EB-9369-E5D561B4391C}" dt="2020-06-23T03:42:26.898" v="452" actId="15"/>
          <ac:spMkLst>
            <pc:docMk/>
            <pc:sldMk cId="2238249414" sldId="580"/>
            <ac:spMk id="697347" creationId="{00000000-0000-0000-0000-000000000000}"/>
          </ac:spMkLst>
        </pc:spChg>
      </pc:sldChg>
      <pc:sldChg chg="del">
        <pc:chgData name="kim daesung" userId="676ca21df71fd503" providerId="LiveId" clId="{C73FFEE6-C676-47EB-9369-E5D561B4391C}" dt="2020-06-23T03:54:29.689" v="456" actId="47"/>
        <pc:sldMkLst>
          <pc:docMk/>
          <pc:sldMk cId="3968168601" sldId="587"/>
        </pc:sldMkLst>
      </pc:sldChg>
      <pc:sldChg chg="del">
        <pc:chgData name="kim daesung" userId="676ca21df71fd503" providerId="LiveId" clId="{C73FFEE6-C676-47EB-9369-E5D561B4391C}" dt="2020-06-23T03:53:49.049" v="455" actId="47"/>
        <pc:sldMkLst>
          <pc:docMk/>
          <pc:sldMk cId="3803492021" sldId="588"/>
        </pc:sldMkLst>
      </pc:sldChg>
      <pc:sldChg chg="del">
        <pc:chgData name="kim daesung" userId="676ca21df71fd503" providerId="LiveId" clId="{C73FFEE6-C676-47EB-9369-E5D561B4391C}" dt="2020-06-16T10:18:17.929" v="0" actId="47"/>
        <pc:sldMkLst>
          <pc:docMk/>
          <pc:sldMk cId="385957762" sldId="590"/>
        </pc:sldMkLst>
      </pc:sldChg>
      <pc:sldChg chg="del">
        <pc:chgData name="kim daesung" userId="676ca21df71fd503" providerId="LiveId" clId="{C73FFEE6-C676-47EB-9369-E5D561B4391C}" dt="2020-06-16T10:18:20.795" v="1" actId="47"/>
        <pc:sldMkLst>
          <pc:docMk/>
          <pc:sldMk cId="2215713805" sldId="591"/>
        </pc:sldMkLst>
      </pc:sldChg>
      <pc:sldChg chg="modSp mod">
        <pc:chgData name="kim daesung" userId="676ca21df71fd503" providerId="LiveId" clId="{C73FFEE6-C676-47EB-9369-E5D561B4391C}" dt="2020-06-16T10:23:10.061" v="57" actId="6549"/>
        <pc:sldMkLst>
          <pc:docMk/>
          <pc:sldMk cId="1828046285" sldId="593"/>
        </pc:sldMkLst>
        <pc:spChg chg="mod">
          <ac:chgData name="kim daesung" userId="676ca21df71fd503" providerId="LiveId" clId="{C73FFEE6-C676-47EB-9369-E5D561B4391C}" dt="2020-06-16T10:22:55.564" v="56"/>
          <ac:spMkLst>
            <pc:docMk/>
            <pc:sldMk cId="1828046285" sldId="593"/>
            <ac:spMk id="49154" creationId="{00000000-0000-0000-0000-000000000000}"/>
          </ac:spMkLst>
        </pc:spChg>
        <pc:spChg chg="mod">
          <ac:chgData name="kim daesung" userId="676ca21df71fd503" providerId="LiveId" clId="{C73FFEE6-C676-47EB-9369-E5D561B4391C}" dt="2020-06-16T10:23:10.061" v="57" actId="6549"/>
          <ac:spMkLst>
            <pc:docMk/>
            <pc:sldMk cId="1828046285" sldId="593"/>
            <ac:spMk id="49155" creationId="{00000000-0000-0000-0000-000000000000}"/>
          </ac:spMkLst>
        </pc:spChg>
      </pc:sldChg>
      <pc:sldChg chg="modSp del mod">
        <pc:chgData name="kim daesung" userId="676ca21df71fd503" providerId="LiveId" clId="{C73FFEE6-C676-47EB-9369-E5D561B4391C}" dt="2020-06-16T10:23:51.971" v="58" actId="47"/>
        <pc:sldMkLst>
          <pc:docMk/>
          <pc:sldMk cId="3295911678" sldId="594"/>
        </pc:sldMkLst>
        <pc:spChg chg="mod">
          <ac:chgData name="kim daesung" userId="676ca21df71fd503" providerId="LiveId" clId="{C73FFEE6-C676-47EB-9369-E5D561B4391C}" dt="2020-06-16T10:22:28.462" v="30"/>
          <ac:spMkLst>
            <pc:docMk/>
            <pc:sldMk cId="3295911678" sldId="594"/>
            <ac:spMk id="49154" creationId="{00000000-0000-0000-0000-000000000000}"/>
          </ac:spMkLst>
        </pc:spChg>
      </pc:sldChg>
      <pc:sldChg chg="del">
        <pc:chgData name="kim daesung" userId="676ca21df71fd503" providerId="LiveId" clId="{C73FFEE6-C676-47EB-9369-E5D561B4391C}" dt="2020-06-23T03:54:31.386" v="457" actId="47"/>
        <pc:sldMkLst>
          <pc:docMk/>
          <pc:sldMk cId="556739410" sldId="603"/>
        </pc:sldMkLst>
      </pc:sldChg>
      <pc:sldChg chg="del">
        <pc:chgData name="kim daesung" userId="676ca21df71fd503" providerId="LiveId" clId="{C73FFEE6-C676-47EB-9369-E5D561B4391C}" dt="2020-06-23T03:54:32.085" v="458" actId="47"/>
        <pc:sldMkLst>
          <pc:docMk/>
          <pc:sldMk cId="2026175228" sldId="604"/>
        </pc:sldMkLst>
      </pc:sldChg>
      <pc:sldChg chg="del">
        <pc:chgData name="kim daesung" userId="676ca21df71fd503" providerId="LiveId" clId="{C73FFEE6-C676-47EB-9369-E5D561B4391C}" dt="2020-06-23T03:53:47.838" v="454" actId="47"/>
        <pc:sldMkLst>
          <pc:docMk/>
          <pc:sldMk cId="73528632" sldId="605"/>
        </pc:sldMkLst>
      </pc:sldChg>
      <pc:sldChg chg="del">
        <pc:chgData name="kim daesung" userId="676ca21df71fd503" providerId="LiveId" clId="{C73FFEE6-C676-47EB-9369-E5D561B4391C}" dt="2020-06-23T03:46:32.951" v="453" actId="47"/>
        <pc:sldMkLst>
          <pc:docMk/>
          <pc:sldMk cId="1633324784" sldId="610"/>
        </pc:sldMkLst>
      </pc:sldChg>
      <pc:sldChg chg="del">
        <pc:chgData name="kim daesung" userId="676ca21df71fd503" providerId="LiveId" clId="{C73FFEE6-C676-47EB-9369-E5D561B4391C}" dt="2020-06-23T03:56:07.080" v="459" actId="47"/>
        <pc:sldMkLst>
          <pc:docMk/>
          <pc:sldMk cId="2029725739" sldId="614"/>
        </pc:sldMkLst>
      </pc:sldChg>
      <pc:sldChg chg="modSp add mod">
        <pc:chgData name="kim daesung" userId="676ca21df71fd503" providerId="LiveId" clId="{C73FFEE6-C676-47EB-9369-E5D561B4391C}" dt="2020-06-23T03:42:01.393" v="443" actId="20577"/>
        <pc:sldMkLst>
          <pc:docMk/>
          <pc:sldMk cId="1709563787" sldId="615"/>
        </pc:sldMkLst>
        <pc:spChg chg="mod">
          <ac:chgData name="kim daesung" userId="676ca21df71fd503" providerId="LiveId" clId="{C73FFEE6-C676-47EB-9369-E5D561B4391C}" dt="2020-06-16T10:24:35.087" v="94"/>
          <ac:spMkLst>
            <pc:docMk/>
            <pc:sldMk cId="1709563787" sldId="615"/>
            <ac:spMk id="49154" creationId="{00000000-0000-0000-0000-000000000000}"/>
          </ac:spMkLst>
        </pc:spChg>
        <pc:spChg chg="mod">
          <ac:chgData name="kim daesung" userId="676ca21df71fd503" providerId="LiveId" clId="{C73FFEE6-C676-47EB-9369-E5D561B4391C}" dt="2020-06-23T03:42:01.393" v="443" actId="20577"/>
          <ac:spMkLst>
            <pc:docMk/>
            <pc:sldMk cId="1709563787" sldId="615"/>
            <ac:spMk id="49155" creationId="{00000000-0000-0000-0000-000000000000}"/>
          </ac:spMkLst>
        </pc:spChg>
      </pc:sldChg>
      <pc:sldChg chg="new del">
        <pc:chgData name="kim daesung" userId="676ca21df71fd503" providerId="LiveId" clId="{C73FFEE6-C676-47EB-9369-E5D561B4391C}" dt="2020-06-16T10:24:20.849" v="60" actId="47"/>
        <pc:sldMkLst>
          <pc:docMk/>
          <pc:sldMk cId="3863227064" sldId="615"/>
        </pc:sldMkLst>
      </pc:sldChg>
    </pc:docChg>
  </pc:docChgLst>
  <pc:docChgLst>
    <pc:chgData name="kim daesung" userId="676ca21df71fd503" providerId="LiveId" clId="{DEED9048-81AA-4916-863C-306CF72C9DF2}"/>
    <pc:docChg chg="delSld">
      <pc:chgData name="kim daesung" userId="676ca21df71fd503" providerId="LiveId" clId="{DEED9048-81AA-4916-863C-306CF72C9DF2}" dt="2022-05-30T13:34:36.754" v="0" actId="47"/>
      <pc:docMkLst>
        <pc:docMk/>
      </pc:docMkLst>
      <pc:sldChg chg="del">
        <pc:chgData name="kim daesung" userId="676ca21df71fd503" providerId="LiveId" clId="{DEED9048-81AA-4916-863C-306CF72C9DF2}" dt="2022-05-30T13:34:36.754" v="0" actId="47"/>
        <pc:sldMkLst>
          <pc:docMk/>
          <pc:sldMk cId="1709563787" sldId="6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2789F9-63FE-44CC-BC21-5DE0E90B00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193E3B18-5A7E-44DA-A14D-C3C6CD2E325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gm:t>
    </dgm:pt>
    <dgm:pt modelId="{4CA71FF6-D331-4052-8FB6-75216560671E}" type="par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81DD91B5-4D75-492A-A32F-D2B6510553CD}" type="sibTrans" cxnId="{A052B4C4-CD3F-4431-A318-74B2B7114945}">
      <dgm:prSet/>
      <dgm:spPr/>
      <dgm:t>
        <a:bodyPr/>
        <a:lstStyle/>
        <a:p>
          <a:pPr latinLnBrk="1"/>
          <a:endParaRPr lang="ko-KR" altLang="en-US"/>
        </a:p>
      </dgm:t>
    </dgm:pt>
    <dgm:pt modelId="{568B6EF3-EAE0-4FD9-845C-2A4EA2D3B16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gm:t>
    </dgm:pt>
    <dgm:pt modelId="{6A84098C-4921-4C5A-8209-994D83EDBF67}" type="par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ADD85BBE-7B28-4D64-B778-12DBE8C48954}" type="sibTrans" cxnId="{CCA9D3FF-8974-4C47-A102-DD77BA714456}">
      <dgm:prSet/>
      <dgm:spPr/>
      <dgm:t>
        <a:bodyPr/>
        <a:lstStyle/>
        <a:p>
          <a:pPr latinLnBrk="1"/>
          <a:endParaRPr lang="ko-KR" altLang="en-US"/>
        </a:p>
      </dgm:t>
    </dgm:pt>
    <dgm:pt modelId="{5A7181F5-CD48-4F4D-A55F-BB52381ECBA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gm:t>
    </dgm:pt>
    <dgm:pt modelId="{9EB50F84-4D98-4AFE-BDD1-FA77A5760ECC}" type="par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B55E514-B79E-4D6C-AE79-6DD5905701DF}" type="sibTrans" cxnId="{71DB25B3-4FF0-4053-AE48-8F72F4F04717}">
      <dgm:prSet/>
      <dgm:spPr/>
      <dgm:t>
        <a:bodyPr/>
        <a:lstStyle/>
        <a:p>
          <a:pPr latinLnBrk="1"/>
          <a:endParaRPr lang="ko-KR" altLang="en-US"/>
        </a:p>
      </dgm:t>
    </dgm:pt>
    <dgm:pt modelId="{56994F5C-2F17-48E7-8A34-F9F21C5C5C6E}" type="pres">
      <dgm:prSet presAssocID="{212789F9-63FE-44CC-BC21-5DE0E90B00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E7CCFF3-CE75-4EE9-95AA-B1337C19BDBB}" type="pres">
      <dgm:prSet presAssocID="{193E3B18-5A7E-44DA-A14D-C3C6CD2E3254}" presName="hierRoot1" presStyleCnt="0">
        <dgm:presLayoutVars>
          <dgm:hierBranch/>
        </dgm:presLayoutVars>
      </dgm:prSet>
      <dgm:spPr/>
    </dgm:pt>
    <dgm:pt modelId="{7C0DE5BD-A54B-44E7-9147-707A5B54A874}" type="pres">
      <dgm:prSet presAssocID="{193E3B18-5A7E-44DA-A14D-C3C6CD2E3254}" presName="rootComposite1" presStyleCnt="0"/>
      <dgm:spPr/>
    </dgm:pt>
    <dgm:pt modelId="{D99D68C3-18B0-4717-928C-930E93642107}" type="pres">
      <dgm:prSet presAssocID="{193E3B18-5A7E-44DA-A14D-C3C6CD2E3254}" presName="rootText1" presStyleLbl="node0" presStyleIdx="0" presStyleCnt="1">
        <dgm:presLayoutVars>
          <dgm:chPref val="3"/>
        </dgm:presLayoutVars>
      </dgm:prSet>
      <dgm:spPr/>
    </dgm:pt>
    <dgm:pt modelId="{B3EB1504-45B8-49BC-9F91-7AE8CB64C9C9}" type="pres">
      <dgm:prSet presAssocID="{193E3B18-5A7E-44DA-A14D-C3C6CD2E3254}" presName="rootConnector1" presStyleLbl="node1" presStyleIdx="0" presStyleCnt="0"/>
      <dgm:spPr/>
    </dgm:pt>
    <dgm:pt modelId="{A9A9AFF5-66A6-4CB3-8816-CDB9870BF98E}" type="pres">
      <dgm:prSet presAssocID="{193E3B18-5A7E-44DA-A14D-C3C6CD2E3254}" presName="hierChild2" presStyleCnt="0"/>
      <dgm:spPr/>
    </dgm:pt>
    <dgm:pt modelId="{95181B12-E016-4A5D-9E59-385F47932CDF}" type="pres">
      <dgm:prSet presAssocID="{6A84098C-4921-4C5A-8209-994D83EDBF67}" presName="Name35" presStyleLbl="parChTrans1D2" presStyleIdx="0" presStyleCnt="2"/>
      <dgm:spPr/>
    </dgm:pt>
    <dgm:pt modelId="{2DD3B717-1EC7-437B-AE27-FA153101B9E1}" type="pres">
      <dgm:prSet presAssocID="{568B6EF3-EAE0-4FD9-845C-2A4EA2D3B16E}" presName="hierRoot2" presStyleCnt="0">
        <dgm:presLayoutVars>
          <dgm:hierBranch/>
        </dgm:presLayoutVars>
      </dgm:prSet>
      <dgm:spPr/>
    </dgm:pt>
    <dgm:pt modelId="{41556B83-CAF5-4C6E-BC34-73F762E8FB61}" type="pres">
      <dgm:prSet presAssocID="{568B6EF3-EAE0-4FD9-845C-2A4EA2D3B16E}" presName="rootComposite" presStyleCnt="0"/>
      <dgm:spPr/>
    </dgm:pt>
    <dgm:pt modelId="{5F25180A-ADCD-4471-8061-EC0056E798D1}" type="pres">
      <dgm:prSet presAssocID="{568B6EF3-EAE0-4FD9-845C-2A4EA2D3B16E}" presName="rootText" presStyleLbl="node2" presStyleIdx="0" presStyleCnt="2">
        <dgm:presLayoutVars>
          <dgm:chPref val="3"/>
        </dgm:presLayoutVars>
      </dgm:prSet>
      <dgm:spPr/>
    </dgm:pt>
    <dgm:pt modelId="{34A2DF8F-20D9-4CA2-AD29-8570779121A8}" type="pres">
      <dgm:prSet presAssocID="{568B6EF3-EAE0-4FD9-845C-2A4EA2D3B16E}" presName="rootConnector" presStyleLbl="node2" presStyleIdx="0" presStyleCnt="2"/>
      <dgm:spPr/>
    </dgm:pt>
    <dgm:pt modelId="{3C1DB8E2-787F-41B6-9BE7-83010493D710}" type="pres">
      <dgm:prSet presAssocID="{568B6EF3-EAE0-4FD9-845C-2A4EA2D3B16E}" presName="hierChild4" presStyleCnt="0"/>
      <dgm:spPr/>
    </dgm:pt>
    <dgm:pt modelId="{087BFC5C-8909-40ED-BF06-DB20238EBBAF}" type="pres">
      <dgm:prSet presAssocID="{568B6EF3-EAE0-4FD9-845C-2A4EA2D3B16E}" presName="hierChild5" presStyleCnt="0"/>
      <dgm:spPr/>
    </dgm:pt>
    <dgm:pt modelId="{0DAC340A-AD89-4545-B333-5AB3D115B19B}" type="pres">
      <dgm:prSet presAssocID="{9EB50F84-4D98-4AFE-BDD1-FA77A5760ECC}" presName="Name35" presStyleLbl="parChTrans1D2" presStyleIdx="1" presStyleCnt="2"/>
      <dgm:spPr/>
    </dgm:pt>
    <dgm:pt modelId="{566D7352-3B86-446D-B0F3-34F35CF04A20}" type="pres">
      <dgm:prSet presAssocID="{5A7181F5-CD48-4F4D-A55F-BB52381ECBA9}" presName="hierRoot2" presStyleCnt="0">
        <dgm:presLayoutVars>
          <dgm:hierBranch/>
        </dgm:presLayoutVars>
      </dgm:prSet>
      <dgm:spPr/>
    </dgm:pt>
    <dgm:pt modelId="{6893EE55-7C12-40E0-968E-56B63A33686E}" type="pres">
      <dgm:prSet presAssocID="{5A7181F5-CD48-4F4D-A55F-BB52381ECBA9}" presName="rootComposite" presStyleCnt="0"/>
      <dgm:spPr/>
    </dgm:pt>
    <dgm:pt modelId="{140B167C-4AB5-4192-9EEC-06F76463D41A}" type="pres">
      <dgm:prSet presAssocID="{5A7181F5-CD48-4F4D-A55F-BB52381ECBA9}" presName="rootText" presStyleLbl="node2" presStyleIdx="1" presStyleCnt="2">
        <dgm:presLayoutVars>
          <dgm:chPref val="3"/>
        </dgm:presLayoutVars>
      </dgm:prSet>
      <dgm:spPr/>
    </dgm:pt>
    <dgm:pt modelId="{E332C3C7-ABDF-4A3A-B74C-06D1F51577F0}" type="pres">
      <dgm:prSet presAssocID="{5A7181F5-CD48-4F4D-A55F-BB52381ECBA9}" presName="rootConnector" presStyleLbl="node2" presStyleIdx="1" presStyleCnt="2"/>
      <dgm:spPr/>
    </dgm:pt>
    <dgm:pt modelId="{33573E7B-0C30-4D8D-928F-48CB699306B0}" type="pres">
      <dgm:prSet presAssocID="{5A7181F5-CD48-4F4D-A55F-BB52381ECBA9}" presName="hierChild4" presStyleCnt="0"/>
      <dgm:spPr/>
    </dgm:pt>
    <dgm:pt modelId="{B5F74384-87BC-4258-8BAD-89DD524D415B}" type="pres">
      <dgm:prSet presAssocID="{5A7181F5-CD48-4F4D-A55F-BB52381ECBA9}" presName="hierChild5" presStyleCnt="0"/>
      <dgm:spPr/>
    </dgm:pt>
    <dgm:pt modelId="{6AF4F671-184C-4198-B8DE-6D74548185D2}" type="pres">
      <dgm:prSet presAssocID="{193E3B18-5A7E-44DA-A14D-C3C6CD2E3254}" presName="hierChild3" presStyleCnt="0"/>
      <dgm:spPr/>
    </dgm:pt>
  </dgm:ptLst>
  <dgm:cxnLst>
    <dgm:cxn modelId="{71E6BE00-6135-4AF6-BAB0-E192CF748C84}" type="presOf" srcId="{193E3B18-5A7E-44DA-A14D-C3C6CD2E3254}" destId="{B3EB1504-45B8-49BC-9F91-7AE8CB64C9C9}" srcOrd="1" destOrd="0" presId="urn:microsoft.com/office/officeart/2005/8/layout/orgChart1"/>
    <dgm:cxn modelId="{22021B05-77D4-40C4-865A-E442BE4F100F}" type="presOf" srcId="{9EB50F84-4D98-4AFE-BDD1-FA77A5760ECC}" destId="{0DAC340A-AD89-4545-B333-5AB3D115B19B}" srcOrd="0" destOrd="0" presId="urn:microsoft.com/office/officeart/2005/8/layout/orgChart1"/>
    <dgm:cxn modelId="{145F4526-4B97-4DF5-A0A5-A401A139E565}" type="presOf" srcId="{193E3B18-5A7E-44DA-A14D-C3C6CD2E3254}" destId="{D99D68C3-18B0-4717-928C-930E93642107}" srcOrd="0" destOrd="0" presId="urn:microsoft.com/office/officeart/2005/8/layout/orgChart1"/>
    <dgm:cxn modelId="{8754182E-D4C1-41F6-8199-FD7BAC0EE0E4}" type="presOf" srcId="{212789F9-63FE-44CC-BC21-5DE0E90B0025}" destId="{56994F5C-2F17-48E7-8A34-F9F21C5C5C6E}" srcOrd="0" destOrd="0" presId="urn:microsoft.com/office/officeart/2005/8/layout/orgChart1"/>
    <dgm:cxn modelId="{39A9ED65-811B-4B92-93AB-958608370E22}" type="presOf" srcId="{5A7181F5-CD48-4F4D-A55F-BB52381ECBA9}" destId="{E332C3C7-ABDF-4A3A-B74C-06D1F51577F0}" srcOrd="1" destOrd="0" presId="urn:microsoft.com/office/officeart/2005/8/layout/orgChart1"/>
    <dgm:cxn modelId="{8808604E-D264-4E85-9CDC-31D5F12662DD}" type="presOf" srcId="{568B6EF3-EAE0-4FD9-845C-2A4EA2D3B16E}" destId="{34A2DF8F-20D9-4CA2-AD29-8570779121A8}" srcOrd="1" destOrd="0" presId="urn:microsoft.com/office/officeart/2005/8/layout/orgChart1"/>
    <dgm:cxn modelId="{0C02F28A-805C-42CD-92D6-3ABE5E76947C}" type="presOf" srcId="{5A7181F5-CD48-4F4D-A55F-BB52381ECBA9}" destId="{140B167C-4AB5-4192-9EEC-06F76463D41A}" srcOrd="0" destOrd="0" presId="urn:microsoft.com/office/officeart/2005/8/layout/orgChart1"/>
    <dgm:cxn modelId="{89924F91-2322-4446-9DC6-3FCFC2BB224B}" type="presOf" srcId="{6A84098C-4921-4C5A-8209-994D83EDBF67}" destId="{95181B12-E016-4A5D-9E59-385F47932CDF}" srcOrd="0" destOrd="0" presId="urn:microsoft.com/office/officeart/2005/8/layout/orgChart1"/>
    <dgm:cxn modelId="{71DB25B3-4FF0-4053-AE48-8F72F4F04717}" srcId="{193E3B18-5A7E-44DA-A14D-C3C6CD2E3254}" destId="{5A7181F5-CD48-4F4D-A55F-BB52381ECBA9}" srcOrd="1" destOrd="0" parTransId="{9EB50F84-4D98-4AFE-BDD1-FA77A5760ECC}" sibTransId="{5B55E514-B79E-4D6C-AE79-6DD5905701DF}"/>
    <dgm:cxn modelId="{A052B4C4-CD3F-4431-A318-74B2B7114945}" srcId="{212789F9-63FE-44CC-BC21-5DE0E90B0025}" destId="{193E3B18-5A7E-44DA-A14D-C3C6CD2E3254}" srcOrd="0" destOrd="0" parTransId="{4CA71FF6-D331-4052-8FB6-75216560671E}" sibTransId="{81DD91B5-4D75-492A-A32F-D2B6510553CD}"/>
    <dgm:cxn modelId="{0E36BDD4-FED6-4C77-A3FA-17A10CB4DC0A}" type="presOf" srcId="{568B6EF3-EAE0-4FD9-845C-2A4EA2D3B16E}" destId="{5F25180A-ADCD-4471-8061-EC0056E798D1}" srcOrd="0" destOrd="0" presId="urn:microsoft.com/office/officeart/2005/8/layout/orgChart1"/>
    <dgm:cxn modelId="{CCA9D3FF-8974-4C47-A102-DD77BA714456}" srcId="{193E3B18-5A7E-44DA-A14D-C3C6CD2E3254}" destId="{568B6EF3-EAE0-4FD9-845C-2A4EA2D3B16E}" srcOrd="0" destOrd="0" parTransId="{6A84098C-4921-4C5A-8209-994D83EDBF67}" sibTransId="{ADD85BBE-7B28-4D64-B778-12DBE8C48954}"/>
    <dgm:cxn modelId="{3DAC1154-9391-449D-9861-52439D111BF4}" type="presParOf" srcId="{56994F5C-2F17-48E7-8A34-F9F21C5C5C6E}" destId="{1E7CCFF3-CE75-4EE9-95AA-B1337C19BDBB}" srcOrd="0" destOrd="0" presId="urn:microsoft.com/office/officeart/2005/8/layout/orgChart1"/>
    <dgm:cxn modelId="{EC5A8492-D9FD-4C08-ABD5-0659DC5B37B9}" type="presParOf" srcId="{1E7CCFF3-CE75-4EE9-95AA-B1337C19BDBB}" destId="{7C0DE5BD-A54B-44E7-9147-707A5B54A874}" srcOrd="0" destOrd="0" presId="urn:microsoft.com/office/officeart/2005/8/layout/orgChart1"/>
    <dgm:cxn modelId="{661DA3A0-C5DD-48C1-8B1F-757117BABEB7}" type="presParOf" srcId="{7C0DE5BD-A54B-44E7-9147-707A5B54A874}" destId="{D99D68C3-18B0-4717-928C-930E93642107}" srcOrd="0" destOrd="0" presId="urn:microsoft.com/office/officeart/2005/8/layout/orgChart1"/>
    <dgm:cxn modelId="{55F304A3-171F-49E6-BFEC-4A25A70D4BE7}" type="presParOf" srcId="{7C0DE5BD-A54B-44E7-9147-707A5B54A874}" destId="{B3EB1504-45B8-49BC-9F91-7AE8CB64C9C9}" srcOrd="1" destOrd="0" presId="urn:microsoft.com/office/officeart/2005/8/layout/orgChart1"/>
    <dgm:cxn modelId="{556FD6CA-1C55-4352-95DC-C27AAF42DEFF}" type="presParOf" srcId="{1E7CCFF3-CE75-4EE9-95AA-B1337C19BDBB}" destId="{A9A9AFF5-66A6-4CB3-8816-CDB9870BF98E}" srcOrd="1" destOrd="0" presId="urn:microsoft.com/office/officeart/2005/8/layout/orgChart1"/>
    <dgm:cxn modelId="{91E92A29-454B-4CB9-9C92-12A9BBDF2889}" type="presParOf" srcId="{A9A9AFF5-66A6-4CB3-8816-CDB9870BF98E}" destId="{95181B12-E016-4A5D-9E59-385F47932CDF}" srcOrd="0" destOrd="0" presId="urn:microsoft.com/office/officeart/2005/8/layout/orgChart1"/>
    <dgm:cxn modelId="{0393E9A5-E85A-419A-8292-212E3CF039F1}" type="presParOf" srcId="{A9A9AFF5-66A6-4CB3-8816-CDB9870BF98E}" destId="{2DD3B717-1EC7-437B-AE27-FA153101B9E1}" srcOrd="1" destOrd="0" presId="urn:microsoft.com/office/officeart/2005/8/layout/orgChart1"/>
    <dgm:cxn modelId="{3B5A6E2C-6ECA-4638-A35E-D2C5171C415D}" type="presParOf" srcId="{2DD3B717-1EC7-437B-AE27-FA153101B9E1}" destId="{41556B83-CAF5-4C6E-BC34-73F762E8FB61}" srcOrd="0" destOrd="0" presId="urn:microsoft.com/office/officeart/2005/8/layout/orgChart1"/>
    <dgm:cxn modelId="{1D3AB490-CDFF-4AF3-BA35-42949E84C487}" type="presParOf" srcId="{41556B83-CAF5-4C6E-BC34-73F762E8FB61}" destId="{5F25180A-ADCD-4471-8061-EC0056E798D1}" srcOrd="0" destOrd="0" presId="urn:microsoft.com/office/officeart/2005/8/layout/orgChart1"/>
    <dgm:cxn modelId="{EAB128B5-7329-4B57-ADD5-E29910FEA0BC}" type="presParOf" srcId="{41556B83-CAF5-4C6E-BC34-73F762E8FB61}" destId="{34A2DF8F-20D9-4CA2-AD29-8570779121A8}" srcOrd="1" destOrd="0" presId="urn:microsoft.com/office/officeart/2005/8/layout/orgChart1"/>
    <dgm:cxn modelId="{291DD504-BE26-4FEA-A649-CFAC8BDED708}" type="presParOf" srcId="{2DD3B717-1EC7-437B-AE27-FA153101B9E1}" destId="{3C1DB8E2-787F-41B6-9BE7-83010493D710}" srcOrd="1" destOrd="0" presId="urn:microsoft.com/office/officeart/2005/8/layout/orgChart1"/>
    <dgm:cxn modelId="{4A361548-27B9-4E32-BC02-FD57AB2FF97E}" type="presParOf" srcId="{2DD3B717-1EC7-437B-AE27-FA153101B9E1}" destId="{087BFC5C-8909-40ED-BF06-DB20238EBBAF}" srcOrd="2" destOrd="0" presId="urn:microsoft.com/office/officeart/2005/8/layout/orgChart1"/>
    <dgm:cxn modelId="{356C8CCC-E39A-452B-AF3F-4D2C58AA3F5E}" type="presParOf" srcId="{A9A9AFF5-66A6-4CB3-8816-CDB9870BF98E}" destId="{0DAC340A-AD89-4545-B333-5AB3D115B19B}" srcOrd="2" destOrd="0" presId="urn:microsoft.com/office/officeart/2005/8/layout/orgChart1"/>
    <dgm:cxn modelId="{B32BDF54-264F-476B-8C60-D898FF09CFC6}" type="presParOf" srcId="{A9A9AFF5-66A6-4CB3-8816-CDB9870BF98E}" destId="{566D7352-3B86-446D-B0F3-34F35CF04A20}" srcOrd="3" destOrd="0" presId="urn:microsoft.com/office/officeart/2005/8/layout/orgChart1"/>
    <dgm:cxn modelId="{27F43507-8E04-4234-9F79-01A3D3095388}" type="presParOf" srcId="{566D7352-3B86-446D-B0F3-34F35CF04A20}" destId="{6893EE55-7C12-40E0-968E-56B63A33686E}" srcOrd="0" destOrd="0" presId="urn:microsoft.com/office/officeart/2005/8/layout/orgChart1"/>
    <dgm:cxn modelId="{73B10679-2D46-4844-8F2C-2DBF37CDADB8}" type="presParOf" srcId="{6893EE55-7C12-40E0-968E-56B63A33686E}" destId="{140B167C-4AB5-4192-9EEC-06F76463D41A}" srcOrd="0" destOrd="0" presId="urn:microsoft.com/office/officeart/2005/8/layout/orgChart1"/>
    <dgm:cxn modelId="{D6C5C194-9781-4CC5-8B55-1B3106BD3F83}" type="presParOf" srcId="{6893EE55-7C12-40E0-968E-56B63A33686E}" destId="{E332C3C7-ABDF-4A3A-B74C-06D1F51577F0}" srcOrd="1" destOrd="0" presId="urn:microsoft.com/office/officeart/2005/8/layout/orgChart1"/>
    <dgm:cxn modelId="{D8C48BAF-C01B-4E75-9FA3-6C9CA0B17A80}" type="presParOf" srcId="{566D7352-3B86-446D-B0F3-34F35CF04A20}" destId="{33573E7B-0C30-4D8D-928F-48CB699306B0}" srcOrd="1" destOrd="0" presId="urn:microsoft.com/office/officeart/2005/8/layout/orgChart1"/>
    <dgm:cxn modelId="{C4072293-6100-423B-8AEE-EECE1EA144B3}" type="presParOf" srcId="{566D7352-3B86-446D-B0F3-34F35CF04A20}" destId="{B5F74384-87BC-4258-8BAD-89DD524D415B}" srcOrd="2" destOrd="0" presId="urn:microsoft.com/office/officeart/2005/8/layout/orgChart1"/>
    <dgm:cxn modelId="{9F4CD9D4-48ED-47C5-B7E5-AC2B992AD70C}" type="presParOf" srcId="{1E7CCFF3-CE75-4EE9-95AA-B1337C19BDBB}" destId="{6AF4F671-184C-4198-B8DE-6D74548185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C340A-AD89-4545-B333-5AB3D115B19B}">
      <dsp:nvSpPr>
        <dsp:cNvPr id="0" name=""/>
        <dsp:cNvSpPr/>
      </dsp:nvSpPr>
      <dsp:spPr>
        <a:xfrm>
          <a:off x="3267075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07"/>
              </a:lnTo>
              <a:lnTo>
                <a:pt x="798642" y="138607"/>
              </a:lnTo>
              <a:lnTo>
                <a:pt x="798642" y="2772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81B12-E016-4A5D-9E59-385F47932CDF}">
      <dsp:nvSpPr>
        <dsp:cNvPr id="0" name=""/>
        <dsp:cNvSpPr/>
      </dsp:nvSpPr>
      <dsp:spPr>
        <a:xfrm>
          <a:off x="2468432" y="660698"/>
          <a:ext cx="798642" cy="277214"/>
        </a:xfrm>
        <a:custGeom>
          <a:avLst/>
          <a:gdLst/>
          <a:ahLst/>
          <a:cxnLst/>
          <a:rect l="0" t="0" r="0" b="0"/>
          <a:pathLst>
            <a:path>
              <a:moveTo>
                <a:pt x="798642" y="0"/>
              </a:moveTo>
              <a:lnTo>
                <a:pt x="798642" y="138607"/>
              </a:lnTo>
              <a:lnTo>
                <a:pt x="0" y="138607"/>
              </a:lnTo>
              <a:lnTo>
                <a:pt x="0" y="27721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9D68C3-18B0-4717-928C-930E93642107}">
      <dsp:nvSpPr>
        <dsp:cNvPr id="0" name=""/>
        <dsp:cNvSpPr/>
      </dsp:nvSpPr>
      <dsp:spPr>
        <a:xfrm>
          <a:off x="2607039" y="66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변수의 범위</a:t>
          </a:r>
        </a:p>
      </dsp:txBody>
      <dsp:txXfrm>
        <a:off x="2607039" y="663"/>
        <a:ext cx="1320070" cy="660035"/>
      </dsp:txXfrm>
    </dsp:sp>
    <dsp:sp modelId="{5F25180A-ADCD-4471-8061-EC0056E798D1}">
      <dsp:nvSpPr>
        <dsp:cNvPr id="0" name=""/>
        <dsp:cNvSpPr/>
      </dsp:nvSpPr>
      <dsp:spPr>
        <a:xfrm>
          <a:off x="1808397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전역 변수</a:t>
          </a:r>
        </a:p>
      </dsp:txBody>
      <dsp:txXfrm>
        <a:off x="1808397" y="937913"/>
        <a:ext cx="1320070" cy="660035"/>
      </dsp:txXfrm>
    </dsp:sp>
    <dsp:sp modelId="{140B167C-4AB5-4192-9EEC-06F76463D41A}">
      <dsp:nvSpPr>
        <dsp:cNvPr id="0" name=""/>
        <dsp:cNvSpPr/>
      </dsp:nvSpPr>
      <dsp:spPr>
        <a:xfrm>
          <a:off x="3405682" y="937913"/>
          <a:ext cx="1320070" cy="66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ko-KR" alt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rPr>
            <a:t>지역 변수</a:t>
          </a:r>
        </a:p>
      </dsp:txBody>
      <dsp:txXfrm>
        <a:off x="3405682" y="937913"/>
        <a:ext cx="1320070" cy="66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7A613101-F9AF-4B08-A1CD-9EF4DF120FA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8556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02267225-EC83-4D9F-8F64-FEA8161481C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0495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D02610-65F4-409A-9A79-C5D1B7BC3A07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766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5198-0486-452C-B3E4-2C726B4FF10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686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1C2B20C-0E19-4C16-8A40-115BA927262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5342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751007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2081E9A-4C9F-409A-A267-E613CA64F885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76800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5C5139A-A1C6-40B1-8904-7DFEE36B5FF8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25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40F02B6-8AA3-42DD-9BEF-E451541AED2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318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1F50D58F-5AB3-42B3-B437-4E5EBFA9D502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89196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0F356DA-40D4-4DD0-94D5-C11ACBBD1BE4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420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2BA150-8FCD-4D04-80D0-FA023502D438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561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922782-7808-4628-BD14-81E2F456F4A3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6359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633E7C4-24DB-4444-859E-8DD6EB08560F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6544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D87D767-D888-4140-B232-FA6F330AB33E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7042150" y="6591300"/>
            <a:ext cx="1990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쉽게 풀어쓴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C</a:t>
            </a:r>
            <a:r>
              <a:rPr lang="ko-KR" altLang="en-US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언어 </a:t>
            </a:r>
            <a:r>
              <a:rPr lang="en-US" altLang="ko-KR" sz="1200" i="1">
                <a:solidFill>
                  <a:srgbClr val="000099"/>
                </a:solidFill>
                <a:latin typeface="Trebuchet MS" pitchFamily="34" charset="0"/>
                <a:ea typeface="굴림" pitchFamily="50" charset="-127"/>
              </a:rPr>
              <a:t>Express</a:t>
            </a:r>
            <a:endParaRPr lang="ko-KR" altLang="en-US" sz="1200" i="1">
              <a:solidFill>
                <a:srgbClr val="000099"/>
              </a:solidFill>
              <a:latin typeface="Trebuchet MS" pitchFamily="34" charset="0"/>
              <a:ea typeface="굴림" pitchFamily="50" charset="-127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2012 </a:t>
            </a:r>
            <a:r>
              <a:rPr lang="ko-KR" altLang="en-US" sz="1000" err="1">
                <a:solidFill>
                  <a:srgbClr val="FF4C00"/>
                </a:solidFill>
                <a:cs typeface="Arial" pitchFamily="34" charset="0"/>
              </a:rPr>
              <a:t>생능출판사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950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4" r:id="rId12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wmf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8.wmf"/><Relationship Id="rId9" Type="http://schemas.microsoft.com/office/2007/relationships/diagramDrawing" Target="../diagrams/drawin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925" y="-42539"/>
            <a:ext cx="6025211" cy="6790678"/>
          </a:xfrm>
          <a:prstGeom prst="rect">
            <a:avLst/>
          </a:prstGeom>
        </p:spPr>
      </p:pic>
      <p:sp>
        <p:nvSpPr>
          <p:cNvPr id="5" name="AutoShape 142"/>
          <p:cNvSpPr>
            <a:spLocks noChangeArrowheads="1"/>
          </p:cNvSpPr>
          <p:nvPr/>
        </p:nvSpPr>
        <p:spPr bwMode="auto">
          <a:xfrm>
            <a:off x="3132499" y="3832634"/>
            <a:ext cx="5785164" cy="6985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0">
                <a:solidFill>
                  <a:schemeClr val="tx2">
                    <a:lumMod val="25000"/>
                  </a:schemeClr>
                </a:solidFill>
                <a:latin typeface="+mn-lt"/>
              </a:rPr>
              <a:t>제</a:t>
            </a:r>
            <a:r>
              <a:rPr lang="en-US" altLang="ko-KR" sz="4000">
                <a:solidFill>
                  <a:schemeClr val="tx2">
                    <a:lumMod val="25000"/>
                  </a:schemeClr>
                </a:solidFill>
                <a:latin typeface="+mn-lt"/>
              </a:rPr>
              <a:t>9</a:t>
            </a:r>
            <a:r>
              <a:rPr lang="ko-KR" altLang="en-US" sz="4000">
                <a:solidFill>
                  <a:schemeClr val="tx2">
                    <a:lumMod val="25000"/>
                  </a:schemeClr>
                </a:solidFill>
                <a:latin typeface="+mn-lt"/>
              </a:rPr>
              <a:t>장 함수와 변수</a:t>
            </a:r>
          </a:p>
        </p:txBody>
      </p:sp>
    </p:spTree>
    <p:extLst>
      <p:ext uri="{BB962C8B-B14F-4D97-AF65-F5344CB8AC3E}">
        <p14:creationId xmlns:p14="http://schemas.microsoft.com/office/powerpoint/2010/main" val="1449008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258888" y="1077913"/>
            <a:ext cx="7648575" cy="381793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for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0;i &lt; 5;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temp = 1;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"temp = 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temp);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        temp++;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	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지역 변수 예제 </a:t>
            </a:r>
          </a:p>
        </p:txBody>
      </p:sp>
      <p:sp>
        <p:nvSpPr>
          <p:cNvPr id="689158" name="AutoShape 6"/>
          <p:cNvSpPr>
            <a:spLocks/>
          </p:cNvSpPr>
          <p:nvPr/>
        </p:nvSpPr>
        <p:spPr bwMode="auto">
          <a:xfrm>
            <a:off x="2238966" y="3202929"/>
            <a:ext cx="1258887" cy="312578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79949"/>
              <a:gd name="adj5" fmla="val -165450"/>
              <a:gd name="adj6" fmla="val 301965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auto">
          <a:xfrm>
            <a:off x="6075568" y="2354074"/>
            <a:ext cx="2279384" cy="668756"/>
          </a:xfrm>
          <a:prstGeom prst="rect">
            <a:avLst/>
          </a:prstGeom>
          <a:solidFill>
            <a:srgbClr val="FFEF66">
              <a:alpha val="31000"/>
            </a:srgbClr>
          </a:solidFill>
          <a:ln w="22225" cap="flat" cmpd="sng" algn="ctr">
            <a:solidFill>
              <a:schemeClr val="tx2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rPr>
              <a:t>블록이 시작할 때 마다 </a:t>
            </a:r>
            <a:endParaRPr kumimoji="0" lang="en-US" altLang="ko-KR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ker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생성되어 초기화된다</a:t>
            </a:r>
            <a:r>
              <a:rPr lang="en-US" altLang="ko-KR" sz="1600" ker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1243013" y="5153025"/>
            <a:ext cx="7666037" cy="1419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  <a:p>
            <a:r>
              <a:rPr lang="en-US" altLang="ko-KR" sz="1600">
                <a:ea typeface="굴림" pitchFamily="50" charset="-127"/>
              </a:rPr>
              <a:t>temp = 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148042" y="1525068"/>
            <a:ext cx="7672107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FF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>
                <a:solidFill>
                  <a:srgbClr val="800000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kern="0" err="1">
                <a:solidFill>
                  <a:srgbClr val="800000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kern="0">
                <a:solidFill>
                  <a:srgbClr val="800000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kern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kern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 temp;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>
                <a:solidFill>
                  <a:srgbClr val="800000"/>
                </a:solidFill>
                <a:latin typeface="Trebuchet MS" panose="020B0603020202020204" pitchFamily="34" charset="0"/>
              </a:rPr>
              <a:t>"temp = %d\n"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, temp);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지역 변수의 초기값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2080699" y="2236664"/>
            <a:ext cx="2305050" cy="4857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4362450" y="1781175"/>
            <a:ext cx="1790700" cy="657225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53149" y="1648122"/>
            <a:ext cx="220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tx2"/>
                </a:solidFill>
              </a:rPr>
              <a:t>초기화 되지 않았으므로 쓰레기 값을 가진다</a:t>
            </a:r>
            <a:r>
              <a:rPr lang="en-US" altLang="ko-KR">
                <a:solidFill>
                  <a:schemeClr val="tx2"/>
                </a:solidFill>
              </a:rPr>
              <a:t>.</a:t>
            </a:r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283" y="3739904"/>
            <a:ext cx="3455499" cy="232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66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ChangeArrowheads="1"/>
          </p:cNvSpPr>
          <p:nvPr/>
        </p:nvSpPr>
        <p:spPr bwMode="auto">
          <a:xfrm>
            <a:off x="1132005" y="2546553"/>
            <a:ext cx="4170362" cy="190896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kern="0" err="1">
                <a:solidFill>
                  <a:srgbClr val="282828"/>
                </a:solidFill>
                <a:latin typeface="Trebuchet MS" panose="020B0603020202020204" pitchFamily="34" charset="0"/>
              </a:rPr>
              <a:t>inc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kern="0" err="1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 counter)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	counter++;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kern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 counter;</a:t>
            </a:r>
          </a:p>
          <a:p>
            <a:pPr marL="127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새굴림" pitchFamily="18" charset="-127"/>
                <a:ea typeface="새굴림" pitchFamily="18" charset="-127"/>
              </a:rPr>
              <a:t>함수의 매개 변수</a:t>
            </a:r>
          </a:p>
        </p:txBody>
      </p:sp>
      <p:sp>
        <p:nvSpPr>
          <p:cNvPr id="30" name="모서리가 둥근 직사각형 29"/>
          <p:cNvSpPr/>
          <p:nvPr/>
        </p:nvSpPr>
        <p:spPr bwMode="auto">
          <a:xfrm>
            <a:off x="1945085" y="2559774"/>
            <a:ext cx="1272101" cy="328612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3163490" y="2202288"/>
            <a:ext cx="2892145" cy="651868"/>
          </a:xfrm>
          <a:custGeom>
            <a:avLst/>
            <a:gdLst>
              <a:gd name="connsiteX0" fmla="*/ 1790700 w 1790700"/>
              <a:gd name="connsiteY0" fmla="*/ 0 h 657225"/>
              <a:gd name="connsiteX1" fmla="*/ 1781175 w 1790700"/>
              <a:gd name="connsiteY1" fmla="*/ 47625 h 657225"/>
              <a:gd name="connsiteX2" fmla="*/ 1762125 w 1790700"/>
              <a:gd name="connsiteY2" fmla="*/ 104775 h 657225"/>
              <a:gd name="connsiteX3" fmla="*/ 1724025 w 1790700"/>
              <a:gd name="connsiteY3" fmla="*/ 190500 h 657225"/>
              <a:gd name="connsiteX4" fmla="*/ 1695450 w 1790700"/>
              <a:gd name="connsiteY4" fmla="*/ 238125 h 657225"/>
              <a:gd name="connsiteX5" fmla="*/ 1619250 w 1790700"/>
              <a:gd name="connsiteY5" fmla="*/ 333375 h 657225"/>
              <a:gd name="connsiteX6" fmla="*/ 1590675 w 1790700"/>
              <a:gd name="connsiteY6" fmla="*/ 381000 h 657225"/>
              <a:gd name="connsiteX7" fmla="*/ 1514475 w 1790700"/>
              <a:gd name="connsiteY7" fmla="*/ 447675 h 657225"/>
              <a:gd name="connsiteX8" fmla="*/ 1466850 w 1790700"/>
              <a:gd name="connsiteY8" fmla="*/ 495300 h 657225"/>
              <a:gd name="connsiteX9" fmla="*/ 1381125 w 1790700"/>
              <a:gd name="connsiteY9" fmla="*/ 561975 h 657225"/>
              <a:gd name="connsiteX10" fmla="*/ 1304925 w 1790700"/>
              <a:gd name="connsiteY10" fmla="*/ 619125 h 657225"/>
              <a:gd name="connsiteX11" fmla="*/ 1247775 w 1790700"/>
              <a:gd name="connsiteY11" fmla="*/ 638175 h 657225"/>
              <a:gd name="connsiteX12" fmla="*/ 1171575 w 1790700"/>
              <a:gd name="connsiteY12" fmla="*/ 657225 h 657225"/>
              <a:gd name="connsiteX13" fmla="*/ 1123950 w 1790700"/>
              <a:gd name="connsiteY13" fmla="*/ 647700 h 657225"/>
              <a:gd name="connsiteX14" fmla="*/ 1085850 w 1790700"/>
              <a:gd name="connsiteY14" fmla="*/ 628650 h 657225"/>
              <a:gd name="connsiteX15" fmla="*/ 1038225 w 1790700"/>
              <a:gd name="connsiteY15" fmla="*/ 609600 h 657225"/>
              <a:gd name="connsiteX16" fmla="*/ 1009650 w 1790700"/>
              <a:gd name="connsiteY16" fmla="*/ 590550 h 657225"/>
              <a:gd name="connsiteX17" fmla="*/ 933450 w 1790700"/>
              <a:gd name="connsiteY17" fmla="*/ 552450 h 657225"/>
              <a:gd name="connsiteX18" fmla="*/ 838200 w 1790700"/>
              <a:gd name="connsiteY18" fmla="*/ 495300 h 657225"/>
              <a:gd name="connsiteX19" fmla="*/ 781050 w 1790700"/>
              <a:gd name="connsiteY19" fmla="*/ 466725 h 657225"/>
              <a:gd name="connsiteX20" fmla="*/ 647700 w 1790700"/>
              <a:gd name="connsiteY20" fmla="*/ 400050 h 657225"/>
              <a:gd name="connsiteX21" fmla="*/ 609600 w 1790700"/>
              <a:gd name="connsiteY21" fmla="*/ 371475 h 657225"/>
              <a:gd name="connsiteX22" fmla="*/ 552450 w 1790700"/>
              <a:gd name="connsiteY22" fmla="*/ 352425 h 657225"/>
              <a:gd name="connsiteX23" fmla="*/ 495300 w 1790700"/>
              <a:gd name="connsiteY23" fmla="*/ 323850 h 657225"/>
              <a:gd name="connsiteX24" fmla="*/ 266700 w 1790700"/>
              <a:gd name="connsiteY24" fmla="*/ 342900 h 657225"/>
              <a:gd name="connsiteX25" fmla="*/ 238125 w 1790700"/>
              <a:gd name="connsiteY25" fmla="*/ 352425 h 657225"/>
              <a:gd name="connsiteX26" fmla="*/ 180975 w 1790700"/>
              <a:gd name="connsiteY26" fmla="*/ 390525 h 657225"/>
              <a:gd name="connsiteX27" fmla="*/ 142875 w 1790700"/>
              <a:gd name="connsiteY27" fmla="*/ 447675 h 657225"/>
              <a:gd name="connsiteX28" fmla="*/ 133350 w 1790700"/>
              <a:gd name="connsiteY28" fmla="*/ 476250 h 657225"/>
              <a:gd name="connsiteX29" fmla="*/ 76200 w 1790700"/>
              <a:gd name="connsiteY29" fmla="*/ 514350 h 657225"/>
              <a:gd name="connsiteX30" fmla="*/ 57150 w 1790700"/>
              <a:gd name="connsiteY30" fmla="*/ 542925 h 657225"/>
              <a:gd name="connsiteX31" fmla="*/ 0 w 1790700"/>
              <a:gd name="connsiteY31" fmla="*/ 581025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90700" h="657225">
                <a:moveTo>
                  <a:pt x="1790700" y="0"/>
                </a:moveTo>
                <a:cubicBezTo>
                  <a:pt x="1787525" y="15875"/>
                  <a:pt x="1785435" y="32006"/>
                  <a:pt x="1781175" y="47625"/>
                </a:cubicBezTo>
                <a:cubicBezTo>
                  <a:pt x="1775891" y="66998"/>
                  <a:pt x="1769583" y="86131"/>
                  <a:pt x="1762125" y="104775"/>
                </a:cubicBezTo>
                <a:cubicBezTo>
                  <a:pt x="1746986" y="142622"/>
                  <a:pt x="1743094" y="156176"/>
                  <a:pt x="1724025" y="190500"/>
                </a:cubicBezTo>
                <a:cubicBezTo>
                  <a:pt x="1715034" y="206684"/>
                  <a:pt x="1706398" y="223196"/>
                  <a:pt x="1695450" y="238125"/>
                </a:cubicBezTo>
                <a:cubicBezTo>
                  <a:pt x="1671405" y="270913"/>
                  <a:pt x="1640169" y="298509"/>
                  <a:pt x="1619250" y="333375"/>
                </a:cubicBezTo>
                <a:cubicBezTo>
                  <a:pt x="1609725" y="349250"/>
                  <a:pt x="1601783" y="366189"/>
                  <a:pt x="1590675" y="381000"/>
                </a:cubicBezTo>
                <a:cubicBezTo>
                  <a:pt x="1571873" y="406069"/>
                  <a:pt x="1536173" y="428147"/>
                  <a:pt x="1514475" y="447675"/>
                </a:cubicBezTo>
                <a:cubicBezTo>
                  <a:pt x="1497788" y="462694"/>
                  <a:pt x="1483896" y="480689"/>
                  <a:pt x="1466850" y="495300"/>
                </a:cubicBezTo>
                <a:cubicBezTo>
                  <a:pt x="1439364" y="518859"/>
                  <a:pt x="1409590" y="539610"/>
                  <a:pt x="1381125" y="561975"/>
                </a:cubicBezTo>
                <a:cubicBezTo>
                  <a:pt x="1374799" y="566946"/>
                  <a:pt x="1322127" y="611480"/>
                  <a:pt x="1304925" y="619125"/>
                </a:cubicBezTo>
                <a:cubicBezTo>
                  <a:pt x="1286575" y="627280"/>
                  <a:pt x="1267256" y="633305"/>
                  <a:pt x="1247775" y="638175"/>
                </a:cubicBezTo>
                <a:lnTo>
                  <a:pt x="1171575" y="657225"/>
                </a:lnTo>
                <a:cubicBezTo>
                  <a:pt x="1155700" y="654050"/>
                  <a:pt x="1139309" y="652820"/>
                  <a:pt x="1123950" y="647700"/>
                </a:cubicBezTo>
                <a:cubicBezTo>
                  <a:pt x="1110480" y="643210"/>
                  <a:pt x="1098825" y="634417"/>
                  <a:pt x="1085850" y="628650"/>
                </a:cubicBezTo>
                <a:cubicBezTo>
                  <a:pt x="1070226" y="621706"/>
                  <a:pt x="1053518" y="617246"/>
                  <a:pt x="1038225" y="609600"/>
                </a:cubicBezTo>
                <a:cubicBezTo>
                  <a:pt x="1027986" y="604480"/>
                  <a:pt x="1019700" y="596032"/>
                  <a:pt x="1009650" y="590550"/>
                </a:cubicBezTo>
                <a:cubicBezTo>
                  <a:pt x="984719" y="576952"/>
                  <a:pt x="957801" y="567061"/>
                  <a:pt x="933450" y="552450"/>
                </a:cubicBezTo>
                <a:cubicBezTo>
                  <a:pt x="901700" y="533400"/>
                  <a:pt x="871318" y="511859"/>
                  <a:pt x="838200" y="495300"/>
                </a:cubicBezTo>
                <a:cubicBezTo>
                  <a:pt x="819150" y="485775"/>
                  <a:pt x="799613" y="477167"/>
                  <a:pt x="781050" y="466725"/>
                </a:cubicBezTo>
                <a:cubicBezTo>
                  <a:pt x="661798" y="399646"/>
                  <a:pt x="726238" y="419685"/>
                  <a:pt x="647700" y="400050"/>
                </a:cubicBezTo>
                <a:cubicBezTo>
                  <a:pt x="635000" y="390525"/>
                  <a:pt x="623799" y="378575"/>
                  <a:pt x="609600" y="371475"/>
                </a:cubicBezTo>
                <a:cubicBezTo>
                  <a:pt x="591639" y="362495"/>
                  <a:pt x="569158" y="363564"/>
                  <a:pt x="552450" y="352425"/>
                </a:cubicBezTo>
                <a:cubicBezTo>
                  <a:pt x="515521" y="327806"/>
                  <a:pt x="534735" y="336995"/>
                  <a:pt x="495300" y="323850"/>
                </a:cubicBezTo>
                <a:cubicBezTo>
                  <a:pt x="365152" y="330357"/>
                  <a:pt x="351363" y="318711"/>
                  <a:pt x="266700" y="342900"/>
                </a:cubicBezTo>
                <a:cubicBezTo>
                  <a:pt x="257046" y="345658"/>
                  <a:pt x="246902" y="347549"/>
                  <a:pt x="238125" y="352425"/>
                </a:cubicBezTo>
                <a:cubicBezTo>
                  <a:pt x="218111" y="363544"/>
                  <a:pt x="180975" y="390525"/>
                  <a:pt x="180975" y="390525"/>
                </a:cubicBezTo>
                <a:cubicBezTo>
                  <a:pt x="168275" y="409575"/>
                  <a:pt x="150115" y="425955"/>
                  <a:pt x="142875" y="447675"/>
                </a:cubicBezTo>
                <a:cubicBezTo>
                  <a:pt x="139700" y="457200"/>
                  <a:pt x="140450" y="469150"/>
                  <a:pt x="133350" y="476250"/>
                </a:cubicBezTo>
                <a:cubicBezTo>
                  <a:pt x="117161" y="492439"/>
                  <a:pt x="76200" y="514350"/>
                  <a:pt x="76200" y="514350"/>
                </a:cubicBezTo>
                <a:cubicBezTo>
                  <a:pt x="69850" y="523875"/>
                  <a:pt x="65765" y="535387"/>
                  <a:pt x="57150" y="542925"/>
                </a:cubicBezTo>
                <a:cubicBezTo>
                  <a:pt x="39920" y="558002"/>
                  <a:pt x="0" y="581025"/>
                  <a:pt x="0" y="581025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5635" y="1987538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매개 변수도 일종의 지역 변수</a:t>
            </a:r>
          </a:p>
        </p:txBody>
      </p:sp>
    </p:spTree>
    <p:extLst>
      <p:ext uri="{BB962C8B-B14F-4D97-AF65-F5344CB8AC3E}">
        <p14:creationId xmlns:p14="http://schemas.microsoft.com/office/powerpoint/2010/main" val="428759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함수의 매개 변수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1254125" y="1038225"/>
            <a:ext cx="7623175" cy="49879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호출전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함수 </a:t>
            </a:r>
            <a:r>
              <a:rPr kumimoji="1" lang="ko-KR" altLang="en-US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호출후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=%d\n"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i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282828"/>
                </a:solidFill>
                <a:latin typeface="Trebuchet MS" panose="020B0603020202020204" pitchFamily="34" charset="0"/>
                <a:ea typeface="굴림" pitchFamily="50" charset="-127"/>
              </a:rPr>
              <a:t>inc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counter)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counter++;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                      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2229" name="Rectangle 5"/>
          <p:cNvSpPr>
            <a:spLocks noChangeArrowheads="1"/>
          </p:cNvSpPr>
          <p:nvPr/>
        </p:nvSpPr>
        <p:spPr bwMode="auto">
          <a:xfrm>
            <a:off x="1262063" y="6134100"/>
            <a:ext cx="7607300" cy="546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ko-KR" altLang="en-US" sz="1600">
                <a:ea typeface="굴림" pitchFamily="50" charset="-127"/>
              </a:rPr>
              <a:t>함수 호출전 </a:t>
            </a:r>
            <a:r>
              <a:rPr lang="en-US" altLang="ko-KR" sz="1600">
                <a:ea typeface="굴림" pitchFamily="50" charset="-127"/>
              </a:rPr>
              <a:t>i=10 </a:t>
            </a:r>
          </a:p>
          <a:p>
            <a:r>
              <a:rPr lang="ko-KR" altLang="en-US" sz="1600">
                <a:ea typeface="굴림" pitchFamily="50" charset="-127"/>
              </a:rPr>
              <a:t>함수 호출후 </a:t>
            </a:r>
            <a:r>
              <a:rPr lang="en-US" altLang="ko-KR" sz="1600">
                <a:ea typeface="굴림" pitchFamily="50" charset="-127"/>
              </a:rPr>
              <a:t>i=10 </a:t>
            </a:r>
          </a:p>
        </p:txBody>
      </p:sp>
      <p:sp>
        <p:nvSpPr>
          <p:cNvPr id="692231" name="Text Box 7"/>
          <p:cNvSpPr txBox="1">
            <a:spLocks noChangeArrowheads="1"/>
          </p:cNvSpPr>
          <p:nvPr/>
        </p:nvSpPr>
        <p:spPr bwMode="auto">
          <a:xfrm>
            <a:off x="5575300" y="3455988"/>
            <a:ext cx="21304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매개 변수도 일종의 지역 변수임</a:t>
            </a:r>
          </a:p>
        </p:txBody>
      </p:sp>
      <p:sp>
        <p:nvSpPr>
          <p:cNvPr id="692258" name="AutoShape 34"/>
          <p:cNvSpPr>
            <a:spLocks/>
          </p:cNvSpPr>
          <p:nvPr/>
        </p:nvSpPr>
        <p:spPr bwMode="auto">
          <a:xfrm>
            <a:off x="1889125" y="4546600"/>
            <a:ext cx="1258888" cy="284163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198741"/>
              <a:gd name="adj5" fmla="val -297208"/>
              <a:gd name="adj6" fmla="val 29722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59" name="AutoShape 35"/>
          <p:cNvSpPr>
            <a:spLocks/>
          </p:cNvSpPr>
          <p:nvPr/>
        </p:nvSpPr>
        <p:spPr bwMode="auto">
          <a:xfrm>
            <a:off x="1751013" y="3503613"/>
            <a:ext cx="1258887" cy="284162"/>
          </a:xfrm>
          <a:prstGeom prst="borderCallout2">
            <a:avLst>
              <a:gd name="adj1" fmla="val 40222"/>
              <a:gd name="adj2" fmla="val 106051"/>
              <a:gd name="adj3" fmla="val 40222"/>
              <a:gd name="adj4" fmla="val 201639"/>
              <a:gd name="adj5" fmla="val -205028"/>
              <a:gd name="adj6" fmla="val 303028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  <p:sp>
        <p:nvSpPr>
          <p:cNvPr id="692260" name="Rectangle 36"/>
          <p:cNvSpPr>
            <a:spLocks noChangeArrowheads="1"/>
          </p:cNvSpPr>
          <p:nvPr/>
        </p:nvSpPr>
        <p:spPr bwMode="auto">
          <a:xfrm>
            <a:off x="5524500" y="2698750"/>
            <a:ext cx="21971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값에 의한 호출</a:t>
            </a:r>
          </a:p>
          <a:p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(call by value)</a:t>
            </a:r>
            <a:endParaRPr lang="ko-KR" altLang="en-US" sz="1600">
              <a:solidFill>
                <a:schemeClr val="tx2"/>
              </a:solidFill>
              <a:latin typeface="HY엽서L" pitchFamily="18" charset="-127"/>
              <a:ea typeface="HY엽서L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78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/>
              <a:t>전역 변수</a:t>
            </a:r>
            <a:r>
              <a:rPr lang="en-US" altLang="ko-KR" b="1"/>
              <a:t>(global variable)</a:t>
            </a:r>
            <a:r>
              <a:rPr lang="ko-KR" altLang="en-US"/>
              <a:t>는 함수 외부에서 선언되는 변수이다</a:t>
            </a:r>
            <a:r>
              <a:rPr lang="en-US" altLang="ko-KR"/>
              <a:t>. </a:t>
            </a:r>
          </a:p>
          <a:p>
            <a:r>
              <a:rPr lang="ko-KR" altLang="en-US"/>
              <a:t>전역 변수의 범위는 소스 파일 전체이다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320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초기값과 생존 기간</a:t>
            </a:r>
          </a:p>
        </p:txBody>
      </p:sp>
      <p:sp>
        <p:nvSpPr>
          <p:cNvPr id="694276" name="Rectangle 4"/>
          <p:cNvSpPr>
            <a:spLocks noChangeArrowheads="1"/>
          </p:cNvSpPr>
          <p:nvPr/>
        </p:nvSpPr>
        <p:spPr bwMode="auto">
          <a:xfrm>
            <a:off x="1274763" y="1065213"/>
            <a:ext cx="7567612" cy="453888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#include&lt;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A;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B;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add()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return A + B;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main()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answer;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A = 5;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B = 7;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answer = add();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(“%d + %d = %d\n”, A, B, answer);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4277" name="Rectangle 5"/>
          <p:cNvSpPr>
            <a:spLocks noChangeArrowheads="1"/>
          </p:cNvSpPr>
          <p:nvPr/>
        </p:nvSpPr>
        <p:spPr bwMode="auto">
          <a:xfrm>
            <a:off x="1274763" y="5758577"/>
            <a:ext cx="7567612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5 + 7 = 12</a:t>
            </a:r>
          </a:p>
        </p:txBody>
      </p:sp>
      <p:sp>
        <p:nvSpPr>
          <p:cNvPr id="2" name="왼쪽 중괄호 1"/>
          <p:cNvSpPr/>
          <p:nvPr/>
        </p:nvSpPr>
        <p:spPr bwMode="auto">
          <a:xfrm>
            <a:off x="866775" y="1173163"/>
            <a:ext cx="407988" cy="3989387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199666"/>
            <a:ext cx="952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</a:rPr>
              <a:t>전역 변수의 범위</a:t>
            </a: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133475" y="1331417"/>
            <a:ext cx="1790794" cy="51549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" name="자유형 4"/>
          <p:cNvSpPr/>
          <p:nvPr/>
        </p:nvSpPr>
        <p:spPr bwMode="auto">
          <a:xfrm>
            <a:off x="2781300" y="1485900"/>
            <a:ext cx="4171950" cy="2305514"/>
          </a:xfrm>
          <a:custGeom>
            <a:avLst/>
            <a:gdLst>
              <a:gd name="connsiteX0" fmla="*/ 0 w 4171950"/>
              <a:gd name="connsiteY0" fmla="*/ 0 h 2305514"/>
              <a:gd name="connsiteX1" fmla="*/ 1304925 w 4171950"/>
              <a:gd name="connsiteY1" fmla="*/ 9525 h 2305514"/>
              <a:gd name="connsiteX2" fmla="*/ 1333500 w 4171950"/>
              <a:gd name="connsiteY2" fmla="*/ 19050 h 2305514"/>
              <a:gd name="connsiteX3" fmla="*/ 1371600 w 4171950"/>
              <a:gd name="connsiteY3" fmla="*/ 28575 h 2305514"/>
              <a:gd name="connsiteX4" fmla="*/ 1400175 w 4171950"/>
              <a:gd name="connsiteY4" fmla="*/ 47625 h 2305514"/>
              <a:gd name="connsiteX5" fmla="*/ 1438275 w 4171950"/>
              <a:gd name="connsiteY5" fmla="*/ 76200 h 2305514"/>
              <a:gd name="connsiteX6" fmla="*/ 1485900 w 4171950"/>
              <a:gd name="connsiteY6" fmla="*/ 85725 h 2305514"/>
              <a:gd name="connsiteX7" fmla="*/ 1638300 w 4171950"/>
              <a:gd name="connsiteY7" fmla="*/ 152400 h 2305514"/>
              <a:gd name="connsiteX8" fmla="*/ 1876425 w 4171950"/>
              <a:gd name="connsiteY8" fmla="*/ 219075 h 2305514"/>
              <a:gd name="connsiteX9" fmla="*/ 1943100 w 4171950"/>
              <a:gd name="connsiteY9" fmla="*/ 228600 h 2305514"/>
              <a:gd name="connsiteX10" fmla="*/ 2019300 w 4171950"/>
              <a:gd name="connsiteY10" fmla="*/ 276225 h 2305514"/>
              <a:gd name="connsiteX11" fmla="*/ 2114550 w 4171950"/>
              <a:gd name="connsiteY11" fmla="*/ 295275 h 2305514"/>
              <a:gd name="connsiteX12" fmla="*/ 2209800 w 4171950"/>
              <a:gd name="connsiteY12" fmla="*/ 323850 h 2305514"/>
              <a:gd name="connsiteX13" fmla="*/ 2428875 w 4171950"/>
              <a:gd name="connsiteY13" fmla="*/ 419100 h 2305514"/>
              <a:gd name="connsiteX14" fmla="*/ 2505075 w 4171950"/>
              <a:gd name="connsiteY14" fmla="*/ 466725 h 2305514"/>
              <a:gd name="connsiteX15" fmla="*/ 2581275 w 4171950"/>
              <a:gd name="connsiteY15" fmla="*/ 504825 h 2305514"/>
              <a:gd name="connsiteX16" fmla="*/ 2647950 w 4171950"/>
              <a:gd name="connsiteY16" fmla="*/ 552450 h 2305514"/>
              <a:gd name="connsiteX17" fmla="*/ 2724150 w 4171950"/>
              <a:gd name="connsiteY17" fmla="*/ 600075 h 2305514"/>
              <a:gd name="connsiteX18" fmla="*/ 2781300 w 4171950"/>
              <a:gd name="connsiteY18" fmla="*/ 647700 h 2305514"/>
              <a:gd name="connsiteX19" fmla="*/ 2847975 w 4171950"/>
              <a:gd name="connsiteY19" fmla="*/ 685800 h 2305514"/>
              <a:gd name="connsiteX20" fmla="*/ 2943225 w 4171950"/>
              <a:gd name="connsiteY20" fmla="*/ 762000 h 2305514"/>
              <a:gd name="connsiteX21" fmla="*/ 3009900 w 4171950"/>
              <a:gd name="connsiteY21" fmla="*/ 800100 h 2305514"/>
              <a:gd name="connsiteX22" fmla="*/ 3105150 w 4171950"/>
              <a:gd name="connsiteY22" fmla="*/ 876300 h 2305514"/>
              <a:gd name="connsiteX23" fmla="*/ 3162300 w 4171950"/>
              <a:gd name="connsiteY23" fmla="*/ 933450 h 2305514"/>
              <a:gd name="connsiteX24" fmla="*/ 3190875 w 4171950"/>
              <a:gd name="connsiteY24" fmla="*/ 1009650 h 2305514"/>
              <a:gd name="connsiteX25" fmla="*/ 3228975 w 4171950"/>
              <a:gd name="connsiteY25" fmla="*/ 1057275 h 2305514"/>
              <a:gd name="connsiteX26" fmla="*/ 3276600 w 4171950"/>
              <a:gd name="connsiteY26" fmla="*/ 1162050 h 2305514"/>
              <a:gd name="connsiteX27" fmla="*/ 3314700 w 4171950"/>
              <a:gd name="connsiteY27" fmla="*/ 1219200 h 2305514"/>
              <a:gd name="connsiteX28" fmla="*/ 3371850 w 4171950"/>
              <a:gd name="connsiteY28" fmla="*/ 1333500 h 2305514"/>
              <a:gd name="connsiteX29" fmla="*/ 3400425 w 4171950"/>
              <a:gd name="connsiteY29" fmla="*/ 1381125 h 2305514"/>
              <a:gd name="connsiteX30" fmla="*/ 3467100 w 4171950"/>
              <a:gd name="connsiteY30" fmla="*/ 1524000 h 2305514"/>
              <a:gd name="connsiteX31" fmla="*/ 3552825 w 4171950"/>
              <a:gd name="connsiteY31" fmla="*/ 1657350 h 2305514"/>
              <a:gd name="connsiteX32" fmla="*/ 3571875 w 4171950"/>
              <a:gd name="connsiteY32" fmla="*/ 1704975 h 2305514"/>
              <a:gd name="connsiteX33" fmla="*/ 3600450 w 4171950"/>
              <a:gd name="connsiteY33" fmla="*/ 1743075 h 2305514"/>
              <a:gd name="connsiteX34" fmla="*/ 3619500 w 4171950"/>
              <a:gd name="connsiteY34" fmla="*/ 1790700 h 2305514"/>
              <a:gd name="connsiteX35" fmla="*/ 3667125 w 4171950"/>
              <a:gd name="connsiteY35" fmla="*/ 1866900 h 2305514"/>
              <a:gd name="connsiteX36" fmla="*/ 3695700 w 4171950"/>
              <a:gd name="connsiteY36" fmla="*/ 1905000 h 2305514"/>
              <a:gd name="connsiteX37" fmla="*/ 3762375 w 4171950"/>
              <a:gd name="connsiteY37" fmla="*/ 2009775 h 2305514"/>
              <a:gd name="connsiteX38" fmla="*/ 3829050 w 4171950"/>
              <a:gd name="connsiteY38" fmla="*/ 2105025 h 2305514"/>
              <a:gd name="connsiteX39" fmla="*/ 3895725 w 4171950"/>
              <a:gd name="connsiteY39" fmla="*/ 2181225 h 2305514"/>
              <a:gd name="connsiteX40" fmla="*/ 3952875 w 4171950"/>
              <a:gd name="connsiteY40" fmla="*/ 2219325 h 2305514"/>
              <a:gd name="connsiteX41" fmla="*/ 3981450 w 4171950"/>
              <a:gd name="connsiteY41" fmla="*/ 2228850 h 2305514"/>
              <a:gd name="connsiteX42" fmla="*/ 4010025 w 4171950"/>
              <a:gd name="connsiteY42" fmla="*/ 2257425 h 2305514"/>
              <a:gd name="connsiteX43" fmla="*/ 4086225 w 4171950"/>
              <a:gd name="connsiteY43" fmla="*/ 2286000 h 2305514"/>
              <a:gd name="connsiteX44" fmla="*/ 4152900 w 4171950"/>
              <a:gd name="connsiteY44" fmla="*/ 2305050 h 2305514"/>
              <a:gd name="connsiteX45" fmla="*/ 4171950 w 4171950"/>
              <a:gd name="connsiteY45" fmla="*/ 2305050 h 230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171950" h="2305514">
                <a:moveTo>
                  <a:pt x="0" y="0"/>
                </a:moveTo>
                <a:lnTo>
                  <a:pt x="1304925" y="9525"/>
                </a:lnTo>
                <a:cubicBezTo>
                  <a:pt x="1314964" y="9668"/>
                  <a:pt x="1323846" y="16292"/>
                  <a:pt x="1333500" y="19050"/>
                </a:cubicBezTo>
                <a:cubicBezTo>
                  <a:pt x="1346087" y="22646"/>
                  <a:pt x="1358900" y="25400"/>
                  <a:pt x="1371600" y="28575"/>
                </a:cubicBezTo>
                <a:cubicBezTo>
                  <a:pt x="1381125" y="34925"/>
                  <a:pt x="1390860" y="40971"/>
                  <a:pt x="1400175" y="47625"/>
                </a:cubicBezTo>
                <a:cubicBezTo>
                  <a:pt x="1413093" y="56852"/>
                  <a:pt x="1423768" y="69753"/>
                  <a:pt x="1438275" y="76200"/>
                </a:cubicBezTo>
                <a:cubicBezTo>
                  <a:pt x="1453069" y="82775"/>
                  <a:pt x="1470025" y="82550"/>
                  <a:pt x="1485900" y="85725"/>
                </a:cubicBezTo>
                <a:cubicBezTo>
                  <a:pt x="1551730" y="135098"/>
                  <a:pt x="1520067" y="117626"/>
                  <a:pt x="1638300" y="152400"/>
                </a:cubicBezTo>
                <a:cubicBezTo>
                  <a:pt x="1676044" y="163501"/>
                  <a:pt x="1815121" y="206814"/>
                  <a:pt x="1876425" y="219075"/>
                </a:cubicBezTo>
                <a:cubicBezTo>
                  <a:pt x="1898440" y="223478"/>
                  <a:pt x="1920875" y="225425"/>
                  <a:pt x="1943100" y="228600"/>
                </a:cubicBezTo>
                <a:cubicBezTo>
                  <a:pt x="1968500" y="244475"/>
                  <a:pt x="1991384" y="265369"/>
                  <a:pt x="2019300" y="276225"/>
                </a:cubicBezTo>
                <a:cubicBezTo>
                  <a:pt x="2049477" y="287961"/>
                  <a:pt x="2083138" y="287422"/>
                  <a:pt x="2114550" y="295275"/>
                </a:cubicBezTo>
                <a:cubicBezTo>
                  <a:pt x="2146708" y="303315"/>
                  <a:pt x="2178492" y="312960"/>
                  <a:pt x="2209800" y="323850"/>
                </a:cubicBezTo>
                <a:cubicBezTo>
                  <a:pt x="2294046" y="353153"/>
                  <a:pt x="2352436" y="376634"/>
                  <a:pt x="2428875" y="419100"/>
                </a:cubicBezTo>
                <a:cubicBezTo>
                  <a:pt x="2455059" y="433646"/>
                  <a:pt x="2478969" y="452040"/>
                  <a:pt x="2505075" y="466725"/>
                </a:cubicBezTo>
                <a:cubicBezTo>
                  <a:pt x="2529826" y="480647"/>
                  <a:pt x="2556924" y="490214"/>
                  <a:pt x="2581275" y="504825"/>
                </a:cubicBezTo>
                <a:cubicBezTo>
                  <a:pt x="2604695" y="518877"/>
                  <a:pt x="2625225" y="537300"/>
                  <a:pt x="2647950" y="552450"/>
                </a:cubicBezTo>
                <a:cubicBezTo>
                  <a:pt x="2672872" y="569065"/>
                  <a:pt x="2699776" y="582665"/>
                  <a:pt x="2724150" y="600075"/>
                </a:cubicBezTo>
                <a:cubicBezTo>
                  <a:pt x="2744329" y="614488"/>
                  <a:pt x="2760912" y="633585"/>
                  <a:pt x="2781300" y="647700"/>
                </a:cubicBezTo>
                <a:cubicBezTo>
                  <a:pt x="2802346" y="662270"/>
                  <a:pt x="2827063" y="671038"/>
                  <a:pt x="2847975" y="685800"/>
                </a:cubicBezTo>
                <a:cubicBezTo>
                  <a:pt x="2881193" y="709248"/>
                  <a:pt x="2906858" y="743816"/>
                  <a:pt x="2943225" y="762000"/>
                </a:cubicBezTo>
                <a:cubicBezTo>
                  <a:pt x="2980431" y="780603"/>
                  <a:pt x="2978486" y="777661"/>
                  <a:pt x="3009900" y="800100"/>
                </a:cubicBezTo>
                <a:cubicBezTo>
                  <a:pt x="3034699" y="817814"/>
                  <a:pt x="3087569" y="858719"/>
                  <a:pt x="3105150" y="876300"/>
                </a:cubicBezTo>
                <a:cubicBezTo>
                  <a:pt x="3176037" y="947187"/>
                  <a:pt x="3094957" y="888555"/>
                  <a:pt x="3162300" y="933450"/>
                </a:cubicBezTo>
                <a:cubicBezTo>
                  <a:pt x="3170677" y="966956"/>
                  <a:pt x="3170951" y="979765"/>
                  <a:pt x="3190875" y="1009650"/>
                </a:cubicBezTo>
                <a:cubicBezTo>
                  <a:pt x="3202152" y="1026566"/>
                  <a:pt x="3217698" y="1040359"/>
                  <a:pt x="3228975" y="1057275"/>
                </a:cubicBezTo>
                <a:cubicBezTo>
                  <a:pt x="3243782" y="1079485"/>
                  <a:pt x="3268072" y="1146213"/>
                  <a:pt x="3276600" y="1162050"/>
                </a:cubicBezTo>
                <a:cubicBezTo>
                  <a:pt x="3287455" y="1182209"/>
                  <a:pt x="3303581" y="1199186"/>
                  <a:pt x="3314700" y="1219200"/>
                </a:cubicBezTo>
                <a:cubicBezTo>
                  <a:pt x="3335387" y="1256437"/>
                  <a:pt x="3349934" y="1296973"/>
                  <a:pt x="3371850" y="1333500"/>
                </a:cubicBezTo>
                <a:cubicBezTo>
                  <a:pt x="3381375" y="1349375"/>
                  <a:pt x="3392146" y="1364566"/>
                  <a:pt x="3400425" y="1381125"/>
                </a:cubicBezTo>
                <a:cubicBezTo>
                  <a:pt x="3444927" y="1470128"/>
                  <a:pt x="3412620" y="1430605"/>
                  <a:pt x="3467100" y="1524000"/>
                </a:cubicBezTo>
                <a:cubicBezTo>
                  <a:pt x="3512815" y="1602368"/>
                  <a:pt x="3499347" y="1523654"/>
                  <a:pt x="3552825" y="1657350"/>
                </a:cubicBezTo>
                <a:cubicBezTo>
                  <a:pt x="3559175" y="1673225"/>
                  <a:pt x="3563572" y="1690029"/>
                  <a:pt x="3571875" y="1704975"/>
                </a:cubicBezTo>
                <a:cubicBezTo>
                  <a:pt x="3579585" y="1718852"/>
                  <a:pt x="3592740" y="1729198"/>
                  <a:pt x="3600450" y="1743075"/>
                </a:cubicBezTo>
                <a:cubicBezTo>
                  <a:pt x="3608753" y="1758021"/>
                  <a:pt x="3611394" y="1775646"/>
                  <a:pt x="3619500" y="1790700"/>
                </a:cubicBezTo>
                <a:cubicBezTo>
                  <a:pt x="3633701" y="1817073"/>
                  <a:pt x="3650510" y="1841978"/>
                  <a:pt x="3667125" y="1866900"/>
                </a:cubicBezTo>
                <a:cubicBezTo>
                  <a:pt x="3675931" y="1880109"/>
                  <a:pt x="3687532" y="1891387"/>
                  <a:pt x="3695700" y="1905000"/>
                </a:cubicBezTo>
                <a:cubicBezTo>
                  <a:pt x="3763500" y="2018000"/>
                  <a:pt x="3682207" y="1909565"/>
                  <a:pt x="3762375" y="2009775"/>
                </a:cubicBezTo>
                <a:cubicBezTo>
                  <a:pt x="3782468" y="2090145"/>
                  <a:pt x="3754343" y="2005415"/>
                  <a:pt x="3829050" y="2105025"/>
                </a:cubicBezTo>
                <a:cubicBezTo>
                  <a:pt x="3852052" y="2135694"/>
                  <a:pt x="3864897" y="2156562"/>
                  <a:pt x="3895725" y="2181225"/>
                </a:cubicBezTo>
                <a:cubicBezTo>
                  <a:pt x="3913603" y="2195528"/>
                  <a:pt x="3931155" y="2212085"/>
                  <a:pt x="3952875" y="2219325"/>
                </a:cubicBezTo>
                <a:lnTo>
                  <a:pt x="3981450" y="2228850"/>
                </a:lnTo>
                <a:cubicBezTo>
                  <a:pt x="3990975" y="2238375"/>
                  <a:pt x="3999064" y="2249595"/>
                  <a:pt x="4010025" y="2257425"/>
                </a:cubicBezTo>
                <a:cubicBezTo>
                  <a:pt x="4039618" y="2278563"/>
                  <a:pt x="4052988" y="2276504"/>
                  <a:pt x="4086225" y="2286000"/>
                </a:cubicBezTo>
                <a:cubicBezTo>
                  <a:pt x="4117932" y="2295059"/>
                  <a:pt x="4117168" y="2299095"/>
                  <a:pt x="4152900" y="2305050"/>
                </a:cubicBezTo>
                <a:cubicBezTo>
                  <a:pt x="4159164" y="2306094"/>
                  <a:pt x="4165600" y="2305050"/>
                  <a:pt x="4171950" y="230505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6819900" y="3615164"/>
            <a:ext cx="202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</a:rPr>
              <a:t>전역 변수</a:t>
            </a:r>
            <a:endParaRPr lang="en-US" altLang="ko-KR" sz="1600">
              <a:solidFill>
                <a:schemeClr val="tx2"/>
              </a:solidFill>
            </a:endParaRPr>
          </a:p>
          <a:p>
            <a:r>
              <a:rPr lang="ko-KR" altLang="en-US" sz="1600">
                <a:solidFill>
                  <a:schemeClr val="tx2"/>
                </a:solidFill>
              </a:rPr>
              <a:t>초기값은 </a:t>
            </a:r>
            <a:r>
              <a:rPr lang="en-US" altLang="ko-KR" sz="1600">
                <a:solidFill>
                  <a:schemeClr val="tx2"/>
                </a:solidFill>
              </a:rPr>
              <a:t>0</a:t>
            </a:r>
            <a:endParaRPr lang="ko-KR" alt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0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전연</a:t>
            </a:r>
            <a:r>
              <a:rPr lang="en-US" altLang="ko-KR"/>
              <a:t> </a:t>
            </a:r>
            <a:r>
              <a:rPr lang="ko-KR" altLang="en-US"/>
              <a:t>변수의 초기값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74763" y="1765425"/>
            <a:ext cx="7567612" cy="38386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counter;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(“counter=%d\n”, counter);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274763" y="5758577"/>
            <a:ext cx="7567612" cy="50728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counter=0</a:t>
            </a:r>
          </a:p>
        </p:txBody>
      </p:sp>
      <p:sp>
        <p:nvSpPr>
          <p:cNvPr id="11" name="아래쪽 화살표 10"/>
          <p:cNvSpPr/>
          <p:nvPr/>
        </p:nvSpPr>
        <p:spPr>
          <a:xfrm rot="2813789">
            <a:off x="2516865" y="1875606"/>
            <a:ext cx="588475" cy="66090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4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전역 변수의 사용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1247775" y="1630362"/>
            <a:ext cx="7631113" cy="42634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x;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void 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main(void)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for(x=0; x&lt;10; x++)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void sub()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for(x=0; x&lt;10; x++)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("*");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  <a:endParaRPr kumimoji="1" lang="ko-KR" altLang="en-US" sz="1600"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1235075" y="6076950"/>
            <a:ext cx="7616825" cy="6731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 altLang="ko-KR" sz="1600">
              <a:ea typeface="굴림" pitchFamily="50" charset="-127"/>
            </a:endParaRPr>
          </a:p>
        </p:txBody>
      </p:sp>
      <p:grpSp>
        <p:nvGrpSpPr>
          <p:cNvPr id="695395" name="Group 99"/>
          <p:cNvGrpSpPr>
            <a:grpSpLocks/>
          </p:cNvGrpSpPr>
          <p:nvPr/>
        </p:nvGrpSpPr>
        <p:grpSpPr bwMode="auto">
          <a:xfrm flipH="1">
            <a:off x="5024438" y="3759200"/>
            <a:ext cx="1763712" cy="1919288"/>
            <a:chOff x="2673" y="1924"/>
            <a:chExt cx="1143" cy="1209"/>
          </a:xfrm>
        </p:grpSpPr>
        <p:sp>
          <p:nvSpPr>
            <p:cNvPr id="695308" name="Freeform 12"/>
            <p:cNvSpPr>
              <a:spLocks/>
            </p:cNvSpPr>
            <p:nvPr/>
          </p:nvSpPr>
          <p:spPr bwMode="auto">
            <a:xfrm>
              <a:off x="3092" y="2271"/>
              <a:ext cx="62" cy="130"/>
            </a:xfrm>
            <a:custGeom>
              <a:avLst/>
              <a:gdLst>
                <a:gd name="T0" fmla="*/ 57 w 126"/>
                <a:gd name="T1" fmla="*/ 76 h 260"/>
                <a:gd name="T2" fmla="*/ 51 w 126"/>
                <a:gd name="T3" fmla="*/ 74 h 260"/>
                <a:gd name="T4" fmla="*/ 49 w 126"/>
                <a:gd name="T5" fmla="*/ 68 h 260"/>
                <a:gd name="T6" fmla="*/ 51 w 126"/>
                <a:gd name="T7" fmla="*/ 57 h 260"/>
                <a:gd name="T8" fmla="*/ 57 w 126"/>
                <a:gd name="T9" fmla="*/ 53 h 260"/>
                <a:gd name="T10" fmla="*/ 65 w 126"/>
                <a:gd name="T11" fmla="*/ 57 h 260"/>
                <a:gd name="T12" fmla="*/ 67 w 126"/>
                <a:gd name="T13" fmla="*/ 64 h 260"/>
                <a:gd name="T14" fmla="*/ 63 w 126"/>
                <a:gd name="T15" fmla="*/ 72 h 260"/>
                <a:gd name="T16" fmla="*/ 59 w 126"/>
                <a:gd name="T17" fmla="*/ 74 h 260"/>
                <a:gd name="T18" fmla="*/ 59 w 126"/>
                <a:gd name="T19" fmla="*/ 118 h 260"/>
                <a:gd name="T20" fmla="*/ 105 w 126"/>
                <a:gd name="T21" fmla="*/ 25 h 260"/>
                <a:gd name="T22" fmla="*/ 103 w 126"/>
                <a:gd name="T23" fmla="*/ 23 h 260"/>
                <a:gd name="T24" fmla="*/ 103 w 126"/>
                <a:gd name="T25" fmla="*/ 21 h 260"/>
                <a:gd name="T26" fmla="*/ 99 w 126"/>
                <a:gd name="T27" fmla="*/ 15 h 260"/>
                <a:gd name="T28" fmla="*/ 99 w 126"/>
                <a:gd name="T29" fmla="*/ 9 h 260"/>
                <a:gd name="T30" fmla="*/ 101 w 126"/>
                <a:gd name="T31" fmla="*/ 4 h 260"/>
                <a:gd name="T32" fmla="*/ 105 w 126"/>
                <a:gd name="T33" fmla="*/ 2 h 260"/>
                <a:gd name="T34" fmla="*/ 110 w 126"/>
                <a:gd name="T35" fmla="*/ 0 h 260"/>
                <a:gd name="T36" fmla="*/ 120 w 126"/>
                <a:gd name="T37" fmla="*/ 2 h 260"/>
                <a:gd name="T38" fmla="*/ 124 w 126"/>
                <a:gd name="T39" fmla="*/ 4 h 260"/>
                <a:gd name="T40" fmla="*/ 126 w 126"/>
                <a:gd name="T41" fmla="*/ 7 h 260"/>
                <a:gd name="T42" fmla="*/ 126 w 126"/>
                <a:gd name="T43" fmla="*/ 13 h 260"/>
                <a:gd name="T44" fmla="*/ 126 w 126"/>
                <a:gd name="T45" fmla="*/ 19 h 260"/>
                <a:gd name="T46" fmla="*/ 122 w 126"/>
                <a:gd name="T47" fmla="*/ 25 h 260"/>
                <a:gd name="T48" fmla="*/ 114 w 126"/>
                <a:gd name="T49" fmla="*/ 26 h 260"/>
                <a:gd name="T50" fmla="*/ 65 w 126"/>
                <a:gd name="T51" fmla="*/ 120 h 260"/>
                <a:gd name="T52" fmla="*/ 99 w 126"/>
                <a:gd name="T53" fmla="*/ 116 h 260"/>
                <a:gd name="T54" fmla="*/ 99 w 126"/>
                <a:gd name="T55" fmla="*/ 123 h 260"/>
                <a:gd name="T56" fmla="*/ 61 w 126"/>
                <a:gd name="T57" fmla="*/ 131 h 260"/>
                <a:gd name="T58" fmla="*/ 114 w 126"/>
                <a:gd name="T59" fmla="*/ 213 h 260"/>
                <a:gd name="T60" fmla="*/ 108 w 126"/>
                <a:gd name="T61" fmla="*/ 215 h 260"/>
                <a:gd name="T62" fmla="*/ 61 w 126"/>
                <a:gd name="T63" fmla="*/ 135 h 260"/>
                <a:gd name="T64" fmla="*/ 59 w 126"/>
                <a:gd name="T65" fmla="*/ 236 h 260"/>
                <a:gd name="T66" fmla="*/ 61 w 126"/>
                <a:gd name="T67" fmla="*/ 236 h 260"/>
                <a:gd name="T68" fmla="*/ 65 w 126"/>
                <a:gd name="T69" fmla="*/ 237 h 260"/>
                <a:gd name="T70" fmla="*/ 67 w 126"/>
                <a:gd name="T71" fmla="*/ 241 h 260"/>
                <a:gd name="T72" fmla="*/ 70 w 126"/>
                <a:gd name="T73" fmla="*/ 249 h 260"/>
                <a:gd name="T74" fmla="*/ 67 w 126"/>
                <a:gd name="T75" fmla="*/ 256 h 260"/>
                <a:gd name="T76" fmla="*/ 59 w 126"/>
                <a:gd name="T77" fmla="*/ 260 h 260"/>
                <a:gd name="T78" fmla="*/ 51 w 126"/>
                <a:gd name="T79" fmla="*/ 258 h 260"/>
                <a:gd name="T80" fmla="*/ 49 w 126"/>
                <a:gd name="T81" fmla="*/ 251 h 260"/>
                <a:gd name="T82" fmla="*/ 49 w 126"/>
                <a:gd name="T83" fmla="*/ 245 h 260"/>
                <a:gd name="T84" fmla="*/ 49 w 126"/>
                <a:gd name="T85" fmla="*/ 241 h 260"/>
                <a:gd name="T86" fmla="*/ 49 w 126"/>
                <a:gd name="T87" fmla="*/ 237 h 260"/>
                <a:gd name="T88" fmla="*/ 51 w 126"/>
                <a:gd name="T89" fmla="*/ 236 h 260"/>
                <a:gd name="T90" fmla="*/ 51 w 126"/>
                <a:gd name="T91" fmla="*/ 236 h 260"/>
                <a:gd name="T92" fmla="*/ 55 w 126"/>
                <a:gd name="T93" fmla="*/ 236 h 260"/>
                <a:gd name="T94" fmla="*/ 51 w 126"/>
                <a:gd name="T95" fmla="*/ 150 h 260"/>
                <a:gd name="T96" fmla="*/ 0 w 126"/>
                <a:gd name="T97" fmla="*/ 245 h 260"/>
                <a:gd name="T98" fmla="*/ 0 w 126"/>
                <a:gd name="T99" fmla="*/ 241 h 260"/>
                <a:gd name="T100" fmla="*/ 53 w 126"/>
                <a:gd name="T101" fmla="*/ 133 h 260"/>
                <a:gd name="T102" fmla="*/ 27 w 126"/>
                <a:gd name="T103" fmla="*/ 142 h 260"/>
                <a:gd name="T104" fmla="*/ 23 w 126"/>
                <a:gd name="T105" fmla="*/ 133 h 260"/>
                <a:gd name="T106" fmla="*/ 53 w 126"/>
                <a:gd name="T107" fmla="*/ 123 h 260"/>
                <a:gd name="T108" fmla="*/ 17 w 126"/>
                <a:gd name="T109" fmla="*/ 63 h 260"/>
                <a:gd name="T110" fmla="*/ 17 w 126"/>
                <a:gd name="T111" fmla="*/ 59 h 260"/>
                <a:gd name="T112" fmla="*/ 21 w 126"/>
                <a:gd name="T113" fmla="*/ 57 h 260"/>
                <a:gd name="T114" fmla="*/ 57 w 126"/>
                <a:gd name="T115" fmla="*/ 121 h 260"/>
                <a:gd name="T116" fmla="*/ 57 w 126"/>
                <a:gd name="T117" fmla="*/ 76 h 260"/>
                <a:gd name="T118" fmla="*/ 57 w 126"/>
                <a:gd name="T119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26" h="260">
                  <a:moveTo>
                    <a:pt x="57" y="76"/>
                  </a:moveTo>
                  <a:lnTo>
                    <a:pt x="51" y="74"/>
                  </a:lnTo>
                  <a:lnTo>
                    <a:pt x="49" y="68"/>
                  </a:lnTo>
                  <a:lnTo>
                    <a:pt x="51" y="57"/>
                  </a:lnTo>
                  <a:lnTo>
                    <a:pt x="57" y="53"/>
                  </a:lnTo>
                  <a:lnTo>
                    <a:pt x="65" y="57"/>
                  </a:lnTo>
                  <a:lnTo>
                    <a:pt x="67" y="64"/>
                  </a:lnTo>
                  <a:lnTo>
                    <a:pt x="63" y="72"/>
                  </a:lnTo>
                  <a:lnTo>
                    <a:pt x="59" y="74"/>
                  </a:lnTo>
                  <a:lnTo>
                    <a:pt x="59" y="118"/>
                  </a:lnTo>
                  <a:lnTo>
                    <a:pt x="105" y="25"/>
                  </a:lnTo>
                  <a:lnTo>
                    <a:pt x="103" y="23"/>
                  </a:lnTo>
                  <a:lnTo>
                    <a:pt x="103" y="21"/>
                  </a:lnTo>
                  <a:lnTo>
                    <a:pt x="99" y="15"/>
                  </a:lnTo>
                  <a:lnTo>
                    <a:pt x="99" y="9"/>
                  </a:lnTo>
                  <a:lnTo>
                    <a:pt x="101" y="4"/>
                  </a:lnTo>
                  <a:lnTo>
                    <a:pt x="105" y="2"/>
                  </a:lnTo>
                  <a:lnTo>
                    <a:pt x="110" y="0"/>
                  </a:lnTo>
                  <a:lnTo>
                    <a:pt x="120" y="2"/>
                  </a:lnTo>
                  <a:lnTo>
                    <a:pt x="124" y="4"/>
                  </a:lnTo>
                  <a:lnTo>
                    <a:pt x="126" y="7"/>
                  </a:lnTo>
                  <a:lnTo>
                    <a:pt x="126" y="13"/>
                  </a:lnTo>
                  <a:lnTo>
                    <a:pt x="126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0"/>
                  </a:lnTo>
                  <a:lnTo>
                    <a:pt x="99" y="116"/>
                  </a:lnTo>
                  <a:lnTo>
                    <a:pt x="99" y="123"/>
                  </a:lnTo>
                  <a:lnTo>
                    <a:pt x="61" y="131"/>
                  </a:lnTo>
                  <a:lnTo>
                    <a:pt x="114" y="213"/>
                  </a:lnTo>
                  <a:lnTo>
                    <a:pt x="108" y="215"/>
                  </a:lnTo>
                  <a:lnTo>
                    <a:pt x="61" y="135"/>
                  </a:lnTo>
                  <a:lnTo>
                    <a:pt x="59" y="236"/>
                  </a:lnTo>
                  <a:lnTo>
                    <a:pt x="61" y="236"/>
                  </a:lnTo>
                  <a:lnTo>
                    <a:pt x="65" y="237"/>
                  </a:lnTo>
                  <a:lnTo>
                    <a:pt x="67" y="241"/>
                  </a:lnTo>
                  <a:lnTo>
                    <a:pt x="70" y="249"/>
                  </a:lnTo>
                  <a:lnTo>
                    <a:pt x="67" y="256"/>
                  </a:lnTo>
                  <a:lnTo>
                    <a:pt x="59" y="260"/>
                  </a:lnTo>
                  <a:lnTo>
                    <a:pt x="51" y="258"/>
                  </a:lnTo>
                  <a:lnTo>
                    <a:pt x="49" y="251"/>
                  </a:lnTo>
                  <a:lnTo>
                    <a:pt x="49" y="245"/>
                  </a:lnTo>
                  <a:lnTo>
                    <a:pt x="49" y="241"/>
                  </a:lnTo>
                  <a:lnTo>
                    <a:pt x="49" y="237"/>
                  </a:lnTo>
                  <a:lnTo>
                    <a:pt x="51" y="236"/>
                  </a:lnTo>
                  <a:lnTo>
                    <a:pt x="51" y="236"/>
                  </a:lnTo>
                  <a:lnTo>
                    <a:pt x="55" y="236"/>
                  </a:lnTo>
                  <a:lnTo>
                    <a:pt x="51" y="150"/>
                  </a:lnTo>
                  <a:lnTo>
                    <a:pt x="0" y="245"/>
                  </a:lnTo>
                  <a:lnTo>
                    <a:pt x="0" y="241"/>
                  </a:lnTo>
                  <a:lnTo>
                    <a:pt x="53" y="133"/>
                  </a:lnTo>
                  <a:lnTo>
                    <a:pt x="27" y="142"/>
                  </a:lnTo>
                  <a:lnTo>
                    <a:pt x="23" y="133"/>
                  </a:lnTo>
                  <a:lnTo>
                    <a:pt x="53" y="123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7"/>
                  </a:lnTo>
                  <a:lnTo>
                    <a:pt x="57" y="121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0" name="Freeform 24"/>
            <p:cNvSpPr>
              <a:spLocks/>
            </p:cNvSpPr>
            <p:nvPr/>
          </p:nvSpPr>
          <p:spPr bwMode="auto">
            <a:xfrm>
              <a:off x="2801" y="2428"/>
              <a:ext cx="386" cy="697"/>
            </a:xfrm>
            <a:custGeom>
              <a:avLst/>
              <a:gdLst>
                <a:gd name="T0" fmla="*/ 485 w 772"/>
                <a:gd name="T1" fmla="*/ 0 h 1396"/>
                <a:gd name="T2" fmla="*/ 673 w 772"/>
                <a:gd name="T3" fmla="*/ 362 h 1396"/>
                <a:gd name="T4" fmla="*/ 698 w 772"/>
                <a:gd name="T5" fmla="*/ 1002 h 1396"/>
                <a:gd name="T6" fmla="*/ 766 w 772"/>
                <a:gd name="T7" fmla="*/ 1396 h 1396"/>
                <a:gd name="T8" fmla="*/ 753 w 772"/>
                <a:gd name="T9" fmla="*/ 1394 h 1396"/>
                <a:gd name="T10" fmla="*/ 738 w 772"/>
                <a:gd name="T11" fmla="*/ 1394 h 1396"/>
                <a:gd name="T12" fmla="*/ 719 w 772"/>
                <a:gd name="T13" fmla="*/ 1392 h 1396"/>
                <a:gd name="T14" fmla="*/ 694 w 772"/>
                <a:gd name="T15" fmla="*/ 1390 h 1396"/>
                <a:gd name="T16" fmla="*/ 681 w 772"/>
                <a:gd name="T17" fmla="*/ 1388 h 1396"/>
                <a:gd name="T18" fmla="*/ 666 w 772"/>
                <a:gd name="T19" fmla="*/ 1388 h 1396"/>
                <a:gd name="T20" fmla="*/ 651 w 772"/>
                <a:gd name="T21" fmla="*/ 1386 h 1396"/>
                <a:gd name="T22" fmla="*/ 635 w 772"/>
                <a:gd name="T23" fmla="*/ 1386 h 1396"/>
                <a:gd name="T24" fmla="*/ 618 w 772"/>
                <a:gd name="T25" fmla="*/ 1383 h 1396"/>
                <a:gd name="T26" fmla="*/ 603 w 772"/>
                <a:gd name="T27" fmla="*/ 1383 h 1396"/>
                <a:gd name="T28" fmla="*/ 582 w 772"/>
                <a:gd name="T29" fmla="*/ 1379 h 1396"/>
                <a:gd name="T30" fmla="*/ 563 w 772"/>
                <a:gd name="T31" fmla="*/ 1377 h 1396"/>
                <a:gd name="T32" fmla="*/ 544 w 772"/>
                <a:gd name="T33" fmla="*/ 1373 h 1396"/>
                <a:gd name="T34" fmla="*/ 525 w 772"/>
                <a:gd name="T35" fmla="*/ 1371 h 1396"/>
                <a:gd name="T36" fmla="*/ 506 w 772"/>
                <a:gd name="T37" fmla="*/ 1367 h 1396"/>
                <a:gd name="T38" fmla="*/ 485 w 772"/>
                <a:gd name="T39" fmla="*/ 1364 h 1396"/>
                <a:gd name="T40" fmla="*/ 466 w 772"/>
                <a:gd name="T41" fmla="*/ 1360 h 1396"/>
                <a:gd name="T42" fmla="*/ 447 w 772"/>
                <a:gd name="T43" fmla="*/ 1356 h 1396"/>
                <a:gd name="T44" fmla="*/ 426 w 772"/>
                <a:gd name="T45" fmla="*/ 1350 h 1396"/>
                <a:gd name="T46" fmla="*/ 405 w 772"/>
                <a:gd name="T47" fmla="*/ 1346 h 1396"/>
                <a:gd name="T48" fmla="*/ 384 w 772"/>
                <a:gd name="T49" fmla="*/ 1341 h 1396"/>
                <a:gd name="T50" fmla="*/ 363 w 772"/>
                <a:gd name="T51" fmla="*/ 1337 h 1396"/>
                <a:gd name="T52" fmla="*/ 343 w 772"/>
                <a:gd name="T53" fmla="*/ 1331 h 1396"/>
                <a:gd name="T54" fmla="*/ 324 w 772"/>
                <a:gd name="T55" fmla="*/ 1326 h 1396"/>
                <a:gd name="T56" fmla="*/ 303 w 772"/>
                <a:gd name="T57" fmla="*/ 1318 h 1396"/>
                <a:gd name="T58" fmla="*/ 285 w 772"/>
                <a:gd name="T59" fmla="*/ 1312 h 1396"/>
                <a:gd name="T60" fmla="*/ 265 w 772"/>
                <a:gd name="T61" fmla="*/ 1305 h 1396"/>
                <a:gd name="T62" fmla="*/ 247 w 772"/>
                <a:gd name="T63" fmla="*/ 1297 h 1396"/>
                <a:gd name="T64" fmla="*/ 228 w 772"/>
                <a:gd name="T65" fmla="*/ 1291 h 1396"/>
                <a:gd name="T66" fmla="*/ 211 w 772"/>
                <a:gd name="T67" fmla="*/ 1286 h 1396"/>
                <a:gd name="T68" fmla="*/ 194 w 772"/>
                <a:gd name="T69" fmla="*/ 1278 h 1396"/>
                <a:gd name="T70" fmla="*/ 181 w 772"/>
                <a:gd name="T71" fmla="*/ 1270 h 1396"/>
                <a:gd name="T72" fmla="*/ 166 w 772"/>
                <a:gd name="T73" fmla="*/ 1265 h 1396"/>
                <a:gd name="T74" fmla="*/ 152 w 772"/>
                <a:gd name="T75" fmla="*/ 1261 h 1396"/>
                <a:gd name="T76" fmla="*/ 139 w 772"/>
                <a:gd name="T77" fmla="*/ 1253 h 1396"/>
                <a:gd name="T78" fmla="*/ 128 w 772"/>
                <a:gd name="T79" fmla="*/ 1249 h 1396"/>
                <a:gd name="T80" fmla="*/ 114 w 772"/>
                <a:gd name="T81" fmla="*/ 1244 h 1396"/>
                <a:gd name="T82" fmla="*/ 103 w 772"/>
                <a:gd name="T83" fmla="*/ 1238 h 1396"/>
                <a:gd name="T84" fmla="*/ 82 w 772"/>
                <a:gd name="T85" fmla="*/ 1229 h 1396"/>
                <a:gd name="T86" fmla="*/ 65 w 772"/>
                <a:gd name="T87" fmla="*/ 1221 h 1396"/>
                <a:gd name="T88" fmla="*/ 48 w 772"/>
                <a:gd name="T89" fmla="*/ 1211 h 1396"/>
                <a:gd name="T90" fmla="*/ 35 w 772"/>
                <a:gd name="T91" fmla="*/ 1206 h 1396"/>
                <a:gd name="T92" fmla="*/ 16 w 772"/>
                <a:gd name="T93" fmla="*/ 1196 h 1396"/>
                <a:gd name="T94" fmla="*/ 4 w 772"/>
                <a:gd name="T95" fmla="*/ 1189 h 1396"/>
                <a:gd name="T96" fmla="*/ 74 w 772"/>
                <a:gd name="T97" fmla="*/ 951 h 1396"/>
                <a:gd name="T98" fmla="*/ 232 w 772"/>
                <a:gd name="T99" fmla="*/ 748 h 1396"/>
                <a:gd name="T100" fmla="*/ 152 w 772"/>
                <a:gd name="T101" fmla="*/ 421 h 1396"/>
                <a:gd name="T102" fmla="*/ 238 w 772"/>
                <a:gd name="T103" fmla="*/ 56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72" h="1396">
                  <a:moveTo>
                    <a:pt x="238" y="56"/>
                  </a:moveTo>
                  <a:lnTo>
                    <a:pt x="485" y="0"/>
                  </a:lnTo>
                  <a:lnTo>
                    <a:pt x="561" y="8"/>
                  </a:lnTo>
                  <a:lnTo>
                    <a:pt x="673" y="362"/>
                  </a:lnTo>
                  <a:lnTo>
                    <a:pt x="555" y="748"/>
                  </a:lnTo>
                  <a:lnTo>
                    <a:pt x="698" y="1002"/>
                  </a:lnTo>
                  <a:lnTo>
                    <a:pt x="772" y="1329"/>
                  </a:lnTo>
                  <a:lnTo>
                    <a:pt x="766" y="1396"/>
                  </a:lnTo>
                  <a:lnTo>
                    <a:pt x="763" y="1394"/>
                  </a:lnTo>
                  <a:lnTo>
                    <a:pt x="753" y="1394"/>
                  </a:lnTo>
                  <a:lnTo>
                    <a:pt x="746" y="1394"/>
                  </a:lnTo>
                  <a:lnTo>
                    <a:pt x="738" y="1394"/>
                  </a:lnTo>
                  <a:lnTo>
                    <a:pt x="728" y="1392"/>
                  </a:lnTo>
                  <a:lnTo>
                    <a:pt x="719" y="1392"/>
                  </a:lnTo>
                  <a:lnTo>
                    <a:pt x="706" y="1392"/>
                  </a:lnTo>
                  <a:lnTo>
                    <a:pt x="694" y="1390"/>
                  </a:lnTo>
                  <a:lnTo>
                    <a:pt x="687" y="1388"/>
                  </a:lnTo>
                  <a:lnTo>
                    <a:pt x="681" y="1388"/>
                  </a:lnTo>
                  <a:lnTo>
                    <a:pt x="673" y="1388"/>
                  </a:lnTo>
                  <a:lnTo>
                    <a:pt x="666" y="1388"/>
                  </a:lnTo>
                  <a:lnTo>
                    <a:pt x="658" y="1388"/>
                  </a:lnTo>
                  <a:lnTo>
                    <a:pt x="651" y="1386"/>
                  </a:lnTo>
                  <a:lnTo>
                    <a:pt x="643" y="1386"/>
                  </a:lnTo>
                  <a:lnTo>
                    <a:pt x="635" y="1386"/>
                  </a:lnTo>
                  <a:lnTo>
                    <a:pt x="626" y="1384"/>
                  </a:lnTo>
                  <a:lnTo>
                    <a:pt x="618" y="1383"/>
                  </a:lnTo>
                  <a:lnTo>
                    <a:pt x="611" y="1383"/>
                  </a:lnTo>
                  <a:lnTo>
                    <a:pt x="603" y="1383"/>
                  </a:lnTo>
                  <a:lnTo>
                    <a:pt x="592" y="1379"/>
                  </a:lnTo>
                  <a:lnTo>
                    <a:pt x="582" y="1379"/>
                  </a:lnTo>
                  <a:lnTo>
                    <a:pt x="573" y="1377"/>
                  </a:lnTo>
                  <a:lnTo>
                    <a:pt x="563" y="1377"/>
                  </a:lnTo>
                  <a:lnTo>
                    <a:pt x="554" y="1373"/>
                  </a:lnTo>
                  <a:lnTo>
                    <a:pt x="544" y="1373"/>
                  </a:lnTo>
                  <a:lnTo>
                    <a:pt x="535" y="1371"/>
                  </a:lnTo>
                  <a:lnTo>
                    <a:pt x="525" y="1371"/>
                  </a:lnTo>
                  <a:lnTo>
                    <a:pt x="516" y="1367"/>
                  </a:lnTo>
                  <a:lnTo>
                    <a:pt x="506" y="1367"/>
                  </a:lnTo>
                  <a:lnTo>
                    <a:pt x="495" y="1365"/>
                  </a:lnTo>
                  <a:lnTo>
                    <a:pt x="485" y="1364"/>
                  </a:lnTo>
                  <a:lnTo>
                    <a:pt x="476" y="1362"/>
                  </a:lnTo>
                  <a:lnTo>
                    <a:pt x="466" y="1360"/>
                  </a:lnTo>
                  <a:lnTo>
                    <a:pt x="455" y="1358"/>
                  </a:lnTo>
                  <a:lnTo>
                    <a:pt x="447" y="1356"/>
                  </a:lnTo>
                  <a:lnTo>
                    <a:pt x="436" y="1352"/>
                  </a:lnTo>
                  <a:lnTo>
                    <a:pt x="426" y="1350"/>
                  </a:lnTo>
                  <a:lnTo>
                    <a:pt x="415" y="1348"/>
                  </a:lnTo>
                  <a:lnTo>
                    <a:pt x="405" y="1346"/>
                  </a:lnTo>
                  <a:lnTo>
                    <a:pt x="394" y="1345"/>
                  </a:lnTo>
                  <a:lnTo>
                    <a:pt x="384" y="1341"/>
                  </a:lnTo>
                  <a:lnTo>
                    <a:pt x="373" y="1339"/>
                  </a:lnTo>
                  <a:lnTo>
                    <a:pt x="363" y="1337"/>
                  </a:lnTo>
                  <a:lnTo>
                    <a:pt x="352" y="1333"/>
                  </a:lnTo>
                  <a:lnTo>
                    <a:pt x="343" y="1331"/>
                  </a:lnTo>
                  <a:lnTo>
                    <a:pt x="333" y="1327"/>
                  </a:lnTo>
                  <a:lnTo>
                    <a:pt x="324" y="1326"/>
                  </a:lnTo>
                  <a:lnTo>
                    <a:pt x="312" y="1322"/>
                  </a:lnTo>
                  <a:lnTo>
                    <a:pt x="303" y="1318"/>
                  </a:lnTo>
                  <a:lnTo>
                    <a:pt x="295" y="1314"/>
                  </a:lnTo>
                  <a:lnTo>
                    <a:pt x="285" y="1312"/>
                  </a:lnTo>
                  <a:lnTo>
                    <a:pt x="274" y="1308"/>
                  </a:lnTo>
                  <a:lnTo>
                    <a:pt x="265" y="1305"/>
                  </a:lnTo>
                  <a:lnTo>
                    <a:pt x="255" y="1301"/>
                  </a:lnTo>
                  <a:lnTo>
                    <a:pt x="247" y="1297"/>
                  </a:lnTo>
                  <a:lnTo>
                    <a:pt x="236" y="1293"/>
                  </a:lnTo>
                  <a:lnTo>
                    <a:pt x="228" y="1291"/>
                  </a:lnTo>
                  <a:lnTo>
                    <a:pt x="219" y="1288"/>
                  </a:lnTo>
                  <a:lnTo>
                    <a:pt x="211" y="1286"/>
                  </a:lnTo>
                  <a:lnTo>
                    <a:pt x="204" y="1282"/>
                  </a:lnTo>
                  <a:lnTo>
                    <a:pt x="194" y="1278"/>
                  </a:lnTo>
                  <a:lnTo>
                    <a:pt x="189" y="1274"/>
                  </a:lnTo>
                  <a:lnTo>
                    <a:pt x="181" y="1270"/>
                  </a:lnTo>
                  <a:lnTo>
                    <a:pt x="173" y="1268"/>
                  </a:lnTo>
                  <a:lnTo>
                    <a:pt x="166" y="1265"/>
                  </a:lnTo>
                  <a:lnTo>
                    <a:pt x="158" y="1263"/>
                  </a:lnTo>
                  <a:lnTo>
                    <a:pt x="152" y="1261"/>
                  </a:lnTo>
                  <a:lnTo>
                    <a:pt x="147" y="1257"/>
                  </a:lnTo>
                  <a:lnTo>
                    <a:pt x="139" y="1253"/>
                  </a:lnTo>
                  <a:lnTo>
                    <a:pt x="133" y="1251"/>
                  </a:lnTo>
                  <a:lnTo>
                    <a:pt x="128" y="1249"/>
                  </a:lnTo>
                  <a:lnTo>
                    <a:pt x="120" y="1246"/>
                  </a:lnTo>
                  <a:lnTo>
                    <a:pt x="114" y="1244"/>
                  </a:lnTo>
                  <a:lnTo>
                    <a:pt x="109" y="1242"/>
                  </a:lnTo>
                  <a:lnTo>
                    <a:pt x="103" y="1238"/>
                  </a:lnTo>
                  <a:lnTo>
                    <a:pt x="92" y="1232"/>
                  </a:lnTo>
                  <a:lnTo>
                    <a:pt x="82" y="1229"/>
                  </a:lnTo>
                  <a:lnTo>
                    <a:pt x="73" y="1225"/>
                  </a:lnTo>
                  <a:lnTo>
                    <a:pt x="65" y="1221"/>
                  </a:lnTo>
                  <a:lnTo>
                    <a:pt x="55" y="1217"/>
                  </a:lnTo>
                  <a:lnTo>
                    <a:pt x="48" y="1211"/>
                  </a:lnTo>
                  <a:lnTo>
                    <a:pt x="40" y="1210"/>
                  </a:lnTo>
                  <a:lnTo>
                    <a:pt x="35" y="1206"/>
                  </a:lnTo>
                  <a:lnTo>
                    <a:pt x="23" y="1200"/>
                  </a:lnTo>
                  <a:lnTo>
                    <a:pt x="16" y="1196"/>
                  </a:lnTo>
                  <a:lnTo>
                    <a:pt x="6" y="1191"/>
                  </a:lnTo>
                  <a:lnTo>
                    <a:pt x="4" y="1189"/>
                  </a:lnTo>
                  <a:lnTo>
                    <a:pt x="0" y="1189"/>
                  </a:lnTo>
                  <a:lnTo>
                    <a:pt x="74" y="951"/>
                  </a:lnTo>
                  <a:lnTo>
                    <a:pt x="202" y="778"/>
                  </a:lnTo>
                  <a:lnTo>
                    <a:pt x="232" y="748"/>
                  </a:lnTo>
                  <a:lnTo>
                    <a:pt x="192" y="481"/>
                  </a:lnTo>
                  <a:lnTo>
                    <a:pt x="152" y="421"/>
                  </a:lnTo>
                  <a:lnTo>
                    <a:pt x="238" y="56"/>
                  </a:lnTo>
                  <a:lnTo>
                    <a:pt x="238" y="56"/>
                  </a:lnTo>
                  <a:close/>
                </a:path>
              </a:pathLst>
            </a:custGeom>
            <a:solidFill>
              <a:srgbClr val="CCA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1" name="Freeform 25"/>
            <p:cNvSpPr>
              <a:spLocks/>
            </p:cNvSpPr>
            <p:nvPr/>
          </p:nvSpPr>
          <p:spPr bwMode="auto">
            <a:xfrm>
              <a:off x="2862" y="2311"/>
              <a:ext cx="54" cy="48"/>
            </a:xfrm>
            <a:custGeom>
              <a:avLst/>
              <a:gdLst>
                <a:gd name="T0" fmla="*/ 55 w 106"/>
                <a:gd name="T1" fmla="*/ 0 h 97"/>
                <a:gd name="T2" fmla="*/ 0 w 106"/>
                <a:gd name="T3" fmla="*/ 47 h 97"/>
                <a:gd name="T4" fmla="*/ 42 w 106"/>
                <a:gd name="T5" fmla="*/ 95 h 97"/>
                <a:gd name="T6" fmla="*/ 46 w 106"/>
                <a:gd name="T7" fmla="*/ 95 h 97"/>
                <a:gd name="T8" fmla="*/ 55 w 106"/>
                <a:gd name="T9" fmla="*/ 97 h 97"/>
                <a:gd name="T10" fmla="*/ 66 w 106"/>
                <a:gd name="T11" fmla="*/ 97 h 97"/>
                <a:gd name="T12" fmla="*/ 74 w 106"/>
                <a:gd name="T13" fmla="*/ 95 h 97"/>
                <a:gd name="T14" fmla="*/ 76 w 106"/>
                <a:gd name="T15" fmla="*/ 89 h 97"/>
                <a:gd name="T16" fmla="*/ 80 w 106"/>
                <a:gd name="T17" fmla="*/ 81 h 97"/>
                <a:gd name="T18" fmla="*/ 85 w 106"/>
                <a:gd name="T19" fmla="*/ 74 h 97"/>
                <a:gd name="T20" fmla="*/ 91 w 106"/>
                <a:gd name="T21" fmla="*/ 64 h 97"/>
                <a:gd name="T22" fmla="*/ 97 w 106"/>
                <a:gd name="T23" fmla="*/ 57 h 97"/>
                <a:gd name="T24" fmla="*/ 101 w 106"/>
                <a:gd name="T25" fmla="*/ 49 h 97"/>
                <a:gd name="T26" fmla="*/ 104 w 106"/>
                <a:gd name="T27" fmla="*/ 43 h 97"/>
                <a:gd name="T28" fmla="*/ 106 w 106"/>
                <a:gd name="T29" fmla="*/ 41 h 97"/>
                <a:gd name="T30" fmla="*/ 55 w 106"/>
                <a:gd name="T31" fmla="*/ 0 h 97"/>
                <a:gd name="T32" fmla="*/ 55 w 106"/>
                <a:gd name="T33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6" h="97">
                  <a:moveTo>
                    <a:pt x="55" y="0"/>
                  </a:moveTo>
                  <a:lnTo>
                    <a:pt x="0" y="47"/>
                  </a:lnTo>
                  <a:lnTo>
                    <a:pt x="42" y="95"/>
                  </a:lnTo>
                  <a:lnTo>
                    <a:pt x="46" y="95"/>
                  </a:lnTo>
                  <a:lnTo>
                    <a:pt x="55" y="97"/>
                  </a:lnTo>
                  <a:lnTo>
                    <a:pt x="66" y="97"/>
                  </a:lnTo>
                  <a:lnTo>
                    <a:pt x="74" y="95"/>
                  </a:lnTo>
                  <a:lnTo>
                    <a:pt x="76" y="89"/>
                  </a:lnTo>
                  <a:lnTo>
                    <a:pt x="80" y="81"/>
                  </a:lnTo>
                  <a:lnTo>
                    <a:pt x="85" y="74"/>
                  </a:lnTo>
                  <a:lnTo>
                    <a:pt x="91" y="64"/>
                  </a:lnTo>
                  <a:lnTo>
                    <a:pt x="97" y="57"/>
                  </a:lnTo>
                  <a:lnTo>
                    <a:pt x="101" y="49"/>
                  </a:lnTo>
                  <a:lnTo>
                    <a:pt x="104" y="43"/>
                  </a:lnTo>
                  <a:lnTo>
                    <a:pt x="106" y="41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2" name="Freeform 26"/>
            <p:cNvSpPr>
              <a:spLocks/>
            </p:cNvSpPr>
            <p:nvPr/>
          </p:nvSpPr>
          <p:spPr bwMode="auto">
            <a:xfrm>
              <a:off x="2722" y="1985"/>
              <a:ext cx="563" cy="364"/>
            </a:xfrm>
            <a:custGeom>
              <a:avLst/>
              <a:gdLst>
                <a:gd name="T0" fmla="*/ 560 w 1127"/>
                <a:gd name="T1" fmla="*/ 91 h 728"/>
                <a:gd name="T2" fmla="*/ 532 w 1127"/>
                <a:gd name="T3" fmla="*/ 81 h 728"/>
                <a:gd name="T4" fmla="*/ 501 w 1127"/>
                <a:gd name="T5" fmla="*/ 76 h 728"/>
                <a:gd name="T6" fmla="*/ 465 w 1127"/>
                <a:gd name="T7" fmla="*/ 70 h 728"/>
                <a:gd name="T8" fmla="*/ 427 w 1127"/>
                <a:gd name="T9" fmla="*/ 66 h 728"/>
                <a:gd name="T10" fmla="*/ 387 w 1127"/>
                <a:gd name="T11" fmla="*/ 70 h 728"/>
                <a:gd name="T12" fmla="*/ 349 w 1127"/>
                <a:gd name="T13" fmla="*/ 79 h 728"/>
                <a:gd name="T14" fmla="*/ 313 w 1127"/>
                <a:gd name="T15" fmla="*/ 95 h 728"/>
                <a:gd name="T16" fmla="*/ 285 w 1127"/>
                <a:gd name="T17" fmla="*/ 110 h 728"/>
                <a:gd name="T18" fmla="*/ 254 w 1127"/>
                <a:gd name="T19" fmla="*/ 138 h 728"/>
                <a:gd name="T20" fmla="*/ 235 w 1127"/>
                <a:gd name="T21" fmla="*/ 169 h 728"/>
                <a:gd name="T22" fmla="*/ 228 w 1127"/>
                <a:gd name="T23" fmla="*/ 201 h 728"/>
                <a:gd name="T24" fmla="*/ 226 w 1127"/>
                <a:gd name="T25" fmla="*/ 232 h 728"/>
                <a:gd name="T26" fmla="*/ 228 w 1127"/>
                <a:gd name="T27" fmla="*/ 258 h 728"/>
                <a:gd name="T28" fmla="*/ 231 w 1127"/>
                <a:gd name="T29" fmla="*/ 283 h 728"/>
                <a:gd name="T30" fmla="*/ 224 w 1127"/>
                <a:gd name="T31" fmla="*/ 308 h 728"/>
                <a:gd name="T32" fmla="*/ 201 w 1127"/>
                <a:gd name="T33" fmla="*/ 336 h 728"/>
                <a:gd name="T34" fmla="*/ 167 w 1127"/>
                <a:gd name="T35" fmla="*/ 361 h 728"/>
                <a:gd name="T36" fmla="*/ 127 w 1127"/>
                <a:gd name="T37" fmla="*/ 378 h 728"/>
                <a:gd name="T38" fmla="*/ 93 w 1127"/>
                <a:gd name="T39" fmla="*/ 382 h 728"/>
                <a:gd name="T40" fmla="*/ 55 w 1127"/>
                <a:gd name="T41" fmla="*/ 325 h 728"/>
                <a:gd name="T42" fmla="*/ 34 w 1127"/>
                <a:gd name="T43" fmla="*/ 349 h 728"/>
                <a:gd name="T44" fmla="*/ 5 w 1127"/>
                <a:gd name="T45" fmla="*/ 395 h 728"/>
                <a:gd name="T46" fmla="*/ 0 w 1127"/>
                <a:gd name="T47" fmla="*/ 437 h 728"/>
                <a:gd name="T48" fmla="*/ 5 w 1127"/>
                <a:gd name="T49" fmla="*/ 462 h 728"/>
                <a:gd name="T50" fmla="*/ 3 w 1127"/>
                <a:gd name="T51" fmla="*/ 481 h 728"/>
                <a:gd name="T52" fmla="*/ 3 w 1127"/>
                <a:gd name="T53" fmla="*/ 511 h 728"/>
                <a:gd name="T54" fmla="*/ 3 w 1127"/>
                <a:gd name="T55" fmla="*/ 541 h 728"/>
                <a:gd name="T56" fmla="*/ 3 w 1127"/>
                <a:gd name="T57" fmla="*/ 570 h 728"/>
                <a:gd name="T58" fmla="*/ 11 w 1127"/>
                <a:gd name="T59" fmla="*/ 600 h 728"/>
                <a:gd name="T60" fmla="*/ 34 w 1127"/>
                <a:gd name="T61" fmla="*/ 629 h 728"/>
                <a:gd name="T62" fmla="*/ 64 w 1127"/>
                <a:gd name="T63" fmla="*/ 646 h 728"/>
                <a:gd name="T64" fmla="*/ 95 w 1127"/>
                <a:gd name="T65" fmla="*/ 655 h 728"/>
                <a:gd name="T66" fmla="*/ 188 w 1127"/>
                <a:gd name="T67" fmla="*/ 703 h 728"/>
                <a:gd name="T68" fmla="*/ 423 w 1127"/>
                <a:gd name="T69" fmla="*/ 629 h 728"/>
                <a:gd name="T70" fmla="*/ 1019 w 1127"/>
                <a:gd name="T71" fmla="*/ 549 h 728"/>
                <a:gd name="T72" fmla="*/ 1045 w 1127"/>
                <a:gd name="T73" fmla="*/ 538 h 728"/>
                <a:gd name="T74" fmla="*/ 1076 w 1127"/>
                <a:gd name="T75" fmla="*/ 520 h 728"/>
                <a:gd name="T76" fmla="*/ 1104 w 1127"/>
                <a:gd name="T77" fmla="*/ 496 h 728"/>
                <a:gd name="T78" fmla="*/ 1119 w 1127"/>
                <a:gd name="T79" fmla="*/ 462 h 728"/>
                <a:gd name="T80" fmla="*/ 1125 w 1127"/>
                <a:gd name="T81" fmla="*/ 424 h 728"/>
                <a:gd name="T82" fmla="*/ 1123 w 1127"/>
                <a:gd name="T83" fmla="*/ 384 h 728"/>
                <a:gd name="T84" fmla="*/ 1114 w 1127"/>
                <a:gd name="T85" fmla="*/ 351 h 728"/>
                <a:gd name="T86" fmla="*/ 1098 w 1127"/>
                <a:gd name="T87" fmla="*/ 218 h 728"/>
                <a:gd name="T88" fmla="*/ 969 w 1127"/>
                <a:gd name="T89" fmla="*/ 222 h 728"/>
                <a:gd name="T90" fmla="*/ 994 w 1127"/>
                <a:gd name="T91" fmla="*/ 230 h 728"/>
                <a:gd name="T92" fmla="*/ 1019 w 1127"/>
                <a:gd name="T93" fmla="*/ 252 h 728"/>
                <a:gd name="T94" fmla="*/ 988 w 1127"/>
                <a:gd name="T95" fmla="*/ 281 h 728"/>
                <a:gd name="T96" fmla="*/ 906 w 1127"/>
                <a:gd name="T97" fmla="*/ 192 h 728"/>
                <a:gd name="T98" fmla="*/ 903 w 1127"/>
                <a:gd name="T99" fmla="*/ 154 h 728"/>
                <a:gd name="T100" fmla="*/ 899 w 1127"/>
                <a:gd name="T101" fmla="*/ 123 h 728"/>
                <a:gd name="T102" fmla="*/ 885 w 1127"/>
                <a:gd name="T103" fmla="*/ 81 h 728"/>
                <a:gd name="T104" fmla="*/ 861 w 1127"/>
                <a:gd name="T105" fmla="*/ 49 h 728"/>
                <a:gd name="T106" fmla="*/ 830 w 1127"/>
                <a:gd name="T107" fmla="*/ 26 h 728"/>
                <a:gd name="T108" fmla="*/ 800 w 1127"/>
                <a:gd name="T109" fmla="*/ 13 h 728"/>
                <a:gd name="T110" fmla="*/ 720 w 1127"/>
                <a:gd name="T111" fmla="*/ 0 h 728"/>
                <a:gd name="T112" fmla="*/ 576 w 1127"/>
                <a:gd name="T113" fmla="*/ 9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7" h="728">
                  <a:moveTo>
                    <a:pt x="576" y="97"/>
                  </a:moveTo>
                  <a:lnTo>
                    <a:pt x="574" y="97"/>
                  </a:lnTo>
                  <a:lnTo>
                    <a:pt x="568" y="95"/>
                  </a:lnTo>
                  <a:lnTo>
                    <a:pt x="560" y="91"/>
                  </a:lnTo>
                  <a:lnTo>
                    <a:pt x="551" y="89"/>
                  </a:lnTo>
                  <a:lnTo>
                    <a:pt x="545" y="87"/>
                  </a:lnTo>
                  <a:lnTo>
                    <a:pt x="539" y="83"/>
                  </a:lnTo>
                  <a:lnTo>
                    <a:pt x="532" y="81"/>
                  </a:lnTo>
                  <a:lnTo>
                    <a:pt x="526" y="81"/>
                  </a:lnTo>
                  <a:lnTo>
                    <a:pt x="519" y="78"/>
                  </a:lnTo>
                  <a:lnTo>
                    <a:pt x="509" y="78"/>
                  </a:lnTo>
                  <a:lnTo>
                    <a:pt x="501" y="76"/>
                  </a:lnTo>
                  <a:lnTo>
                    <a:pt x="494" y="76"/>
                  </a:lnTo>
                  <a:lnTo>
                    <a:pt x="484" y="72"/>
                  </a:lnTo>
                  <a:lnTo>
                    <a:pt x="475" y="72"/>
                  </a:lnTo>
                  <a:lnTo>
                    <a:pt x="465" y="70"/>
                  </a:lnTo>
                  <a:lnTo>
                    <a:pt x="458" y="70"/>
                  </a:lnTo>
                  <a:lnTo>
                    <a:pt x="446" y="68"/>
                  </a:lnTo>
                  <a:lnTo>
                    <a:pt x="437" y="66"/>
                  </a:lnTo>
                  <a:lnTo>
                    <a:pt x="427" y="66"/>
                  </a:lnTo>
                  <a:lnTo>
                    <a:pt x="418" y="68"/>
                  </a:lnTo>
                  <a:lnTo>
                    <a:pt x="406" y="68"/>
                  </a:lnTo>
                  <a:lnTo>
                    <a:pt x="397" y="68"/>
                  </a:lnTo>
                  <a:lnTo>
                    <a:pt x="387" y="70"/>
                  </a:lnTo>
                  <a:lnTo>
                    <a:pt x="378" y="72"/>
                  </a:lnTo>
                  <a:lnTo>
                    <a:pt x="366" y="74"/>
                  </a:lnTo>
                  <a:lnTo>
                    <a:pt x="357" y="76"/>
                  </a:lnTo>
                  <a:lnTo>
                    <a:pt x="349" y="79"/>
                  </a:lnTo>
                  <a:lnTo>
                    <a:pt x="340" y="83"/>
                  </a:lnTo>
                  <a:lnTo>
                    <a:pt x="330" y="87"/>
                  </a:lnTo>
                  <a:lnTo>
                    <a:pt x="323" y="91"/>
                  </a:lnTo>
                  <a:lnTo>
                    <a:pt x="313" y="95"/>
                  </a:lnTo>
                  <a:lnTo>
                    <a:pt x="306" y="98"/>
                  </a:lnTo>
                  <a:lnTo>
                    <a:pt x="298" y="102"/>
                  </a:lnTo>
                  <a:lnTo>
                    <a:pt x="292" y="108"/>
                  </a:lnTo>
                  <a:lnTo>
                    <a:pt x="285" y="110"/>
                  </a:lnTo>
                  <a:lnTo>
                    <a:pt x="281" y="116"/>
                  </a:lnTo>
                  <a:lnTo>
                    <a:pt x="269" y="123"/>
                  </a:lnTo>
                  <a:lnTo>
                    <a:pt x="262" y="131"/>
                  </a:lnTo>
                  <a:lnTo>
                    <a:pt x="254" y="138"/>
                  </a:lnTo>
                  <a:lnTo>
                    <a:pt x="249" y="146"/>
                  </a:lnTo>
                  <a:lnTo>
                    <a:pt x="243" y="154"/>
                  </a:lnTo>
                  <a:lnTo>
                    <a:pt x="239" y="161"/>
                  </a:lnTo>
                  <a:lnTo>
                    <a:pt x="235" y="169"/>
                  </a:lnTo>
                  <a:lnTo>
                    <a:pt x="233" y="178"/>
                  </a:lnTo>
                  <a:lnTo>
                    <a:pt x="231" y="184"/>
                  </a:lnTo>
                  <a:lnTo>
                    <a:pt x="230" y="194"/>
                  </a:lnTo>
                  <a:lnTo>
                    <a:pt x="228" y="201"/>
                  </a:lnTo>
                  <a:lnTo>
                    <a:pt x="228" y="211"/>
                  </a:lnTo>
                  <a:lnTo>
                    <a:pt x="226" y="216"/>
                  </a:lnTo>
                  <a:lnTo>
                    <a:pt x="226" y="224"/>
                  </a:lnTo>
                  <a:lnTo>
                    <a:pt x="226" y="232"/>
                  </a:lnTo>
                  <a:lnTo>
                    <a:pt x="226" y="239"/>
                  </a:lnTo>
                  <a:lnTo>
                    <a:pt x="226" y="245"/>
                  </a:lnTo>
                  <a:lnTo>
                    <a:pt x="228" y="252"/>
                  </a:lnTo>
                  <a:lnTo>
                    <a:pt x="228" y="258"/>
                  </a:lnTo>
                  <a:lnTo>
                    <a:pt x="231" y="264"/>
                  </a:lnTo>
                  <a:lnTo>
                    <a:pt x="231" y="270"/>
                  </a:lnTo>
                  <a:lnTo>
                    <a:pt x="231" y="275"/>
                  </a:lnTo>
                  <a:lnTo>
                    <a:pt x="231" y="283"/>
                  </a:lnTo>
                  <a:lnTo>
                    <a:pt x="231" y="290"/>
                  </a:lnTo>
                  <a:lnTo>
                    <a:pt x="230" y="296"/>
                  </a:lnTo>
                  <a:lnTo>
                    <a:pt x="228" y="302"/>
                  </a:lnTo>
                  <a:lnTo>
                    <a:pt x="224" y="308"/>
                  </a:lnTo>
                  <a:lnTo>
                    <a:pt x="222" y="315"/>
                  </a:lnTo>
                  <a:lnTo>
                    <a:pt x="214" y="323"/>
                  </a:lnTo>
                  <a:lnTo>
                    <a:pt x="209" y="328"/>
                  </a:lnTo>
                  <a:lnTo>
                    <a:pt x="201" y="336"/>
                  </a:lnTo>
                  <a:lnTo>
                    <a:pt x="193" y="344"/>
                  </a:lnTo>
                  <a:lnTo>
                    <a:pt x="184" y="349"/>
                  </a:lnTo>
                  <a:lnTo>
                    <a:pt x="174" y="355"/>
                  </a:lnTo>
                  <a:lnTo>
                    <a:pt x="167" y="361"/>
                  </a:lnTo>
                  <a:lnTo>
                    <a:pt x="157" y="367"/>
                  </a:lnTo>
                  <a:lnTo>
                    <a:pt x="146" y="370"/>
                  </a:lnTo>
                  <a:lnTo>
                    <a:pt x="136" y="376"/>
                  </a:lnTo>
                  <a:lnTo>
                    <a:pt x="127" y="378"/>
                  </a:lnTo>
                  <a:lnTo>
                    <a:pt x="117" y="382"/>
                  </a:lnTo>
                  <a:lnTo>
                    <a:pt x="108" y="382"/>
                  </a:lnTo>
                  <a:lnTo>
                    <a:pt x="102" y="384"/>
                  </a:lnTo>
                  <a:lnTo>
                    <a:pt x="93" y="382"/>
                  </a:lnTo>
                  <a:lnTo>
                    <a:pt x="89" y="382"/>
                  </a:lnTo>
                  <a:lnTo>
                    <a:pt x="74" y="355"/>
                  </a:lnTo>
                  <a:lnTo>
                    <a:pt x="98" y="304"/>
                  </a:lnTo>
                  <a:lnTo>
                    <a:pt x="55" y="325"/>
                  </a:lnTo>
                  <a:lnTo>
                    <a:pt x="53" y="325"/>
                  </a:lnTo>
                  <a:lnTo>
                    <a:pt x="49" y="330"/>
                  </a:lnTo>
                  <a:lnTo>
                    <a:pt x="41" y="338"/>
                  </a:lnTo>
                  <a:lnTo>
                    <a:pt x="34" y="349"/>
                  </a:lnTo>
                  <a:lnTo>
                    <a:pt x="24" y="359"/>
                  </a:lnTo>
                  <a:lnTo>
                    <a:pt x="17" y="370"/>
                  </a:lnTo>
                  <a:lnTo>
                    <a:pt x="7" y="382"/>
                  </a:lnTo>
                  <a:lnTo>
                    <a:pt x="5" y="395"/>
                  </a:lnTo>
                  <a:lnTo>
                    <a:pt x="0" y="405"/>
                  </a:lnTo>
                  <a:lnTo>
                    <a:pt x="0" y="416"/>
                  </a:lnTo>
                  <a:lnTo>
                    <a:pt x="0" y="425"/>
                  </a:lnTo>
                  <a:lnTo>
                    <a:pt x="0" y="437"/>
                  </a:lnTo>
                  <a:lnTo>
                    <a:pt x="0" y="446"/>
                  </a:lnTo>
                  <a:lnTo>
                    <a:pt x="1" y="454"/>
                  </a:lnTo>
                  <a:lnTo>
                    <a:pt x="3" y="458"/>
                  </a:lnTo>
                  <a:lnTo>
                    <a:pt x="5" y="462"/>
                  </a:lnTo>
                  <a:lnTo>
                    <a:pt x="3" y="463"/>
                  </a:lnTo>
                  <a:lnTo>
                    <a:pt x="3" y="469"/>
                  </a:lnTo>
                  <a:lnTo>
                    <a:pt x="3" y="475"/>
                  </a:lnTo>
                  <a:lnTo>
                    <a:pt x="3" y="481"/>
                  </a:lnTo>
                  <a:lnTo>
                    <a:pt x="3" y="486"/>
                  </a:lnTo>
                  <a:lnTo>
                    <a:pt x="3" y="496"/>
                  </a:lnTo>
                  <a:lnTo>
                    <a:pt x="3" y="501"/>
                  </a:lnTo>
                  <a:lnTo>
                    <a:pt x="3" y="511"/>
                  </a:lnTo>
                  <a:lnTo>
                    <a:pt x="3" y="517"/>
                  </a:lnTo>
                  <a:lnTo>
                    <a:pt x="3" y="526"/>
                  </a:lnTo>
                  <a:lnTo>
                    <a:pt x="3" y="534"/>
                  </a:lnTo>
                  <a:lnTo>
                    <a:pt x="3" y="541"/>
                  </a:lnTo>
                  <a:lnTo>
                    <a:pt x="3" y="549"/>
                  </a:lnTo>
                  <a:lnTo>
                    <a:pt x="3" y="557"/>
                  </a:lnTo>
                  <a:lnTo>
                    <a:pt x="3" y="564"/>
                  </a:lnTo>
                  <a:lnTo>
                    <a:pt x="3" y="570"/>
                  </a:lnTo>
                  <a:lnTo>
                    <a:pt x="3" y="578"/>
                  </a:lnTo>
                  <a:lnTo>
                    <a:pt x="5" y="585"/>
                  </a:lnTo>
                  <a:lnTo>
                    <a:pt x="7" y="593"/>
                  </a:lnTo>
                  <a:lnTo>
                    <a:pt x="11" y="600"/>
                  </a:lnTo>
                  <a:lnTo>
                    <a:pt x="15" y="608"/>
                  </a:lnTo>
                  <a:lnTo>
                    <a:pt x="20" y="616"/>
                  </a:lnTo>
                  <a:lnTo>
                    <a:pt x="26" y="621"/>
                  </a:lnTo>
                  <a:lnTo>
                    <a:pt x="34" y="629"/>
                  </a:lnTo>
                  <a:lnTo>
                    <a:pt x="41" y="635"/>
                  </a:lnTo>
                  <a:lnTo>
                    <a:pt x="53" y="640"/>
                  </a:lnTo>
                  <a:lnTo>
                    <a:pt x="58" y="644"/>
                  </a:lnTo>
                  <a:lnTo>
                    <a:pt x="64" y="646"/>
                  </a:lnTo>
                  <a:lnTo>
                    <a:pt x="72" y="648"/>
                  </a:lnTo>
                  <a:lnTo>
                    <a:pt x="79" y="652"/>
                  </a:lnTo>
                  <a:lnTo>
                    <a:pt x="85" y="654"/>
                  </a:lnTo>
                  <a:lnTo>
                    <a:pt x="95" y="655"/>
                  </a:lnTo>
                  <a:lnTo>
                    <a:pt x="102" y="657"/>
                  </a:lnTo>
                  <a:lnTo>
                    <a:pt x="114" y="661"/>
                  </a:lnTo>
                  <a:lnTo>
                    <a:pt x="140" y="657"/>
                  </a:lnTo>
                  <a:lnTo>
                    <a:pt x="188" y="703"/>
                  </a:lnTo>
                  <a:lnTo>
                    <a:pt x="266" y="728"/>
                  </a:lnTo>
                  <a:lnTo>
                    <a:pt x="313" y="728"/>
                  </a:lnTo>
                  <a:lnTo>
                    <a:pt x="309" y="690"/>
                  </a:lnTo>
                  <a:lnTo>
                    <a:pt x="423" y="629"/>
                  </a:lnTo>
                  <a:lnTo>
                    <a:pt x="870" y="657"/>
                  </a:lnTo>
                  <a:lnTo>
                    <a:pt x="952" y="623"/>
                  </a:lnTo>
                  <a:lnTo>
                    <a:pt x="1017" y="551"/>
                  </a:lnTo>
                  <a:lnTo>
                    <a:pt x="1019" y="549"/>
                  </a:lnTo>
                  <a:lnTo>
                    <a:pt x="1026" y="545"/>
                  </a:lnTo>
                  <a:lnTo>
                    <a:pt x="1032" y="543"/>
                  </a:lnTo>
                  <a:lnTo>
                    <a:pt x="1038" y="540"/>
                  </a:lnTo>
                  <a:lnTo>
                    <a:pt x="1045" y="538"/>
                  </a:lnTo>
                  <a:lnTo>
                    <a:pt x="1053" y="534"/>
                  </a:lnTo>
                  <a:lnTo>
                    <a:pt x="1060" y="530"/>
                  </a:lnTo>
                  <a:lnTo>
                    <a:pt x="1068" y="526"/>
                  </a:lnTo>
                  <a:lnTo>
                    <a:pt x="1076" y="520"/>
                  </a:lnTo>
                  <a:lnTo>
                    <a:pt x="1083" y="515"/>
                  </a:lnTo>
                  <a:lnTo>
                    <a:pt x="1091" y="507"/>
                  </a:lnTo>
                  <a:lnTo>
                    <a:pt x="1098" y="501"/>
                  </a:lnTo>
                  <a:lnTo>
                    <a:pt x="1104" y="496"/>
                  </a:lnTo>
                  <a:lnTo>
                    <a:pt x="1112" y="488"/>
                  </a:lnTo>
                  <a:lnTo>
                    <a:pt x="1114" y="479"/>
                  </a:lnTo>
                  <a:lnTo>
                    <a:pt x="1117" y="471"/>
                  </a:lnTo>
                  <a:lnTo>
                    <a:pt x="1119" y="462"/>
                  </a:lnTo>
                  <a:lnTo>
                    <a:pt x="1123" y="452"/>
                  </a:lnTo>
                  <a:lnTo>
                    <a:pt x="1125" y="443"/>
                  </a:lnTo>
                  <a:lnTo>
                    <a:pt x="1125" y="433"/>
                  </a:lnTo>
                  <a:lnTo>
                    <a:pt x="1125" y="424"/>
                  </a:lnTo>
                  <a:lnTo>
                    <a:pt x="1127" y="414"/>
                  </a:lnTo>
                  <a:lnTo>
                    <a:pt x="1125" y="403"/>
                  </a:lnTo>
                  <a:lnTo>
                    <a:pt x="1125" y="393"/>
                  </a:lnTo>
                  <a:lnTo>
                    <a:pt x="1123" y="384"/>
                  </a:lnTo>
                  <a:lnTo>
                    <a:pt x="1123" y="376"/>
                  </a:lnTo>
                  <a:lnTo>
                    <a:pt x="1119" y="367"/>
                  </a:lnTo>
                  <a:lnTo>
                    <a:pt x="1117" y="357"/>
                  </a:lnTo>
                  <a:lnTo>
                    <a:pt x="1114" y="351"/>
                  </a:lnTo>
                  <a:lnTo>
                    <a:pt x="1112" y="346"/>
                  </a:lnTo>
                  <a:lnTo>
                    <a:pt x="1119" y="302"/>
                  </a:lnTo>
                  <a:lnTo>
                    <a:pt x="1112" y="247"/>
                  </a:lnTo>
                  <a:lnTo>
                    <a:pt x="1098" y="218"/>
                  </a:lnTo>
                  <a:lnTo>
                    <a:pt x="1070" y="190"/>
                  </a:lnTo>
                  <a:lnTo>
                    <a:pt x="1026" y="180"/>
                  </a:lnTo>
                  <a:lnTo>
                    <a:pt x="988" y="195"/>
                  </a:lnTo>
                  <a:lnTo>
                    <a:pt x="969" y="222"/>
                  </a:lnTo>
                  <a:lnTo>
                    <a:pt x="971" y="222"/>
                  </a:lnTo>
                  <a:lnTo>
                    <a:pt x="977" y="222"/>
                  </a:lnTo>
                  <a:lnTo>
                    <a:pt x="984" y="226"/>
                  </a:lnTo>
                  <a:lnTo>
                    <a:pt x="994" y="230"/>
                  </a:lnTo>
                  <a:lnTo>
                    <a:pt x="1003" y="233"/>
                  </a:lnTo>
                  <a:lnTo>
                    <a:pt x="1011" y="239"/>
                  </a:lnTo>
                  <a:lnTo>
                    <a:pt x="1017" y="245"/>
                  </a:lnTo>
                  <a:lnTo>
                    <a:pt x="1019" y="252"/>
                  </a:lnTo>
                  <a:lnTo>
                    <a:pt x="1011" y="262"/>
                  </a:lnTo>
                  <a:lnTo>
                    <a:pt x="1001" y="271"/>
                  </a:lnTo>
                  <a:lnTo>
                    <a:pt x="990" y="277"/>
                  </a:lnTo>
                  <a:lnTo>
                    <a:pt x="988" y="281"/>
                  </a:lnTo>
                  <a:lnTo>
                    <a:pt x="906" y="203"/>
                  </a:lnTo>
                  <a:lnTo>
                    <a:pt x="906" y="201"/>
                  </a:lnTo>
                  <a:lnTo>
                    <a:pt x="906" y="197"/>
                  </a:lnTo>
                  <a:lnTo>
                    <a:pt x="906" y="192"/>
                  </a:lnTo>
                  <a:lnTo>
                    <a:pt x="906" y="184"/>
                  </a:lnTo>
                  <a:lnTo>
                    <a:pt x="904" y="176"/>
                  </a:lnTo>
                  <a:lnTo>
                    <a:pt x="904" y="165"/>
                  </a:lnTo>
                  <a:lnTo>
                    <a:pt x="903" y="154"/>
                  </a:lnTo>
                  <a:lnTo>
                    <a:pt x="903" y="142"/>
                  </a:lnTo>
                  <a:lnTo>
                    <a:pt x="901" y="136"/>
                  </a:lnTo>
                  <a:lnTo>
                    <a:pt x="901" y="131"/>
                  </a:lnTo>
                  <a:lnTo>
                    <a:pt x="899" y="123"/>
                  </a:lnTo>
                  <a:lnTo>
                    <a:pt x="899" y="117"/>
                  </a:lnTo>
                  <a:lnTo>
                    <a:pt x="895" y="104"/>
                  </a:lnTo>
                  <a:lnTo>
                    <a:pt x="891" y="95"/>
                  </a:lnTo>
                  <a:lnTo>
                    <a:pt x="885" y="81"/>
                  </a:lnTo>
                  <a:lnTo>
                    <a:pt x="882" y="72"/>
                  </a:lnTo>
                  <a:lnTo>
                    <a:pt x="874" y="62"/>
                  </a:lnTo>
                  <a:lnTo>
                    <a:pt x="868" y="55"/>
                  </a:lnTo>
                  <a:lnTo>
                    <a:pt x="861" y="49"/>
                  </a:lnTo>
                  <a:lnTo>
                    <a:pt x="853" y="41"/>
                  </a:lnTo>
                  <a:lnTo>
                    <a:pt x="844" y="36"/>
                  </a:lnTo>
                  <a:lnTo>
                    <a:pt x="838" y="32"/>
                  </a:lnTo>
                  <a:lnTo>
                    <a:pt x="830" y="26"/>
                  </a:lnTo>
                  <a:lnTo>
                    <a:pt x="823" y="22"/>
                  </a:lnTo>
                  <a:lnTo>
                    <a:pt x="817" y="19"/>
                  </a:lnTo>
                  <a:lnTo>
                    <a:pt x="811" y="17"/>
                  </a:lnTo>
                  <a:lnTo>
                    <a:pt x="800" y="13"/>
                  </a:lnTo>
                  <a:lnTo>
                    <a:pt x="792" y="9"/>
                  </a:lnTo>
                  <a:lnTo>
                    <a:pt x="787" y="7"/>
                  </a:lnTo>
                  <a:lnTo>
                    <a:pt x="785" y="7"/>
                  </a:lnTo>
                  <a:lnTo>
                    <a:pt x="720" y="0"/>
                  </a:lnTo>
                  <a:lnTo>
                    <a:pt x="661" y="22"/>
                  </a:lnTo>
                  <a:lnTo>
                    <a:pt x="612" y="55"/>
                  </a:lnTo>
                  <a:lnTo>
                    <a:pt x="576" y="97"/>
                  </a:lnTo>
                  <a:lnTo>
                    <a:pt x="576" y="97"/>
                  </a:lnTo>
                  <a:close/>
                </a:path>
              </a:pathLst>
            </a:custGeom>
            <a:solidFill>
              <a:srgbClr val="FFD9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4" name="Freeform 28"/>
            <p:cNvSpPr>
              <a:spLocks/>
            </p:cNvSpPr>
            <p:nvPr/>
          </p:nvSpPr>
          <p:spPr bwMode="auto">
            <a:xfrm>
              <a:off x="2682" y="2451"/>
              <a:ext cx="276" cy="486"/>
            </a:xfrm>
            <a:custGeom>
              <a:avLst/>
              <a:gdLst>
                <a:gd name="T0" fmla="*/ 475 w 553"/>
                <a:gd name="T1" fmla="*/ 0 h 973"/>
                <a:gd name="T2" fmla="*/ 452 w 553"/>
                <a:gd name="T3" fmla="*/ 4 h 973"/>
                <a:gd name="T4" fmla="*/ 420 w 553"/>
                <a:gd name="T5" fmla="*/ 15 h 973"/>
                <a:gd name="T6" fmla="*/ 399 w 553"/>
                <a:gd name="T7" fmla="*/ 19 h 973"/>
                <a:gd name="T8" fmla="*/ 382 w 553"/>
                <a:gd name="T9" fmla="*/ 27 h 973"/>
                <a:gd name="T10" fmla="*/ 355 w 553"/>
                <a:gd name="T11" fmla="*/ 36 h 973"/>
                <a:gd name="T12" fmla="*/ 325 w 553"/>
                <a:gd name="T13" fmla="*/ 51 h 973"/>
                <a:gd name="T14" fmla="*/ 292 w 553"/>
                <a:gd name="T15" fmla="*/ 67 h 973"/>
                <a:gd name="T16" fmla="*/ 272 w 553"/>
                <a:gd name="T17" fmla="*/ 84 h 973"/>
                <a:gd name="T18" fmla="*/ 247 w 553"/>
                <a:gd name="T19" fmla="*/ 101 h 973"/>
                <a:gd name="T20" fmla="*/ 222 w 553"/>
                <a:gd name="T21" fmla="*/ 120 h 973"/>
                <a:gd name="T22" fmla="*/ 197 w 553"/>
                <a:gd name="T23" fmla="*/ 139 h 973"/>
                <a:gd name="T24" fmla="*/ 173 w 553"/>
                <a:gd name="T25" fmla="*/ 158 h 973"/>
                <a:gd name="T26" fmla="*/ 152 w 553"/>
                <a:gd name="T27" fmla="*/ 173 h 973"/>
                <a:gd name="T28" fmla="*/ 131 w 553"/>
                <a:gd name="T29" fmla="*/ 194 h 973"/>
                <a:gd name="T30" fmla="*/ 123 w 553"/>
                <a:gd name="T31" fmla="*/ 200 h 973"/>
                <a:gd name="T32" fmla="*/ 108 w 553"/>
                <a:gd name="T33" fmla="*/ 219 h 973"/>
                <a:gd name="T34" fmla="*/ 85 w 553"/>
                <a:gd name="T35" fmla="*/ 245 h 973"/>
                <a:gd name="T36" fmla="*/ 70 w 553"/>
                <a:gd name="T37" fmla="*/ 266 h 973"/>
                <a:gd name="T38" fmla="*/ 55 w 553"/>
                <a:gd name="T39" fmla="*/ 285 h 973"/>
                <a:gd name="T40" fmla="*/ 40 w 553"/>
                <a:gd name="T41" fmla="*/ 304 h 973"/>
                <a:gd name="T42" fmla="*/ 24 w 553"/>
                <a:gd name="T43" fmla="*/ 329 h 973"/>
                <a:gd name="T44" fmla="*/ 11 w 553"/>
                <a:gd name="T45" fmla="*/ 363 h 973"/>
                <a:gd name="T46" fmla="*/ 5 w 553"/>
                <a:gd name="T47" fmla="*/ 386 h 973"/>
                <a:gd name="T48" fmla="*/ 4 w 553"/>
                <a:gd name="T49" fmla="*/ 407 h 973"/>
                <a:gd name="T50" fmla="*/ 0 w 553"/>
                <a:gd name="T51" fmla="*/ 428 h 973"/>
                <a:gd name="T52" fmla="*/ 0 w 553"/>
                <a:gd name="T53" fmla="*/ 454 h 973"/>
                <a:gd name="T54" fmla="*/ 0 w 553"/>
                <a:gd name="T55" fmla="*/ 481 h 973"/>
                <a:gd name="T56" fmla="*/ 0 w 553"/>
                <a:gd name="T57" fmla="*/ 508 h 973"/>
                <a:gd name="T58" fmla="*/ 2 w 553"/>
                <a:gd name="T59" fmla="*/ 532 h 973"/>
                <a:gd name="T60" fmla="*/ 7 w 553"/>
                <a:gd name="T61" fmla="*/ 559 h 973"/>
                <a:gd name="T62" fmla="*/ 15 w 553"/>
                <a:gd name="T63" fmla="*/ 584 h 973"/>
                <a:gd name="T64" fmla="*/ 24 w 553"/>
                <a:gd name="T65" fmla="*/ 607 h 973"/>
                <a:gd name="T66" fmla="*/ 36 w 553"/>
                <a:gd name="T67" fmla="*/ 627 h 973"/>
                <a:gd name="T68" fmla="*/ 53 w 553"/>
                <a:gd name="T69" fmla="*/ 648 h 973"/>
                <a:gd name="T70" fmla="*/ 70 w 553"/>
                <a:gd name="T71" fmla="*/ 671 h 973"/>
                <a:gd name="T72" fmla="*/ 91 w 553"/>
                <a:gd name="T73" fmla="*/ 694 h 973"/>
                <a:gd name="T74" fmla="*/ 112 w 553"/>
                <a:gd name="T75" fmla="*/ 717 h 973"/>
                <a:gd name="T76" fmla="*/ 133 w 553"/>
                <a:gd name="T77" fmla="*/ 740 h 973"/>
                <a:gd name="T78" fmla="*/ 156 w 553"/>
                <a:gd name="T79" fmla="*/ 766 h 973"/>
                <a:gd name="T80" fmla="*/ 178 w 553"/>
                <a:gd name="T81" fmla="*/ 793 h 973"/>
                <a:gd name="T82" fmla="*/ 201 w 553"/>
                <a:gd name="T83" fmla="*/ 821 h 973"/>
                <a:gd name="T84" fmla="*/ 224 w 553"/>
                <a:gd name="T85" fmla="*/ 852 h 973"/>
                <a:gd name="T86" fmla="*/ 258 w 553"/>
                <a:gd name="T87" fmla="*/ 916 h 973"/>
                <a:gd name="T88" fmla="*/ 376 w 553"/>
                <a:gd name="T89" fmla="*/ 973 h 973"/>
                <a:gd name="T90" fmla="*/ 437 w 553"/>
                <a:gd name="T91" fmla="*/ 973 h 973"/>
                <a:gd name="T92" fmla="*/ 477 w 553"/>
                <a:gd name="T93" fmla="*/ 953 h 973"/>
                <a:gd name="T94" fmla="*/ 437 w 553"/>
                <a:gd name="T95" fmla="*/ 800 h 973"/>
                <a:gd name="T96" fmla="*/ 549 w 553"/>
                <a:gd name="T97" fmla="*/ 865 h 973"/>
                <a:gd name="T98" fmla="*/ 426 w 553"/>
                <a:gd name="T99" fmla="*/ 734 h 973"/>
                <a:gd name="T100" fmla="*/ 319 w 553"/>
                <a:gd name="T101" fmla="*/ 783 h 973"/>
                <a:gd name="T102" fmla="*/ 304 w 553"/>
                <a:gd name="T103" fmla="*/ 768 h 973"/>
                <a:gd name="T104" fmla="*/ 281 w 553"/>
                <a:gd name="T105" fmla="*/ 743 h 973"/>
                <a:gd name="T106" fmla="*/ 260 w 553"/>
                <a:gd name="T107" fmla="*/ 719 h 973"/>
                <a:gd name="T108" fmla="*/ 237 w 553"/>
                <a:gd name="T109" fmla="*/ 694 h 973"/>
                <a:gd name="T110" fmla="*/ 215 w 553"/>
                <a:gd name="T111" fmla="*/ 662 h 973"/>
                <a:gd name="T112" fmla="*/ 192 w 553"/>
                <a:gd name="T113" fmla="*/ 633 h 973"/>
                <a:gd name="T114" fmla="*/ 173 w 553"/>
                <a:gd name="T115" fmla="*/ 605 h 973"/>
                <a:gd name="T116" fmla="*/ 157 w 553"/>
                <a:gd name="T117" fmla="*/ 574 h 973"/>
                <a:gd name="T118" fmla="*/ 146 w 553"/>
                <a:gd name="T119" fmla="*/ 550 h 973"/>
                <a:gd name="T120" fmla="*/ 334 w 553"/>
                <a:gd name="T121" fmla="*/ 291 h 973"/>
                <a:gd name="T122" fmla="*/ 496 w 553"/>
                <a:gd name="T123" fmla="*/ 145 h 9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53" h="973">
                  <a:moveTo>
                    <a:pt x="481" y="0"/>
                  </a:moveTo>
                  <a:lnTo>
                    <a:pt x="479" y="0"/>
                  </a:lnTo>
                  <a:lnTo>
                    <a:pt x="475" y="0"/>
                  </a:lnTo>
                  <a:lnTo>
                    <a:pt x="469" y="0"/>
                  </a:lnTo>
                  <a:lnTo>
                    <a:pt x="462" y="4"/>
                  </a:lnTo>
                  <a:lnTo>
                    <a:pt x="452" y="4"/>
                  </a:lnTo>
                  <a:lnTo>
                    <a:pt x="443" y="8"/>
                  </a:lnTo>
                  <a:lnTo>
                    <a:pt x="431" y="12"/>
                  </a:lnTo>
                  <a:lnTo>
                    <a:pt x="420" y="15"/>
                  </a:lnTo>
                  <a:lnTo>
                    <a:pt x="414" y="15"/>
                  </a:lnTo>
                  <a:lnTo>
                    <a:pt x="407" y="19"/>
                  </a:lnTo>
                  <a:lnTo>
                    <a:pt x="399" y="19"/>
                  </a:lnTo>
                  <a:lnTo>
                    <a:pt x="393" y="21"/>
                  </a:lnTo>
                  <a:lnTo>
                    <a:pt x="388" y="23"/>
                  </a:lnTo>
                  <a:lnTo>
                    <a:pt x="382" y="27"/>
                  </a:lnTo>
                  <a:lnTo>
                    <a:pt x="374" y="27"/>
                  </a:lnTo>
                  <a:lnTo>
                    <a:pt x="369" y="31"/>
                  </a:lnTo>
                  <a:lnTo>
                    <a:pt x="355" y="36"/>
                  </a:lnTo>
                  <a:lnTo>
                    <a:pt x="344" y="40"/>
                  </a:lnTo>
                  <a:lnTo>
                    <a:pt x="334" y="44"/>
                  </a:lnTo>
                  <a:lnTo>
                    <a:pt x="325" y="51"/>
                  </a:lnTo>
                  <a:lnTo>
                    <a:pt x="313" y="55"/>
                  </a:lnTo>
                  <a:lnTo>
                    <a:pt x="302" y="63"/>
                  </a:lnTo>
                  <a:lnTo>
                    <a:pt x="292" y="67"/>
                  </a:lnTo>
                  <a:lnTo>
                    <a:pt x="287" y="70"/>
                  </a:lnTo>
                  <a:lnTo>
                    <a:pt x="279" y="76"/>
                  </a:lnTo>
                  <a:lnTo>
                    <a:pt x="272" y="84"/>
                  </a:lnTo>
                  <a:lnTo>
                    <a:pt x="262" y="88"/>
                  </a:lnTo>
                  <a:lnTo>
                    <a:pt x="254" y="93"/>
                  </a:lnTo>
                  <a:lnTo>
                    <a:pt x="247" y="101"/>
                  </a:lnTo>
                  <a:lnTo>
                    <a:pt x="237" y="107"/>
                  </a:lnTo>
                  <a:lnTo>
                    <a:pt x="230" y="112"/>
                  </a:lnTo>
                  <a:lnTo>
                    <a:pt x="222" y="120"/>
                  </a:lnTo>
                  <a:lnTo>
                    <a:pt x="213" y="127"/>
                  </a:lnTo>
                  <a:lnTo>
                    <a:pt x="205" y="133"/>
                  </a:lnTo>
                  <a:lnTo>
                    <a:pt x="197" y="139"/>
                  </a:lnTo>
                  <a:lnTo>
                    <a:pt x="188" y="145"/>
                  </a:lnTo>
                  <a:lnTo>
                    <a:pt x="180" y="150"/>
                  </a:lnTo>
                  <a:lnTo>
                    <a:pt x="173" y="158"/>
                  </a:lnTo>
                  <a:lnTo>
                    <a:pt x="167" y="162"/>
                  </a:lnTo>
                  <a:lnTo>
                    <a:pt x="159" y="167"/>
                  </a:lnTo>
                  <a:lnTo>
                    <a:pt x="152" y="173"/>
                  </a:lnTo>
                  <a:lnTo>
                    <a:pt x="148" y="179"/>
                  </a:lnTo>
                  <a:lnTo>
                    <a:pt x="138" y="186"/>
                  </a:lnTo>
                  <a:lnTo>
                    <a:pt x="131" y="194"/>
                  </a:lnTo>
                  <a:lnTo>
                    <a:pt x="127" y="198"/>
                  </a:lnTo>
                  <a:lnTo>
                    <a:pt x="125" y="200"/>
                  </a:lnTo>
                  <a:lnTo>
                    <a:pt x="123" y="200"/>
                  </a:lnTo>
                  <a:lnTo>
                    <a:pt x="119" y="204"/>
                  </a:lnTo>
                  <a:lnTo>
                    <a:pt x="114" y="209"/>
                  </a:lnTo>
                  <a:lnTo>
                    <a:pt x="108" y="219"/>
                  </a:lnTo>
                  <a:lnTo>
                    <a:pt x="99" y="226"/>
                  </a:lnTo>
                  <a:lnTo>
                    <a:pt x="91" y="240"/>
                  </a:lnTo>
                  <a:lnTo>
                    <a:pt x="85" y="245"/>
                  </a:lnTo>
                  <a:lnTo>
                    <a:pt x="80" y="251"/>
                  </a:lnTo>
                  <a:lnTo>
                    <a:pt x="76" y="259"/>
                  </a:lnTo>
                  <a:lnTo>
                    <a:pt x="70" y="266"/>
                  </a:lnTo>
                  <a:lnTo>
                    <a:pt x="64" y="272"/>
                  </a:lnTo>
                  <a:lnTo>
                    <a:pt x="61" y="278"/>
                  </a:lnTo>
                  <a:lnTo>
                    <a:pt x="55" y="285"/>
                  </a:lnTo>
                  <a:lnTo>
                    <a:pt x="49" y="291"/>
                  </a:lnTo>
                  <a:lnTo>
                    <a:pt x="43" y="299"/>
                  </a:lnTo>
                  <a:lnTo>
                    <a:pt x="40" y="304"/>
                  </a:lnTo>
                  <a:lnTo>
                    <a:pt x="36" y="312"/>
                  </a:lnTo>
                  <a:lnTo>
                    <a:pt x="32" y="318"/>
                  </a:lnTo>
                  <a:lnTo>
                    <a:pt x="24" y="329"/>
                  </a:lnTo>
                  <a:lnTo>
                    <a:pt x="19" y="342"/>
                  </a:lnTo>
                  <a:lnTo>
                    <a:pt x="13" y="352"/>
                  </a:lnTo>
                  <a:lnTo>
                    <a:pt x="11" y="363"/>
                  </a:lnTo>
                  <a:lnTo>
                    <a:pt x="9" y="371"/>
                  </a:lnTo>
                  <a:lnTo>
                    <a:pt x="7" y="380"/>
                  </a:lnTo>
                  <a:lnTo>
                    <a:pt x="5" y="386"/>
                  </a:lnTo>
                  <a:lnTo>
                    <a:pt x="5" y="392"/>
                  </a:lnTo>
                  <a:lnTo>
                    <a:pt x="4" y="399"/>
                  </a:lnTo>
                  <a:lnTo>
                    <a:pt x="4" y="407"/>
                  </a:lnTo>
                  <a:lnTo>
                    <a:pt x="4" y="413"/>
                  </a:lnTo>
                  <a:lnTo>
                    <a:pt x="2" y="420"/>
                  </a:lnTo>
                  <a:lnTo>
                    <a:pt x="0" y="428"/>
                  </a:lnTo>
                  <a:lnTo>
                    <a:pt x="0" y="437"/>
                  </a:lnTo>
                  <a:lnTo>
                    <a:pt x="0" y="445"/>
                  </a:lnTo>
                  <a:lnTo>
                    <a:pt x="0" y="454"/>
                  </a:lnTo>
                  <a:lnTo>
                    <a:pt x="0" y="462"/>
                  </a:lnTo>
                  <a:lnTo>
                    <a:pt x="0" y="472"/>
                  </a:lnTo>
                  <a:lnTo>
                    <a:pt x="0" y="481"/>
                  </a:lnTo>
                  <a:lnTo>
                    <a:pt x="0" y="489"/>
                  </a:lnTo>
                  <a:lnTo>
                    <a:pt x="0" y="498"/>
                  </a:lnTo>
                  <a:lnTo>
                    <a:pt x="0" y="508"/>
                  </a:lnTo>
                  <a:lnTo>
                    <a:pt x="0" y="515"/>
                  </a:lnTo>
                  <a:lnTo>
                    <a:pt x="0" y="525"/>
                  </a:lnTo>
                  <a:lnTo>
                    <a:pt x="2" y="532"/>
                  </a:lnTo>
                  <a:lnTo>
                    <a:pt x="4" y="542"/>
                  </a:lnTo>
                  <a:lnTo>
                    <a:pt x="5" y="551"/>
                  </a:lnTo>
                  <a:lnTo>
                    <a:pt x="7" y="559"/>
                  </a:lnTo>
                  <a:lnTo>
                    <a:pt x="9" y="567"/>
                  </a:lnTo>
                  <a:lnTo>
                    <a:pt x="11" y="576"/>
                  </a:lnTo>
                  <a:lnTo>
                    <a:pt x="15" y="584"/>
                  </a:lnTo>
                  <a:lnTo>
                    <a:pt x="17" y="591"/>
                  </a:lnTo>
                  <a:lnTo>
                    <a:pt x="21" y="599"/>
                  </a:lnTo>
                  <a:lnTo>
                    <a:pt x="24" y="607"/>
                  </a:lnTo>
                  <a:lnTo>
                    <a:pt x="28" y="614"/>
                  </a:lnTo>
                  <a:lnTo>
                    <a:pt x="32" y="622"/>
                  </a:lnTo>
                  <a:lnTo>
                    <a:pt x="36" y="627"/>
                  </a:lnTo>
                  <a:lnTo>
                    <a:pt x="42" y="635"/>
                  </a:lnTo>
                  <a:lnTo>
                    <a:pt x="47" y="643"/>
                  </a:lnTo>
                  <a:lnTo>
                    <a:pt x="53" y="648"/>
                  </a:lnTo>
                  <a:lnTo>
                    <a:pt x="59" y="656"/>
                  </a:lnTo>
                  <a:lnTo>
                    <a:pt x="64" y="664"/>
                  </a:lnTo>
                  <a:lnTo>
                    <a:pt x="70" y="671"/>
                  </a:lnTo>
                  <a:lnTo>
                    <a:pt x="76" y="677"/>
                  </a:lnTo>
                  <a:lnTo>
                    <a:pt x="83" y="686"/>
                  </a:lnTo>
                  <a:lnTo>
                    <a:pt x="91" y="694"/>
                  </a:lnTo>
                  <a:lnTo>
                    <a:pt x="97" y="702"/>
                  </a:lnTo>
                  <a:lnTo>
                    <a:pt x="104" y="709"/>
                  </a:lnTo>
                  <a:lnTo>
                    <a:pt x="112" y="717"/>
                  </a:lnTo>
                  <a:lnTo>
                    <a:pt x="119" y="724"/>
                  </a:lnTo>
                  <a:lnTo>
                    <a:pt x="127" y="732"/>
                  </a:lnTo>
                  <a:lnTo>
                    <a:pt x="133" y="740"/>
                  </a:lnTo>
                  <a:lnTo>
                    <a:pt x="140" y="747"/>
                  </a:lnTo>
                  <a:lnTo>
                    <a:pt x="148" y="757"/>
                  </a:lnTo>
                  <a:lnTo>
                    <a:pt x="156" y="766"/>
                  </a:lnTo>
                  <a:lnTo>
                    <a:pt x="163" y="774"/>
                  </a:lnTo>
                  <a:lnTo>
                    <a:pt x="171" y="783"/>
                  </a:lnTo>
                  <a:lnTo>
                    <a:pt x="178" y="793"/>
                  </a:lnTo>
                  <a:lnTo>
                    <a:pt x="186" y="800"/>
                  </a:lnTo>
                  <a:lnTo>
                    <a:pt x="194" y="810"/>
                  </a:lnTo>
                  <a:lnTo>
                    <a:pt x="201" y="821"/>
                  </a:lnTo>
                  <a:lnTo>
                    <a:pt x="209" y="831"/>
                  </a:lnTo>
                  <a:lnTo>
                    <a:pt x="216" y="840"/>
                  </a:lnTo>
                  <a:lnTo>
                    <a:pt x="224" y="852"/>
                  </a:lnTo>
                  <a:lnTo>
                    <a:pt x="232" y="863"/>
                  </a:lnTo>
                  <a:lnTo>
                    <a:pt x="239" y="875"/>
                  </a:lnTo>
                  <a:lnTo>
                    <a:pt x="258" y="916"/>
                  </a:lnTo>
                  <a:lnTo>
                    <a:pt x="292" y="939"/>
                  </a:lnTo>
                  <a:lnTo>
                    <a:pt x="325" y="918"/>
                  </a:lnTo>
                  <a:lnTo>
                    <a:pt x="376" y="973"/>
                  </a:lnTo>
                  <a:lnTo>
                    <a:pt x="397" y="973"/>
                  </a:lnTo>
                  <a:lnTo>
                    <a:pt x="408" y="960"/>
                  </a:lnTo>
                  <a:lnTo>
                    <a:pt x="437" y="973"/>
                  </a:lnTo>
                  <a:lnTo>
                    <a:pt x="448" y="968"/>
                  </a:lnTo>
                  <a:lnTo>
                    <a:pt x="458" y="951"/>
                  </a:lnTo>
                  <a:lnTo>
                    <a:pt x="477" y="953"/>
                  </a:lnTo>
                  <a:lnTo>
                    <a:pt x="492" y="939"/>
                  </a:lnTo>
                  <a:lnTo>
                    <a:pt x="498" y="922"/>
                  </a:lnTo>
                  <a:lnTo>
                    <a:pt x="437" y="800"/>
                  </a:lnTo>
                  <a:lnTo>
                    <a:pt x="503" y="861"/>
                  </a:lnTo>
                  <a:lnTo>
                    <a:pt x="532" y="871"/>
                  </a:lnTo>
                  <a:lnTo>
                    <a:pt x="549" y="865"/>
                  </a:lnTo>
                  <a:lnTo>
                    <a:pt x="553" y="840"/>
                  </a:lnTo>
                  <a:lnTo>
                    <a:pt x="511" y="797"/>
                  </a:lnTo>
                  <a:lnTo>
                    <a:pt x="426" y="734"/>
                  </a:lnTo>
                  <a:lnTo>
                    <a:pt x="403" y="740"/>
                  </a:lnTo>
                  <a:lnTo>
                    <a:pt x="391" y="757"/>
                  </a:lnTo>
                  <a:lnTo>
                    <a:pt x="319" y="783"/>
                  </a:lnTo>
                  <a:lnTo>
                    <a:pt x="317" y="781"/>
                  </a:lnTo>
                  <a:lnTo>
                    <a:pt x="311" y="776"/>
                  </a:lnTo>
                  <a:lnTo>
                    <a:pt x="304" y="768"/>
                  </a:lnTo>
                  <a:lnTo>
                    <a:pt x="294" y="757"/>
                  </a:lnTo>
                  <a:lnTo>
                    <a:pt x="287" y="751"/>
                  </a:lnTo>
                  <a:lnTo>
                    <a:pt x="281" y="743"/>
                  </a:lnTo>
                  <a:lnTo>
                    <a:pt x="273" y="736"/>
                  </a:lnTo>
                  <a:lnTo>
                    <a:pt x="268" y="728"/>
                  </a:lnTo>
                  <a:lnTo>
                    <a:pt x="260" y="719"/>
                  </a:lnTo>
                  <a:lnTo>
                    <a:pt x="253" y="711"/>
                  </a:lnTo>
                  <a:lnTo>
                    <a:pt x="245" y="702"/>
                  </a:lnTo>
                  <a:lnTo>
                    <a:pt x="237" y="694"/>
                  </a:lnTo>
                  <a:lnTo>
                    <a:pt x="230" y="683"/>
                  </a:lnTo>
                  <a:lnTo>
                    <a:pt x="222" y="673"/>
                  </a:lnTo>
                  <a:lnTo>
                    <a:pt x="215" y="662"/>
                  </a:lnTo>
                  <a:lnTo>
                    <a:pt x="207" y="654"/>
                  </a:lnTo>
                  <a:lnTo>
                    <a:pt x="199" y="643"/>
                  </a:lnTo>
                  <a:lnTo>
                    <a:pt x="192" y="633"/>
                  </a:lnTo>
                  <a:lnTo>
                    <a:pt x="184" y="624"/>
                  </a:lnTo>
                  <a:lnTo>
                    <a:pt x="178" y="614"/>
                  </a:lnTo>
                  <a:lnTo>
                    <a:pt x="173" y="605"/>
                  </a:lnTo>
                  <a:lnTo>
                    <a:pt x="167" y="593"/>
                  </a:lnTo>
                  <a:lnTo>
                    <a:pt x="161" y="584"/>
                  </a:lnTo>
                  <a:lnTo>
                    <a:pt x="157" y="574"/>
                  </a:lnTo>
                  <a:lnTo>
                    <a:pt x="154" y="565"/>
                  </a:lnTo>
                  <a:lnTo>
                    <a:pt x="150" y="557"/>
                  </a:lnTo>
                  <a:lnTo>
                    <a:pt x="146" y="550"/>
                  </a:lnTo>
                  <a:lnTo>
                    <a:pt x="146" y="542"/>
                  </a:lnTo>
                  <a:lnTo>
                    <a:pt x="194" y="382"/>
                  </a:lnTo>
                  <a:lnTo>
                    <a:pt x="334" y="291"/>
                  </a:lnTo>
                  <a:lnTo>
                    <a:pt x="397" y="375"/>
                  </a:lnTo>
                  <a:lnTo>
                    <a:pt x="477" y="264"/>
                  </a:lnTo>
                  <a:lnTo>
                    <a:pt x="496" y="145"/>
                  </a:lnTo>
                  <a:lnTo>
                    <a:pt x="481" y="0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5" name="Freeform 29"/>
            <p:cNvSpPr>
              <a:spLocks/>
            </p:cNvSpPr>
            <p:nvPr/>
          </p:nvSpPr>
          <p:spPr bwMode="auto">
            <a:xfrm>
              <a:off x="2848" y="2058"/>
              <a:ext cx="377" cy="528"/>
            </a:xfrm>
            <a:custGeom>
              <a:avLst/>
              <a:gdLst>
                <a:gd name="T0" fmla="*/ 358 w 753"/>
                <a:gd name="T1" fmla="*/ 68 h 1057"/>
                <a:gd name="T2" fmla="*/ 316 w 753"/>
                <a:gd name="T3" fmla="*/ 68 h 1057"/>
                <a:gd name="T4" fmla="*/ 295 w 753"/>
                <a:gd name="T5" fmla="*/ 49 h 1057"/>
                <a:gd name="T6" fmla="*/ 251 w 753"/>
                <a:gd name="T7" fmla="*/ 44 h 1057"/>
                <a:gd name="T8" fmla="*/ 217 w 753"/>
                <a:gd name="T9" fmla="*/ 55 h 1057"/>
                <a:gd name="T10" fmla="*/ 190 w 753"/>
                <a:gd name="T11" fmla="*/ 95 h 1057"/>
                <a:gd name="T12" fmla="*/ 170 w 753"/>
                <a:gd name="T13" fmla="*/ 163 h 1057"/>
                <a:gd name="T14" fmla="*/ 166 w 753"/>
                <a:gd name="T15" fmla="*/ 262 h 1057"/>
                <a:gd name="T16" fmla="*/ 143 w 753"/>
                <a:gd name="T17" fmla="*/ 344 h 1057"/>
                <a:gd name="T18" fmla="*/ 94 w 753"/>
                <a:gd name="T19" fmla="*/ 386 h 1057"/>
                <a:gd name="T20" fmla="*/ 33 w 753"/>
                <a:gd name="T21" fmla="*/ 397 h 1057"/>
                <a:gd name="T22" fmla="*/ 0 w 753"/>
                <a:gd name="T23" fmla="*/ 420 h 1057"/>
                <a:gd name="T24" fmla="*/ 8 w 753"/>
                <a:gd name="T25" fmla="*/ 517 h 1057"/>
                <a:gd name="T26" fmla="*/ 50 w 753"/>
                <a:gd name="T27" fmla="*/ 549 h 1057"/>
                <a:gd name="T28" fmla="*/ 76 w 753"/>
                <a:gd name="T29" fmla="*/ 530 h 1057"/>
                <a:gd name="T30" fmla="*/ 120 w 753"/>
                <a:gd name="T31" fmla="*/ 538 h 1057"/>
                <a:gd name="T32" fmla="*/ 122 w 753"/>
                <a:gd name="T33" fmla="*/ 540 h 1057"/>
                <a:gd name="T34" fmla="*/ 130 w 753"/>
                <a:gd name="T35" fmla="*/ 549 h 1057"/>
                <a:gd name="T36" fmla="*/ 133 w 753"/>
                <a:gd name="T37" fmla="*/ 553 h 1057"/>
                <a:gd name="T38" fmla="*/ 141 w 753"/>
                <a:gd name="T39" fmla="*/ 563 h 1057"/>
                <a:gd name="T40" fmla="*/ 147 w 753"/>
                <a:gd name="T41" fmla="*/ 568 h 1057"/>
                <a:gd name="T42" fmla="*/ 154 w 753"/>
                <a:gd name="T43" fmla="*/ 580 h 1057"/>
                <a:gd name="T44" fmla="*/ 160 w 753"/>
                <a:gd name="T45" fmla="*/ 587 h 1057"/>
                <a:gd name="T46" fmla="*/ 166 w 753"/>
                <a:gd name="T47" fmla="*/ 597 h 1057"/>
                <a:gd name="T48" fmla="*/ 173 w 753"/>
                <a:gd name="T49" fmla="*/ 608 h 1057"/>
                <a:gd name="T50" fmla="*/ 181 w 753"/>
                <a:gd name="T51" fmla="*/ 618 h 1057"/>
                <a:gd name="T52" fmla="*/ 187 w 753"/>
                <a:gd name="T53" fmla="*/ 629 h 1057"/>
                <a:gd name="T54" fmla="*/ 192 w 753"/>
                <a:gd name="T55" fmla="*/ 639 h 1057"/>
                <a:gd name="T56" fmla="*/ 196 w 753"/>
                <a:gd name="T57" fmla="*/ 650 h 1057"/>
                <a:gd name="T58" fmla="*/ 200 w 753"/>
                <a:gd name="T59" fmla="*/ 660 h 1057"/>
                <a:gd name="T60" fmla="*/ 202 w 753"/>
                <a:gd name="T61" fmla="*/ 669 h 1057"/>
                <a:gd name="T62" fmla="*/ 204 w 753"/>
                <a:gd name="T63" fmla="*/ 679 h 1057"/>
                <a:gd name="T64" fmla="*/ 206 w 753"/>
                <a:gd name="T65" fmla="*/ 688 h 1057"/>
                <a:gd name="T66" fmla="*/ 208 w 753"/>
                <a:gd name="T67" fmla="*/ 698 h 1057"/>
                <a:gd name="T68" fmla="*/ 208 w 753"/>
                <a:gd name="T69" fmla="*/ 705 h 1057"/>
                <a:gd name="T70" fmla="*/ 210 w 753"/>
                <a:gd name="T71" fmla="*/ 713 h 1057"/>
                <a:gd name="T72" fmla="*/ 210 w 753"/>
                <a:gd name="T73" fmla="*/ 720 h 1057"/>
                <a:gd name="T74" fmla="*/ 211 w 753"/>
                <a:gd name="T75" fmla="*/ 730 h 1057"/>
                <a:gd name="T76" fmla="*/ 211 w 753"/>
                <a:gd name="T77" fmla="*/ 736 h 1057"/>
                <a:gd name="T78" fmla="*/ 213 w 753"/>
                <a:gd name="T79" fmla="*/ 743 h 1057"/>
                <a:gd name="T80" fmla="*/ 213 w 753"/>
                <a:gd name="T81" fmla="*/ 747 h 1057"/>
                <a:gd name="T82" fmla="*/ 213 w 753"/>
                <a:gd name="T83" fmla="*/ 753 h 1057"/>
                <a:gd name="T84" fmla="*/ 213 w 753"/>
                <a:gd name="T85" fmla="*/ 760 h 1057"/>
                <a:gd name="T86" fmla="*/ 215 w 753"/>
                <a:gd name="T87" fmla="*/ 764 h 1057"/>
                <a:gd name="T88" fmla="*/ 337 w 753"/>
                <a:gd name="T89" fmla="*/ 1057 h 1057"/>
                <a:gd name="T90" fmla="*/ 405 w 753"/>
                <a:gd name="T91" fmla="*/ 770 h 1057"/>
                <a:gd name="T92" fmla="*/ 360 w 753"/>
                <a:gd name="T93" fmla="*/ 694 h 1057"/>
                <a:gd name="T94" fmla="*/ 373 w 753"/>
                <a:gd name="T95" fmla="*/ 625 h 1057"/>
                <a:gd name="T96" fmla="*/ 689 w 753"/>
                <a:gd name="T97" fmla="*/ 363 h 1057"/>
                <a:gd name="T98" fmla="*/ 753 w 753"/>
                <a:gd name="T99" fmla="*/ 249 h 1057"/>
                <a:gd name="T100" fmla="*/ 748 w 753"/>
                <a:gd name="T101" fmla="*/ 163 h 1057"/>
                <a:gd name="T102" fmla="*/ 700 w 753"/>
                <a:gd name="T103" fmla="*/ 93 h 1057"/>
                <a:gd name="T104" fmla="*/ 632 w 753"/>
                <a:gd name="T105" fmla="*/ 48 h 1057"/>
                <a:gd name="T106" fmla="*/ 436 w 753"/>
                <a:gd name="T107" fmla="*/ 0 h 1057"/>
                <a:gd name="T108" fmla="*/ 407 w 753"/>
                <a:gd name="T109" fmla="*/ 38 h 1057"/>
                <a:gd name="T110" fmla="*/ 358 w 753"/>
                <a:gd name="T111" fmla="*/ 68 h 1057"/>
                <a:gd name="T112" fmla="*/ 358 w 753"/>
                <a:gd name="T113" fmla="*/ 68 h 1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1057">
                  <a:moveTo>
                    <a:pt x="358" y="68"/>
                  </a:moveTo>
                  <a:lnTo>
                    <a:pt x="316" y="68"/>
                  </a:lnTo>
                  <a:lnTo>
                    <a:pt x="295" y="49"/>
                  </a:lnTo>
                  <a:lnTo>
                    <a:pt x="251" y="44"/>
                  </a:lnTo>
                  <a:lnTo>
                    <a:pt x="217" y="55"/>
                  </a:lnTo>
                  <a:lnTo>
                    <a:pt x="190" y="95"/>
                  </a:lnTo>
                  <a:lnTo>
                    <a:pt x="170" y="163"/>
                  </a:lnTo>
                  <a:lnTo>
                    <a:pt x="166" y="262"/>
                  </a:lnTo>
                  <a:lnTo>
                    <a:pt x="143" y="344"/>
                  </a:lnTo>
                  <a:lnTo>
                    <a:pt x="94" y="386"/>
                  </a:lnTo>
                  <a:lnTo>
                    <a:pt x="33" y="397"/>
                  </a:lnTo>
                  <a:lnTo>
                    <a:pt x="0" y="420"/>
                  </a:lnTo>
                  <a:lnTo>
                    <a:pt x="8" y="517"/>
                  </a:lnTo>
                  <a:lnTo>
                    <a:pt x="50" y="549"/>
                  </a:lnTo>
                  <a:lnTo>
                    <a:pt x="76" y="530"/>
                  </a:lnTo>
                  <a:lnTo>
                    <a:pt x="120" y="538"/>
                  </a:lnTo>
                  <a:lnTo>
                    <a:pt x="122" y="540"/>
                  </a:lnTo>
                  <a:lnTo>
                    <a:pt x="130" y="549"/>
                  </a:lnTo>
                  <a:lnTo>
                    <a:pt x="133" y="553"/>
                  </a:lnTo>
                  <a:lnTo>
                    <a:pt x="141" y="563"/>
                  </a:lnTo>
                  <a:lnTo>
                    <a:pt x="147" y="568"/>
                  </a:lnTo>
                  <a:lnTo>
                    <a:pt x="154" y="580"/>
                  </a:lnTo>
                  <a:lnTo>
                    <a:pt x="160" y="587"/>
                  </a:lnTo>
                  <a:lnTo>
                    <a:pt x="166" y="597"/>
                  </a:lnTo>
                  <a:lnTo>
                    <a:pt x="173" y="608"/>
                  </a:lnTo>
                  <a:lnTo>
                    <a:pt x="181" y="618"/>
                  </a:lnTo>
                  <a:lnTo>
                    <a:pt x="187" y="629"/>
                  </a:lnTo>
                  <a:lnTo>
                    <a:pt x="192" y="639"/>
                  </a:lnTo>
                  <a:lnTo>
                    <a:pt x="196" y="650"/>
                  </a:lnTo>
                  <a:lnTo>
                    <a:pt x="200" y="660"/>
                  </a:lnTo>
                  <a:lnTo>
                    <a:pt x="202" y="669"/>
                  </a:lnTo>
                  <a:lnTo>
                    <a:pt x="204" y="679"/>
                  </a:lnTo>
                  <a:lnTo>
                    <a:pt x="206" y="688"/>
                  </a:lnTo>
                  <a:lnTo>
                    <a:pt x="208" y="698"/>
                  </a:lnTo>
                  <a:lnTo>
                    <a:pt x="208" y="705"/>
                  </a:lnTo>
                  <a:lnTo>
                    <a:pt x="210" y="713"/>
                  </a:lnTo>
                  <a:lnTo>
                    <a:pt x="210" y="720"/>
                  </a:lnTo>
                  <a:lnTo>
                    <a:pt x="211" y="730"/>
                  </a:lnTo>
                  <a:lnTo>
                    <a:pt x="211" y="736"/>
                  </a:lnTo>
                  <a:lnTo>
                    <a:pt x="213" y="743"/>
                  </a:lnTo>
                  <a:lnTo>
                    <a:pt x="213" y="747"/>
                  </a:lnTo>
                  <a:lnTo>
                    <a:pt x="213" y="753"/>
                  </a:lnTo>
                  <a:lnTo>
                    <a:pt x="213" y="760"/>
                  </a:lnTo>
                  <a:lnTo>
                    <a:pt x="215" y="764"/>
                  </a:lnTo>
                  <a:lnTo>
                    <a:pt x="337" y="1057"/>
                  </a:lnTo>
                  <a:lnTo>
                    <a:pt x="405" y="770"/>
                  </a:lnTo>
                  <a:lnTo>
                    <a:pt x="360" y="694"/>
                  </a:lnTo>
                  <a:lnTo>
                    <a:pt x="373" y="625"/>
                  </a:lnTo>
                  <a:lnTo>
                    <a:pt x="689" y="363"/>
                  </a:lnTo>
                  <a:lnTo>
                    <a:pt x="753" y="249"/>
                  </a:lnTo>
                  <a:lnTo>
                    <a:pt x="748" y="163"/>
                  </a:lnTo>
                  <a:lnTo>
                    <a:pt x="700" y="93"/>
                  </a:lnTo>
                  <a:lnTo>
                    <a:pt x="632" y="48"/>
                  </a:lnTo>
                  <a:lnTo>
                    <a:pt x="436" y="0"/>
                  </a:lnTo>
                  <a:lnTo>
                    <a:pt x="407" y="38"/>
                  </a:lnTo>
                  <a:lnTo>
                    <a:pt x="358" y="68"/>
                  </a:lnTo>
                  <a:lnTo>
                    <a:pt x="358" y="68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6" name="Freeform 30"/>
            <p:cNvSpPr>
              <a:spLocks/>
            </p:cNvSpPr>
            <p:nvPr/>
          </p:nvSpPr>
          <p:spPr bwMode="auto">
            <a:xfrm>
              <a:off x="2966" y="2202"/>
              <a:ext cx="142" cy="56"/>
            </a:xfrm>
            <a:custGeom>
              <a:avLst/>
              <a:gdLst>
                <a:gd name="T0" fmla="*/ 283 w 283"/>
                <a:gd name="T1" fmla="*/ 0 h 110"/>
                <a:gd name="T2" fmla="*/ 183 w 283"/>
                <a:gd name="T3" fmla="*/ 21 h 110"/>
                <a:gd name="T4" fmla="*/ 0 w 283"/>
                <a:gd name="T5" fmla="*/ 11 h 110"/>
                <a:gd name="T6" fmla="*/ 48 w 283"/>
                <a:gd name="T7" fmla="*/ 61 h 110"/>
                <a:gd name="T8" fmla="*/ 135 w 283"/>
                <a:gd name="T9" fmla="*/ 105 h 110"/>
                <a:gd name="T10" fmla="*/ 209 w 283"/>
                <a:gd name="T11" fmla="*/ 110 h 110"/>
                <a:gd name="T12" fmla="*/ 283 w 283"/>
                <a:gd name="T13" fmla="*/ 0 h 110"/>
                <a:gd name="T14" fmla="*/ 283 w 283"/>
                <a:gd name="T1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110">
                  <a:moveTo>
                    <a:pt x="283" y="0"/>
                  </a:moveTo>
                  <a:lnTo>
                    <a:pt x="183" y="21"/>
                  </a:lnTo>
                  <a:lnTo>
                    <a:pt x="0" y="11"/>
                  </a:lnTo>
                  <a:lnTo>
                    <a:pt x="48" y="61"/>
                  </a:lnTo>
                  <a:lnTo>
                    <a:pt x="135" y="105"/>
                  </a:lnTo>
                  <a:lnTo>
                    <a:pt x="209" y="110"/>
                  </a:lnTo>
                  <a:lnTo>
                    <a:pt x="283" y="0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7" name="Freeform 31"/>
            <p:cNvSpPr>
              <a:spLocks/>
            </p:cNvSpPr>
            <p:nvPr/>
          </p:nvSpPr>
          <p:spPr bwMode="auto">
            <a:xfrm>
              <a:off x="2777" y="2452"/>
              <a:ext cx="154" cy="186"/>
            </a:xfrm>
            <a:custGeom>
              <a:avLst/>
              <a:gdLst>
                <a:gd name="T0" fmla="*/ 0 w 308"/>
                <a:gd name="T1" fmla="*/ 177 h 373"/>
                <a:gd name="T2" fmla="*/ 89 w 308"/>
                <a:gd name="T3" fmla="*/ 300 h 373"/>
                <a:gd name="T4" fmla="*/ 150 w 308"/>
                <a:gd name="T5" fmla="*/ 287 h 373"/>
                <a:gd name="T6" fmla="*/ 205 w 308"/>
                <a:gd name="T7" fmla="*/ 373 h 373"/>
                <a:gd name="T8" fmla="*/ 274 w 308"/>
                <a:gd name="T9" fmla="*/ 287 h 373"/>
                <a:gd name="T10" fmla="*/ 308 w 308"/>
                <a:gd name="T11" fmla="*/ 148 h 373"/>
                <a:gd name="T12" fmla="*/ 291 w 308"/>
                <a:gd name="T13" fmla="*/ 0 h 373"/>
                <a:gd name="T14" fmla="*/ 180 w 308"/>
                <a:gd name="T15" fmla="*/ 30 h 373"/>
                <a:gd name="T16" fmla="*/ 0 w 308"/>
                <a:gd name="T17" fmla="*/ 177 h 373"/>
                <a:gd name="T18" fmla="*/ 0 w 308"/>
                <a:gd name="T19" fmla="*/ 177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8" h="373">
                  <a:moveTo>
                    <a:pt x="0" y="177"/>
                  </a:moveTo>
                  <a:lnTo>
                    <a:pt x="89" y="300"/>
                  </a:lnTo>
                  <a:lnTo>
                    <a:pt x="150" y="287"/>
                  </a:lnTo>
                  <a:lnTo>
                    <a:pt x="205" y="373"/>
                  </a:lnTo>
                  <a:lnTo>
                    <a:pt x="274" y="287"/>
                  </a:lnTo>
                  <a:lnTo>
                    <a:pt x="308" y="148"/>
                  </a:lnTo>
                  <a:lnTo>
                    <a:pt x="291" y="0"/>
                  </a:lnTo>
                  <a:lnTo>
                    <a:pt x="180" y="30"/>
                  </a:lnTo>
                  <a:lnTo>
                    <a:pt x="0" y="177"/>
                  </a:lnTo>
                  <a:lnTo>
                    <a:pt x="0" y="177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29" name="Freeform 33"/>
            <p:cNvSpPr>
              <a:spLocks/>
            </p:cNvSpPr>
            <p:nvPr/>
          </p:nvSpPr>
          <p:spPr bwMode="auto">
            <a:xfrm>
              <a:off x="2970" y="2464"/>
              <a:ext cx="74" cy="113"/>
            </a:xfrm>
            <a:custGeom>
              <a:avLst/>
              <a:gdLst>
                <a:gd name="T0" fmla="*/ 0 w 148"/>
                <a:gd name="T1" fmla="*/ 11 h 226"/>
                <a:gd name="T2" fmla="*/ 148 w 148"/>
                <a:gd name="T3" fmla="*/ 0 h 226"/>
                <a:gd name="T4" fmla="*/ 93 w 148"/>
                <a:gd name="T5" fmla="*/ 226 h 226"/>
                <a:gd name="T6" fmla="*/ 0 w 148"/>
                <a:gd name="T7" fmla="*/ 11 h 226"/>
                <a:gd name="T8" fmla="*/ 0 w 148"/>
                <a:gd name="T9" fmla="*/ 1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" h="226">
                  <a:moveTo>
                    <a:pt x="0" y="11"/>
                  </a:moveTo>
                  <a:lnTo>
                    <a:pt x="148" y="0"/>
                  </a:lnTo>
                  <a:lnTo>
                    <a:pt x="93" y="226"/>
                  </a:lnTo>
                  <a:lnTo>
                    <a:pt x="0" y="11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0" name="Freeform 34"/>
            <p:cNvSpPr>
              <a:spLocks/>
            </p:cNvSpPr>
            <p:nvPr/>
          </p:nvSpPr>
          <p:spPr bwMode="auto">
            <a:xfrm>
              <a:off x="3150" y="2297"/>
              <a:ext cx="647" cy="495"/>
            </a:xfrm>
            <a:custGeom>
              <a:avLst/>
              <a:gdLst>
                <a:gd name="T0" fmla="*/ 0 w 1295"/>
                <a:gd name="T1" fmla="*/ 918 h 991"/>
                <a:gd name="T2" fmla="*/ 817 w 1295"/>
                <a:gd name="T3" fmla="*/ 306 h 991"/>
                <a:gd name="T4" fmla="*/ 1283 w 1295"/>
                <a:gd name="T5" fmla="*/ 0 h 991"/>
                <a:gd name="T6" fmla="*/ 1295 w 1295"/>
                <a:gd name="T7" fmla="*/ 29 h 991"/>
                <a:gd name="T8" fmla="*/ 740 w 1295"/>
                <a:gd name="T9" fmla="*/ 420 h 991"/>
                <a:gd name="T10" fmla="*/ 44 w 1295"/>
                <a:gd name="T11" fmla="*/ 991 h 991"/>
                <a:gd name="T12" fmla="*/ 0 w 1295"/>
                <a:gd name="T13" fmla="*/ 918 h 991"/>
                <a:gd name="T14" fmla="*/ 0 w 1295"/>
                <a:gd name="T15" fmla="*/ 91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95" h="991">
                  <a:moveTo>
                    <a:pt x="0" y="918"/>
                  </a:moveTo>
                  <a:lnTo>
                    <a:pt x="817" y="306"/>
                  </a:lnTo>
                  <a:lnTo>
                    <a:pt x="1283" y="0"/>
                  </a:lnTo>
                  <a:lnTo>
                    <a:pt x="1295" y="29"/>
                  </a:lnTo>
                  <a:lnTo>
                    <a:pt x="740" y="420"/>
                  </a:lnTo>
                  <a:lnTo>
                    <a:pt x="44" y="991"/>
                  </a:lnTo>
                  <a:lnTo>
                    <a:pt x="0" y="918"/>
                  </a:lnTo>
                  <a:lnTo>
                    <a:pt x="0" y="918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1" name="Freeform 35"/>
            <p:cNvSpPr>
              <a:spLocks/>
            </p:cNvSpPr>
            <p:nvPr/>
          </p:nvSpPr>
          <p:spPr bwMode="auto">
            <a:xfrm>
              <a:off x="3078" y="2432"/>
              <a:ext cx="483" cy="211"/>
            </a:xfrm>
            <a:custGeom>
              <a:avLst/>
              <a:gdLst>
                <a:gd name="T0" fmla="*/ 111 w 966"/>
                <a:gd name="T1" fmla="*/ 325 h 422"/>
                <a:gd name="T2" fmla="*/ 132 w 966"/>
                <a:gd name="T3" fmla="*/ 337 h 422"/>
                <a:gd name="T4" fmla="*/ 162 w 966"/>
                <a:gd name="T5" fmla="*/ 354 h 422"/>
                <a:gd name="T6" fmla="*/ 185 w 966"/>
                <a:gd name="T7" fmla="*/ 367 h 422"/>
                <a:gd name="T8" fmla="*/ 206 w 966"/>
                <a:gd name="T9" fmla="*/ 377 h 422"/>
                <a:gd name="T10" fmla="*/ 229 w 966"/>
                <a:gd name="T11" fmla="*/ 388 h 422"/>
                <a:gd name="T12" fmla="*/ 251 w 966"/>
                <a:gd name="T13" fmla="*/ 399 h 422"/>
                <a:gd name="T14" fmla="*/ 270 w 966"/>
                <a:gd name="T15" fmla="*/ 409 h 422"/>
                <a:gd name="T16" fmla="*/ 301 w 966"/>
                <a:gd name="T17" fmla="*/ 418 h 422"/>
                <a:gd name="T18" fmla="*/ 335 w 966"/>
                <a:gd name="T19" fmla="*/ 420 h 422"/>
                <a:gd name="T20" fmla="*/ 364 w 966"/>
                <a:gd name="T21" fmla="*/ 420 h 422"/>
                <a:gd name="T22" fmla="*/ 383 w 966"/>
                <a:gd name="T23" fmla="*/ 422 h 422"/>
                <a:gd name="T24" fmla="*/ 413 w 966"/>
                <a:gd name="T25" fmla="*/ 420 h 422"/>
                <a:gd name="T26" fmla="*/ 434 w 966"/>
                <a:gd name="T27" fmla="*/ 418 h 422"/>
                <a:gd name="T28" fmla="*/ 748 w 966"/>
                <a:gd name="T29" fmla="*/ 194 h 422"/>
                <a:gd name="T30" fmla="*/ 715 w 966"/>
                <a:gd name="T31" fmla="*/ 262 h 422"/>
                <a:gd name="T32" fmla="*/ 816 w 966"/>
                <a:gd name="T33" fmla="*/ 325 h 422"/>
                <a:gd name="T34" fmla="*/ 894 w 966"/>
                <a:gd name="T35" fmla="*/ 310 h 422"/>
                <a:gd name="T36" fmla="*/ 966 w 966"/>
                <a:gd name="T37" fmla="*/ 270 h 422"/>
                <a:gd name="T38" fmla="*/ 964 w 966"/>
                <a:gd name="T39" fmla="*/ 253 h 422"/>
                <a:gd name="T40" fmla="*/ 964 w 966"/>
                <a:gd name="T41" fmla="*/ 230 h 422"/>
                <a:gd name="T42" fmla="*/ 959 w 966"/>
                <a:gd name="T43" fmla="*/ 198 h 422"/>
                <a:gd name="T44" fmla="*/ 951 w 966"/>
                <a:gd name="T45" fmla="*/ 171 h 422"/>
                <a:gd name="T46" fmla="*/ 941 w 966"/>
                <a:gd name="T47" fmla="*/ 150 h 422"/>
                <a:gd name="T48" fmla="*/ 932 w 966"/>
                <a:gd name="T49" fmla="*/ 127 h 422"/>
                <a:gd name="T50" fmla="*/ 826 w 966"/>
                <a:gd name="T51" fmla="*/ 19 h 422"/>
                <a:gd name="T52" fmla="*/ 740 w 966"/>
                <a:gd name="T53" fmla="*/ 133 h 422"/>
                <a:gd name="T54" fmla="*/ 432 w 966"/>
                <a:gd name="T55" fmla="*/ 226 h 422"/>
                <a:gd name="T56" fmla="*/ 409 w 966"/>
                <a:gd name="T57" fmla="*/ 217 h 422"/>
                <a:gd name="T58" fmla="*/ 388 w 966"/>
                <a:gd name="T59" fmla="*/ 209 h 422"/>
                <a:gd name="T60" fmla="*/ 367 w 966"/>
                <a:gd name="T61" fmla="*/ 200 h 422"/>
                <a:gd name="T62" fmla="*/ 341 w 966"/>
                <a:gd name="T63" fmla="*/ 188 h 422"/>
                <a:gd name="T64" fmla="*/ 314 w 966"/>
                <a:gd name="T65" fmla="*/ 177 h 422"/>
                <a:gd name="T66" fmla="*/ 284 w 966"/>
                <a:gd name="T67" fmla="*/ 162 h 422"/>
                <a:gd name="T68" fmla="*/ 257 w 966"/>
                <a:gd name="T69" fmla="*/ 146 h 422"/>
                <a:gd name="T70" fmla="*/ 230 w 966"/>
                <a:gd name="T71" fmla="*/ 129 h 422"/>
                <a:gd name="T72" fmla="*/ 208 w 966"/>
                <a:gd name="T73" fmla="*/ 116 h 422"/>
                <a:gd name="T74" fmla="*/ 185 w 966"/>
                <a:gd name="T75" fmla="*/ 97 h 422"/>
                <a:gd name="T76" fmla="*/ 164 w 966"/>
                <a:gd name="T77" fmla="*/ 80 h 422"/>
                <a:gd name="T78" fmla="*/ 139 w 966"/>
                <a:gd name="T79" fmla="*/ 61 h 422"/>
                <a:gd name="T80" fmla="*/ 109 w 966"/>
                <a:gd name="T81" fmla="*/ 36 h 422"/>
                <a:gd name="T82" fmla="*/ 84 w 966"/>
                <a:gd name="T83" fmla="*/ 19 h 422"/>
                <a:gd name="T84" fmla="*/ 71 w 966"/>
                <a:gd name="T85" fmla="*/ 6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66" h="422">
                  <a:moveTo>
                    <a:pt x="0" y="0"/>
                  </a:moveTo>
                  <a:lnTo>
                    <a:pt x="109" y="325"/>
                  </a:lnTo>
                  <a:lnTo>
                    <a:pt x="111" y="325"/>
                  </a:lnTo>
                  <a:lnTo>
                    <a:pt x="115" y="327"/>
                  </a:lnTo>
                  <a:lnTo>
                    <a:pt x="120" y="331"/>
                  </a:lnTo>
                  <a:lnTo>
                    <a:pt x="132" y="337"/>
                  </a:lnTo>
                  <a:lnTo>
                    <a:pt x="141" y="342"/>
                  </a:lnTo>
                  <a:lnTo>
                    <a:pt x="154" y="350"/>
                  </a:lnTo>
                  <a:lnTo>
                    <a:pt x="162" y="354"/>
                  </a:lnTo>
                  <a:lnTo>
                    <a:pt x="168" y="358"/>
                  </a:lnTo>
                  <a:lnTo>
                    <a:pt x="175" y="363"/>
                  </a:lnTo>
                  <a:lnTo>
                    <a:pt x="185" y="367"/>
                  </a:lnTo>
                  <a:lnTo>
                    <a:pt x="191" y="371"/>
                  </a:lnTo>
                  <a:lnTo>
                    <a:pt x="198" y="375"/>
                  </a:lnTo>
                  <a:lnTo>
                    <a:pt x="206" y="377"/>
                  </a:lnTo>
                  <a:lnTo>
                    <a:pt x="213" y="382"/>
                  </a:lnTo>
                  <a:lnTo>
                    <a:pt x="221" y="386"/>
                  </a:lnTo>
                  <a:lnTo>
                    <a:pt x="229" y="388"/>
                  </a:lnTo>
                  <a:lnTo>
                    <a:pt x="238" y="392"/>
                  </a:lnTo>
                  <a:lnTo>
                    <a:pt x="246" y="397"/>
                  </a:lnTo>
                  <a:lnTo>
                    <a:pt x="251" y="399"/>
                  </a:lnTo>
                  <a:lnTo>
                    <a:pt x="259" y="403"/>
                  </a:lnTo>
                  <a:lnTo>
                    <a:pt x="265" y="405"/>
                  </a:lnTo>
                  <a:lnTo>
                    <a:pt x="270" y="409"/>
                  </a:lnTo>
                  <a:lnTo>
                    <a:pt x="282" y="413"/>
                  </a:lnTo>
                  <a:lnTo>
                    <a:pt x="293" y="416"/>
                  </a:lnTo>
                  <a:lnTo>
                    <a:pt x="301" y="418"/>
                  </a:lnTo>
                  <a:lnTo>
                    <a:pt x="310" y="418"/>
                  </a:lnTo>
                  <a:lnTo>
                    <a:pt x="322" y="420"/>
                  </a:lnTo>
                  <a:lnTo>
                    <a:pt x="335" y="420"/>
                  </a:lnTo>
                  <a:lnTo>
                    <a:pt x="345" y="420"/>
                  </a:lnTo>
                  <a:lnTo>
                    <a:pt x="358" y="420"/>
                  </a:lnTo>
                  <a:lnTo>
                    <a:pt x="364" y="420"/>
                  </a:lnTo>
                  <a:lnTo>
                    <a:pt x="369" y="420"/>
                  </a:lnTo>
                  <a:lnTo>
                    <a:pt x="375" y="420"/>
                  </a:lnTo>
                  <a:lnTo>
                    <a:pt x="383" y="422"/>
                  </a:lnTo>
                  <a:lnTo>
                    <a:pt x="394" y="420"/>
                  </a:lnTo>
                  <a:lnTo>
                    <a:pt x="405" y="420"/>
                  </a:lnTo>
                  <a:lnTo>
                    <a:pt x="413" y="420"/>
                  </a:lnTo>
                  <a:lnTo>
                    <a:pt x="422" y="420"/>
                  </a:lnTo>
                  <a:lnTo>
                    <a:pt x="428" y="418"/>
                  </a:lnTo>
                  <a:lnTo>
                    <a:pt x="434" y="418"/>
                  </a:lnTo>
                  <a:lnTo>
                    <a:pt x="438" y="418"/>
                  </a:lnTo>
                  <a:lnTo>
                    <a:pt x="440" y="418"/>
                  </a:lnTo>
                  <a:lnTo>
                    <a:pt x="748" y="194"/>
                  </a:lnTo>
                  <a:lnTo>
                    <a:pt x="757" y="234"/>
                  </a:lnTo>
                  <a:lnTo>
                    <a:pt x="715" y="232"/>
                  </a:lnTo>
                  <a:lnTo>
                    <a:pt x="715" y="262"/>
                  </a:lnTo>
                  <a:lnTo>
                    <a:pt x="772" y="331"/>
                  </a:lnTo>
                  <a:lnTo>
                    <a:pt x="803" y="344"/>
                  </a:lnTo>
                  <a:lnTo>
                    <a:pt x="816" y="325"/>
                  </a:lnTo>
                  <a:lnTo>
                    <a:pt x="858" y="329"/>
                  </a:lnTo>
                  <a:lnTo>
                    <a:pt x="865" y="302"/>
                  </a:lnTo>
                  <a:lnTo>
                    <a:pt x="894" y="310"/>
                  </a:lnTo>
                  <a:lnTo>
                    <a:pt x="909" y="274"/>
                  </a:lnTo>
                  <a:lnTo>
                    <a:pt x="947" y="283"/>
                  </a:lnTo>
                  <a:lnTo>
                    <a:pt x="966" y="270"/>
                  </a:lnTo>
                  <a:lnTo>
                    <a:pt x="966" y="268"/>
                  </a:lnTo>
                  <a:lnTo>
                    <a:pt x="966" y="259"/>
                  </a:lnTo>
                  <a:lnTo>
                    <a:pt x="964" y="253"/>
                  </a:lnTo>
                  <a:lnTo>
                    <a:pt x="964" y="247"/>
                  </a:lnTo>
                  <a:lnTo>
                    <a:pt x="964" y="240"/>
                  </a:lnTo>
                  <a:lnTo>
                    <a:pt x="964" y="230"/>
                  </a:lnTo>
                  <a:lnTo>
                    <a:pt x="962" y="221"/>
                  </a:lnTo>
                  <a:lnTo>
                    <a:pt x="962" y="209"/>
                  </a:lnTo>
                  <a:lnTo>
                    <a:pt x="959" y="198"/>
                  </a:lnTo>
                  <a:lnTo>
                    <a:pt x="955" y="186"/>
                  </a:lnTo>
                  <a:lnTo>
                    <a:pt x="953" y="179"/>
                  </a:lnTo>
                  <a:lnTo>
                    <a:pt x="951" y="171"/>
                  </a:lnTo>
                  <a:lnTo>
                    <a:pt x="947" y="165"/>
                  </a:lnTo>
                  <a:lnTo>
                    <a:pt x="945" y="158"/>
                  </a:lnTo>
                  <a:lnTo>
                    <a:pt x="941" y="150"/>
                  </a:lnTo>
                  <a:lnTo>
                    <a:pt x="938" y="143"/>
                  </a:lnTo>
                  <a:lnTo>
                    <a:pt x="934" y="135"/>
                  </a:lnTo>
                  <a:lnTo>
                    <a:pt x="932" y="127"/>
                  </a:lnTo>
                  <a:lnTo>
                    <a:pt x="941" y="95"/>
                  </a:lnTo>
                  <a:lnTo>
                    <a:pt x="900" y="59"/>
                  </a:lnTo>
                  <a:lnTo>
                    <a:pt x="826" y="19"/>
                  </a:lnTo>
                  <a:lnTo>
                    <a:pt x="795" y="42"/>
                  </a:lnTo>
                  <a:lnTo>
                    <a:pt x="767" y="69"/>
                  </a:lnTo>
                  <a:lnTo>
                    <a:pt x="740" y="133"/>
                  </a:lnTo>
                  <a:lnTo>
                    <a:pt x="535" y="224"/>
                  </a:lnTo>
                  <a:lnTo>
                    <a:pt x="434" y="226"/>
                  </a:lnTo>
                  <a:lnTo>
                    <a:pt x="432" y="226"/>
                  </a:lnTo>
                  <a:lnTo>
                    <a:pt x="426" y="224"/>
                  </a:lnTo>
                  <a:lnTo>
                    <a:pt x="419" y="221"/>
                  </a:lnTo>
                  <a:lnTo>
                    <a:pt x="409" y="217"/>
                  </a:lnTo>
                  <a:lnTo>
                    <a:pt x="402" y="213"/>
                  </a:lnTo>
                  <a:lnTo>
                    <a:pt x="396" y="211"/>
                  </a:lnTo>
                  <a:lnTo>
                    <a:pt x="388" y="209"/>
                  </a:lnTo>
                  <a:lnTo>
                    <a:pt x="383" y="205"/>
                  </a:lnTo>
                  <a:lnTo>
                    <a:pt x="375" y="204"/>
                  </a:lnTo>
                  <a:lnTo>
                    <a:pt x="367" y="200"/>
                  </a:lnTo>
                  <a:lnTo>
                    <a:pt x="358" y="196"/>
                  </a:lnTo>
                  <a:lnTo>
                    <a:pt x="350" y="194"/>
                  </a:lnTo>
                  <a:lnTo>
                    <a:pt x="341" y="188"/>
                  </a:lnTo>
                  <a:lnTo>
                    <a:pt x="331" y="185"/>
                  </a:lnTo>
                  <a:lnTo>
                    <a:pt x="324" y="181"/>
                  </a:lnTo>
                  <a:lnTo>
                    <a:pt x="314" y="177"/>
                  </a:lnTo>
                  <a:lnTo>
                    <a:pt x="303" y="171"/>
                  </a:lnTo>
                  <a:lnTo>
                    <a:pt x="293" y="167"/>
                  </a:lnTo>
                  <a:lnTo>
                    <a:pt x="284" y="162"/>
                  </a:lnTo>
                  <a:lnTo>
                    <a:pt x="276" y="158"/>
                  </a:lnTo>
                  <a:lnTo>
                    <a:pt x="267" y="152"/>
                  </a:lnTo>
                  <a:lnTo>
                    <a:pt x="257" y="146"/>
                  </a:lnTo>
                  <a:lnTo>
                    <a:pt x="248" y="141"/>
                  </a:lnTo>
                  <a:lnTo>
                    <a:pt x="240" y="135"/>
                  </a:lnTo>
                  <a:lnTo>
                    <a:pt x="230" y="129"/>
                  </a:lnTo>
                  <a:lnTo>
                    <a:pt x="223" y="126"/>
                  </a:lnTo>
                  <a:lnTo>
                    <a:pt x="215" y="120"/>
                  </a:lnTo>
                  <a:lnTo>
                    <a:pt x="208" y="116"/>
                  </a:lnTo>
                  <a:lnTo>
                    <a:pt x="200" y="108"/>
                  </a:lnTo>
                  <a:lnTo>
                    <a:pt x="192" y="103"/>
                  </a:lnTo>
                  <a:lnTo>
                    <a:pt x="185" y="97"/>
                  </a:lnTo>
                  <a:lnTo>
                    <a:pt x="179" y="91"/>
                  </a:lnTo>
                  <a:lnTo>
                    <a:pt x="172" y="86"/>
                  </a:lnTo>
                  <a:lnTo>
                    <a:pt x="164" y="80"/>
                  </a:lnTo>
                  <a:lnTo>
                    <a:pt x="158" y="74"/>
                  </a:lnTo>
                  <a:lnTo>
                    <a:pt x="153" y="70"/>
                  </a:lnTo>
                  <a:lnTo>
                    <a:pt x="139" y="61"/>
                  </a:lnTo>
                  <a:lnTo>
                    <a:pt x="128" y="51"/>
                  </a:lnTo>
                  <a:lnTo>
                    <a:pt x="118" y="44"/>
                  </a:lnTo>
                  <a:lnTo>
                    <a:pt x="109" y="36"/>
                  </a:lnTo>
                  <a:lnTo>
                    <a:pt x="97" y="31"/>
                  </a:lnTo>
                  <a:lnTo>
                    <a:pt x="92" y="23"/>
                  </a:lnTo>
                  <a:lnTo>
                    <a:pt x="84" y="19"/>
                  </a:lnTo>
                  <a:lnTo>
                    <a:pt x="78" y="15"/>
                  </a:lnTo>
                  <a:lnTo>
                    <a:pt x="73" y="8"/>
                  </a:lnTo>
                  <a:lnTo>
                    <a:pt x="7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D4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35" name="Freeform 39"/>
            <p:cNvSpPr>
              <a:spLocks/>
            </p:cNvSpPr>
            <p:nvPr/>
          </p:nvSpPr>
          <p:spPr bwMode="auto">
            <a:xfrm>
              <a:off x="3078" y="2431"/>
              <a:ext cx="126" cy="166"/>
            </a:xfrm>
            <a:custGeom>
              <a:avLst/>
              <a:gdLst>
                <a:gd name="T0" fmla="*/ 0 w 251"/>
                <a:gd name="T1" fmla="*/ 0 h 333"/>
                <a:gd name="T2" fmla="*/ 103 w 251"/>
                <a:gd name="T3" fmla="*/ 297 h 333"/>
                <a:gd name="T4" fmla="*/ 172 w 251"/>
                <a:gd name="T5" fmla="*/ 333 h 333"/>
                <a:gd name="T6" fmla="*/ 251 w 251"/>
                <a:gd name="T7" fmla="*/ 169 h 333"/>
                <a:gd name="T8" fmla="*/ 128 w 251"/>
                <a:gd name="T9" fmla="*/ 82 h 333"/>
                <a:gd name="T10" fmla="*/ 57 w 251"/>
                <a:gd name="T11" fmla="*/ 14 h 333"/>
                <a:gd name="T12" fmla="*/ 0 w 251"/>
                <a:gd name="T13" fmla="*/ 0 h 333"/>
                <a:gd name="T14" fmla="*/ 0 w 251"/>
                <a:gd name="T1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1" h="333">
                  <a:moveTo>
                    <a:pt x="0" y="0"/>
                  </a:moveTo>
                  <a:lnTo>
                    <a:pt x="103" y="297"/>
                  </a:lnTo>
                  <a:lnTo>
                    <a:pt x="172" y="333"/>
                  </a:lnTo>
                  <a:lnTo>
                    <a:pt x="251" y="169"/>
                  </a:lnTo>
                  <a:lnTo>
                    <a:pt x="128" y="82"/>
                  </a:lnTo>
                  <a:lnTo>
                    <a:pt x="57" y="1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4" name="Freeform 48"/>
            <p:cNvSpPr>
              <a:spLocks/>
            </p:cNvSpPr>
            <p:nvPr/>
          </p:nvSpPr>
          <p:spPr bwMode="auto">
            <a:xfrm>
              <a:off x="3735" y="2239"/>
              <a:ext cx="54" cy="58"/>
            </a:xfrm>
            <a:custGeom>
              <a:avLst/>
              <a:gdLst>
                <a:gd name="T0" fmla="*/ 36 w 108"/>
                <a:gd name="T1" fmla="*/ 0 h 116"/>
                <a:gd name="T2" fmla="*/ 36 w 108"/>
                <a:gd name="T3" fmla="*/ 42 h 116"/>
                <a:gd name="T4" fmla="*/ 0 w 108"/>
                <a:gd name="T5" fmla="*/ 52 h 116"/>
                <a:gd name="T6" fmla="*/ 10 w 108"/>
                <a:gd name="T7" fmla="*/ 78 h 116"/>
                <a:gd name="T8" fmla="*/ 38 w 108"/>
                <a:gd name="T9" fmla="*/ 74 h 116"/>
                <a:gd name="T10" fmla="*/ 44 w 108"/>
                <a:gd name="T11" fmla="*/ 116 h 116"/>
                <a:gd name="T12" fmla="*/ 80 w 108"/>
                <a:gd name="T13" fmla="*/ 107 h 116"/>
                <a:gd name="T14" fmla="*/ 76 w 108"/>
                <a:gd name="T15" fmla="*/ 72 h 116"/>
                <a:gd name="T16" fmla="*/ 107 w 108"/>
                <a:gd name="T17" fmla="*/ 69 h 116"/>
                <a:gd name="T18" fmla="*/ 107 w 108"/>
                <a:gd name="T19" fmla="*/ 65 h 116"/>
                <a:gd name="T20" fmla="*/ 107 w 108"/>
                <a:gd name="T21" fmla="*/ 63 h 116"/>
                <a:gd name="T22" fmla="*/ 107 w 108"/>
                <a:gd name="T23" fmla="*/ 57 h 116"/>
                <a:gd name="T24" fmla="*/ 108 w 108"/>
                <a:gd name="T25" fmla="*/ 52 h 116"/>
                <a:gd name="T26" fmla="*/ 107 w 108"/>
                <a:gd name="T27" fmla="*/ 44 h 116"/>
                <a:gd name="T28" fmla="*/ 107 w 108"/>
                <a:gd name="T29" fmla="*/ 38 h 116"/>
                <a:gd name="T30" fmla="*/ 107 w 108"/>
                <a:gd name="T31" fmla="*/ 33 h 116"/>
                <a:gd name="T32" fmla="*/ 103 w 108"/>
                <a:gd name="T33" fmla="*/ 33 h 116"/>
                <a:gd name="T34" fmla="*/ 101 w 108"/>
                <a:gd name="T35" fmla="*/ 33 h 116"/>
                <a:gd name="T36" fmla="*/ 93 w 108"/>
                <a:gd name="T37" fmla="*/ 33 h 116"/>
                <a:gd name="T38" fmla="*/ 88 w 108"/>
                <a:gd name="T39" fmla="*/ 34 h 116"/>
                <a:gd name="T40" fmla="*/ 76 w 108"/>
                <a:gd name="T41" fmla="*/ 36 h 116"/>
                <a:gd name="T42" fmla="*/ 70 w 108"/>
                <a:gd name="T43" fmla="*/ 36 h 116"/>
                <a:gd name="T44" fmla="*/ 76 w 108"/>
                <a:gd name="T45" fmla="*/ 0 h 116"/>
                <a:gd name="T46" fmla="*/ 36 w 108"/>
                <a:gd name="T47" fmla="*/ 0 h 116"/>
                <a:gd name="T48" fmla="*/ 36 w 108"/>
                <a:gd name="T4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16">
                  <a:moveTo>
                    <a:pt x="36" y="0"/>
                  </a:moveTo>
                  <a:lnTo>
                    <a:pt x="36" y="42"/>
                  </a:lnTo>
                  <a:lnTo>
                    <a:pt x="0" y="52"/>
                  </a:lnTo>
                  <a:lnTo>
                    <a:pt x="10" y="78"/>
                  </a:lnTo>
                  <a:lnTo>
                    <a:pt x="38" y="74"/>
                  </a:lnTo>
                  <a:lnTo>
                    <a:pt x="44" y="116"/>
                  </a:lnTo>
                  <a:lnTo>
                    <a:pt x="80" y="107"/>
                  </a:lnTo>
                  <a:lnTo>
                    <a:pt x="76" y="72"/>
                  </a:lnTo>
                  <a:lnTo>
                    <a:pt x="107" y="69"/>
                  </a:lnTo>
                  <a:lnTo>
                    <a:pt x="107" y="65"/>
                  </a:lnTo>
                  <a:lnTo>
                    <a:pt x="107" y="63"/>
                  </a:lnTo>
                  <a:lnTo>
                    <a:pt x="107" y="57"/>
                  </a:lnTo>
                  <a:lnTo>
                    <a:pt x="108" y="52"/>
                  </a:lnTo>
                  <a:lnTo>
                    <a:pt x="107" y="44"/>
                  </a:lnTo>
                  <a:lnTo>
                    <a:pt x="107" y="38"/>
                  </a:lnTo>
                  <a:lnTo>
                    <a:pt x="107" y="33"/>
                  </a:lnTo>
                  <a:lnTo>
                    <a:pt x="103" y="33"/>
                  </a:lnTo>
                  <a:lnTo>
                    <a:pt x="101" y="33"/>
                  </a:lnTo>
                  <a:lnTo>
                    <a:pt x="93" y="33"/>
                  </a:lnTo>
                  <a:lnTo>
                    <a:pt x="88" y="34"/>
                  </a:lnTo>
                  <a:lnTo>
                    <a:pt x="76" y="36"/>
                  </a:lnTo>
                  <a:lnTo>
                    <a:pt x="70" y="36"/>
                  </a:lnTo>
                  <a:lnTo>
                    <a:pt x="76" y="0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7" name="Freeform 51"/>
            <p:cNvSpPr>
              <a:spLocks/>
            </p:cNvSpPr>
            <p:nvPr/>
          </p:nvSpPr>
          <p:spPr bwMode="auto">
            <a:xfrm>
              <a:off x="3569" y="2132"/>
              <a:ext cx="17" cy="92"/>
            </a:xfrm>
            <a:custGeom>
              <a:avLst/>
              <a:gdLst>
                <a:gd name="T0" fmla="*/ 0 w 35"/>
                <a:gd name="T1" fmla="*/ 10 h 185"/>
                <a:gd name="T2" fmla="*/ 0 w 35"/>
                <a:gd name="T3" fmla="*/ 185 h 185"/>
                <a:gd name="T4" fmla="*/ 4 w 35"/>
                <a:gd name="T5" fmla="*/ 183 h 185"/>
                <a:gd name="T6" fmla="*/ 14 w 35"/>
                <a:gd name="T7" fmla="*/ 181 h 185"/>
                <a:gd name="T8" fmla="*/ 21 w 35"/>
                <a:gd name="T9" fmla="*/ 179 h 185"/>
                <a:gd name="T10" fmla="*/ 25 w 35"/>
                <a:gd name="T11" fmla="*/ 177 h 185"/>
                <a:gd name="T12" fmla="*/ 25 w 35"/>
                <a:gd name="T13" fmla="*/ 173 h 185"/>
                <a:gd name="T14" fmla="*/ 25 w 35"/>
                <a:gd name="T15" fmla="*/ 168 h 185"/>
                <a:gd name="T16" fmla="*/ 25 w 35"/>
                <a:gd name="T17" fmla="*/ 156 h 185"/>
                <a:gd name="T18" fmla="*/ 27 w 35"/>
                <a:gd name="T19" fmla="*/ 147 h 185"/>
                <a:gd name="T20" fmla="*/ 27 w 35"/>
                <a:gd name="T21" fmla="*/ 139 h 185"/>
                <a:gd name="T22" fmla="*/ 27 w 35"/>
                <a:gd name="T23" fmla="*/ 131 h 185"/>
                <a:gd name="T24" fmla="*/ 29 w 35"/>
                <a:gd name="T25" fmla="*/ 124 h 185"/>
                <a:gd name="T26" fmla="*/ 29 w 35"/>
                <a:gd name="T27" fmla="*/ 116 h 185"/>
                <a:gd name="T28" fmla="*/ 29 w 35"/>
                <a:gd name="T29" fmla="*/ 109 h 185"/>
                <a:gd name="T30" fmla="*/ 29 w 35"/>
                <a:gd name="T31" fmla="*/ 101 h 185"/>
                <a:gd name="T32" fmla="*/ 31 w 35"/>
                <a:gd name="T33" fmla="*/ 93 h 185"/>
                <a:gd name="T34" fmla="*/ 31 w 35"/>
                <a:gd name="T35" fmla="*/ 86 h 185"/>
                <a:gd name="T36" fmla="*/ 31 w 35"/>
                <a:gd name="T37" fmla="*/ 76 h 185"/>
                <a:gd name="T38" fmla="*/ 31 w 35"/>
                <a:gd name="T39" fmla="*/ 69 h 185"/>
                <a:gd name="T40" fmla="*/ 31 w 35"/>
                <a:gd name="T41" fmla="*/ 61 h 185"/>
                <a:gd name="T42" fmla="*/ 33 w 35"/>
                <a:gd name="T43" fmla="*/ 54 h 185"/>
                <a:gd name="T44" fmla="*/ 33 w 35"/>
                <a:gd name="T45" fmla="*/ 46 h 185"/>
                <a:gd name="T46" fmla="*/ 33 w 35"/>
                <a:gd name="T47" fmla="*/ 40 h 185"/>
                <a:gd name="T48" fmla="*/ 33 w 35"/>
                <a:gd name="T49" fmla="*/ 33 h 185"/>
                <a:gd name="T50" fmla="*/ 35 w 35"/>
                <a:gd name="T51" fmla="*/ 27 h 185"/>
                <a:gd name="T52" fmla="*/ 35 w 35"/>
                <a:gd name="T53" fmla="*/ 15 h 185"/>
                <a:gd name="T54" fmla="*/ 35 w 35"/>
                <a:gd name="T55" fmla="*/ 8 h 185"/>
                <a:gd name="T56" fmla="*/ 35 w 35"/>
                <a:gd name="T57" fmla="*/ 2 h 185"/>
                <a:gd name="T58" fmla="*/ 35 w 35"/>
                <a:gd name="T59" fmla="*/ 0 h 185"/>
                <a:gd name="T60" fmla="*/ 31 w 35"/>
                <a:gd name="T61" fmla="*/ 0 h 185"/>
                <a:gd name="T62" fmla="*/ 25 w 35"/>
                <a:gd name="T63" fmla="*/ 2 h 185"/>
                <a:gd name="T64" fmla="*/ 19 w 35"/>
                <a:gd name="T65" fmla="*/ 2 h 185"/>
                <a:gd name="T66" fmla="*/ 16 w 35"/>
                <a:gd name="T67" fmla="*/ 6 h 185"/>
                <a:gd name="T68" fmla="*/ 4 w 35"/>
                <a:gd name="T69" fmla="*/ 8 h 185"/>
                <a:gd name="T70" fmla="*/ 0 w 35"/>
                <a:gd name="T71" fmla="*/ 10 h 185"/>
                <a:gd name="T72" fmla="*/ 0 w 35"/>
                <a:gd name="T73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" h="185">
                  <a:moveTo>
                    <a:pt x="0" y="10"/>
                  </a:moveTo>
                  <a:lnTo>
                    <a:pt x="0" y="185"/>
                  </a:lnTo>
                  <a:lnTo>
                    <a:pt x="4" y="183"/>
                  </a:lnTo>
                  <a:lnTo>
                    <a:pt x="14" y="181"/>
                  </a:lnTo>
                  <a:lnTo>
                    <a:pt x="21" y="179"/>
                  </a:lnTo>
                  <a:lnTo>
                    <a:pt x="25" y="177"/>
                  </a:lnTo>
                  <a:lnTo>
                    <a:pt x="25" y="173"/>
                  </a:lnTo>
                  <a:lnTo>
                    <a:pt x="25" y="168"/>
                  </a:lnTo>
                  <a:lnTo>
                    <a:pt x="25" y="156"/>
                  </a:lnTo>
                  <a:lnTo>
                    <a:pt x="27" y="147"/>
                  </a:lnTo>
                  <a:lnTo>
                    <a:pt x="27" y="139"/>
                  </a:lnTo>
                  <a:lnTo>
                    <a:pt x="27" y="131"/>
                  </a:lnTo>
                  <a:lnTo>
                    <a:pt x="29" y="124"/>
                  </a:lnTo>
                  <a:lnTo>
                    <a:pt x="29" y="116"/>
                  </a:lnTo>
                  <a:lnTo>
                    <a:pt x="29" y="109"/>
                  </a:lnTo>
                  <a:lnTo>
                    <a:pt x="29" y="101"/>
                  </a:lnTo>
                  <a:lnTo>
                    <a:pt x="31" y="93"/>
                  </a:lnTo>
                  <a:lnTo>
                    <a:pt x="31" y="86"/>
                  </a:lnTo>
                  <a:lnTo>
                    <a:pt x="31" y="76"/>
                  </a:lnTo>
                  <a:lnTo>
                    <a:pt x="31" y="69"/>
                  </a:lnTo>
                  <a:lnTo>
                    <a:pt x="31" y="61"/>
                  </a:lnTo>
                  <a:lnTo>
                    <a:pt x="33" y="54"/>
                  </a:lnTo>
                  <a:lnTo>
                    <a:pt x="33" y="46"/>
                  </a:lnTo>
                  <a:lnTo>
                    <a:pt x="33" y="40"/>
                  </a:lnTo>
                  <a:lnTo>
                    <a:pt x="33" y="33"/>
                  </a:lnTo>
                  <a:lnTo>
                    <a:pt x="35" y="27"/>
                  </a:lnTo>
                  <a:lnTo>
                    <a:pt x="35" y="15"/>
                  </a:lnTo>
                  <a:lnTo>
                    <a:pt x="35" y="8"/>
                  </a:lnTo>
                  <a:lnTo>
                    <a:pt x="35" y="2"/>
                  </a:lnTo>
                  <a:lnTo>
                    <a:pt x="35" y="0"/>
                  </a:lnTo>
                  <a:lnTo>
                    <a:pt x="31" y="0"/>
                  </a:lnTo>
                  <a:lnTo>
                    <a:pt x="25" y="2"/>
                  </a:lnTo>
                  <a:lnTo>
                    <a:pt x="19" y="2"/>
                  </a:lnTo>
                  <a:lnTo>
                    <a:pt x="16" y="6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48" name="Freeform 52"/>
            <p:cNvSpPr>
              <a:spLocks/>
            </p:cNvSpPr>
            <p:nvPr/>
          </p:nvSpPr>
          <p:spPr bwMode="auto">
            <a:xfrm>
              <a:off x="3563" y="2243"/>
              <a:ext cx="15" cy="82"/>
            </a:xfrm>
            <a:custGeom>
              <a:avLst/>
              <a:gdLst>
                <a:gd name="T0" fmla="*/ 4 w 30"/>
                <a:gd name="T1" fmla="*/ 13 h 163"/>
                <a:gd name="T2" fmla="*/ 2 w 30"/>
                <a:gd name="T3" fmla="*/ 15 h 163"/>
                <a:gd name="T4" fmla="*/ 0 w 30"/>
                <a:gd name="T5" fmla="*/ 19 h 163"/>
                <a:gd name="T6" fmla="*/ 0 w 30"/>
                <a:gd name="T7" fmla="*/ 26 h 163"/>
                <a:gd name="T8" fmla="*/ 0 w 30"/>
                <a:gd name="T9" fmla="*/ 36 h 163"/>
                <a:gd name="T10" fmla="*/ 0 w 30"/>
                <a:gd name="T11" fmla="*/ 42 h 163"/>
                <a:gd name="T12" fmla="*/ 0 w 30"/>
                <a:gd name="T13" fmla="*/ 47 h 163"/>
                <a:gd name="T14" fmla="*/ 0 w 30"/>
                <a:gd name="T15" fmla="*/ 53 h 163"/>
                <a:gd name="T16" fmla="*/ 0 w 30"/>
                <a:gd name="T17" fmla="*/ 59 h 163"/>
                <a:gd name="T18" fmla="*/ 0 w 30"/>
                <a:gd name="T19" fmla="*/ 64 h 163"/>
                <a:gd name="T20" fmla="*/ 0 w 30"/>
                <a:gd name="T21" fmla="*/ 72 h 163"/>
                <a:gd name="T22" fmla="*/ 0 w 30"/>
                <a:gd name="T23" fmla="*/ 80 h 163"/>
                <a:gd name="T24" fmla="*/ 0 w 30"/>
                <a:gd name="T25" fmla="*/ 85 h 163"/>
                <a:gd name="T26" fmla="*/ 0 w 30"/>
                <a:gd name="T27" fmla="*/ 91 h 163"/>
                <a:gd name="T28" fmla="*/ 0 w 30"/>
                <a:gd name="T29" fmla="*/ 99 h 163"/>
                <a:gd name="T30" fmla="*/ 0 w 30"/>
                <a:gd name="T31" fmla="*/ 106 h 163"/>
                <a:gd name="T32" fmla="*/ 0 w 30"/>
                <a:gd name="T33" fmla="*/ 112 h 163"/>
                <a:gd name="T34" fmla="*/ 0 w 30"/>
                <a:gd name="T35" fmla="*/ 123 h 163"/>
                <a:gd name="T36" fmla="*/ 2 w 30"/>
                <a:gd name="T37" fmla="*/ 135 h 163"/>
                <a:gd name="T38" fmla="*/ 2 w 30"/>
                <a:gd name="T39" fmla="*/ 144 h 163"/>
                <a:gd name="T40" fmla="*/ 2 w 30"/>
                <a:gd name="T41" fmla="*/ 152 h 163"/>
                <a:gd name="T42" fmla="*/ 2 w 30"/>
                <a:gd name="T43" fmla="*/ 156 h 163"/>
                <a:gd name="T44" fmla="*/ 4 w 30"/>
                <a:gd name="T45" fmla="*/ 159 h 163"/>
                <a:gd name="T46" fmla="*/ 8 w 30"/>
                <a:gd name="T47" fmla="*/ 159 h 163"/>
                <a:gd name="T48" fmla="*/ 17 w 30"/>
                <a:gd name="T49" fmla="*/ 161 h 163"/>
                <a:gd name="T50" fmla="*/ 27 w 30"/>
                <a:gd name="T51" fmla="*/ 163 h 163"/>
                <a:gd name="T52" fmla="*/ 30 w 30"/>
                <a:gd name="T53" fmla="*/ 161 h 163"/>
                <a:gd name="T54" fmla="*/ 29 w 30"/>
                <a:gd name="T55" fmla="*/ 159 h 163"/>
                <a:gd name="T56" fmla="*/ 29 w 30"/>
                <a:gd name="T57" fmla="*/ 152 h 163"/>
                <a:gd name="T58" fmla="*/ 27 w 30"/>
                <a:gd name="T59" fmla="*/ 144 h 163"/>
                <a:gd name="T60" fmla="*/ 27 w 30"/>
                <a:gd name="T61" fmla="*/ 135 h 163"/>
                <a:gd name="T62" fmla="*/ 27 w 30"/>
                <a:gd name="T63" fmla="*/ 127 h 163"/>
                <a:gd name="T64" fmla="*/ 27 w 30"/>
                <a:gd name="T65" fmla="*/ 119 h 163"/>
                <a:gd name="T66" fmla="*/ 27 w 30"/>
                <a:gd name="T67" fmla="*/ 114 h 163"/>
                <a:gd name="T68" fmla="*/ 27 w 30"/>
                <a:gd name="T69" fmla="*/ 108 h 163"/>
                <a:gd name="T70" fmla="*/ 27 w 30"/>
                <a:gd name="T71" fmla="*/ 100 h 163"/>
                <a:gd name="T72" fmla="*/ 27 w 30"/>
                <a:gd name="T73" fmla="*/ 93 h 163"/>
                <a:gd name="T74" fmla="*/ 27 w 30"/>
                <a:gd name="T75" fmla="*/ 85 h 163"/>
                <a:gd name="T76" fmla="*/ 27 w 30"/>
                <a:gd name="T77" fmla="*/ 80 h 163"/>
                <a:gd name="T78" fmla="*/ 27 w 30"/>
                <a:gd name="T79" fmla="*/ 70 h 163"/>
                <a:gd name="T80" fmla="*/ 27 w 30"/>
                <a:gd name="T81" fmla="*/ 64 h 163"/>
                <a:gd name="T82" fmla="*/ 27 w 30"/>
                <a:gd name="T83" fmla="*/ 57 h 163"/>
                <a:gd name="T84" fmla="*/ 27 w 30"/>
                <a:gd name="T85" fmla="*/ 49 h 163"/>
                <a:gd name="T86" fmla="*/ 27 w 30"/>
                <a:gd name="T87" fmla="*/ 43 h 163"/>
                <a:gd name="T88" fmla="*/ 27 w 30"/>
                <a:gd name="T89" fmla="*/ 36 h 163"/>
                <a:gd name="T90" fmla="*/ 27 w 30"/>
                <a:gd name="T91" fmla="*/ 28 h 163"/>
                <a:gd name="T92" fmla="*/ 27 w 30"/>
                <a:gd name="T93" fmla="*/ 24 h 163"/>
                <a:gd name="T94" fmla="*/ 27 w 30"/>
                <a:gd name="T95" fmla="*/ 13 h 163"/>
                <a:gd name="T96" fmla="*/ 27 w 30"/>
                <a:gd name="T97" fmla="*/ 5 h 163"/>
                <a:gd name="T98" fmla="*/ 27 w 30"/>
                <a:gd name="T99" fmla="*/ 2 h 163"/>
                <a:gd name="T100" fmla="*/ 27 w 30"/>
                <a:gd name="T101" fmla="*/ 0 h 163"/>
                <a:gd name="T102" fmla="*/ 4 w 30"/>
                <a:gd name="T103" fmla="*/ 13 h 163"/>
                <a:gd name="T104" fmla="*/ 4 w 30"/>
                <a:gd name="T105" fmla="*/ 1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" h="163">
                  <a:moveTo>
                    <a:pt x="4" y="13"/>
                  </a:moveTo>
                  <a:lnTo>
                    <a:pt x="2" y="15"/>
                  </a:lnTo>
                  <a:lnTo>
                    <a:pt x="0" y="19"/>
                  </a:lnTo>
                  <a:lnTo>
                    <a:pt x="0" y="26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0" y="47"/>
                  </a:lnTo>
                  <a:lnTo>
                    <a:pt x="0" y="53"/>
                  </a:lnTo>
                  <a:lnTo>
                    <a:pt x="0" y="59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0" y="91"/>
                  </a:lnTo>
                  <a:lnTo>
                    <a:pt x="0" y="99"/>
                  </a:lnTo>
                  <a:lnTo>
                    <a:pt x="0" y="106"/>
                  </a:lnTo>
                  <a:lnTo>
                    <a:pt x="0" y="112"/>
                  </a:lnTo>
                  <a:lnTo>
                    <a:pt x="0" y="123"/>
                  </a:lnTo>
                  <a:lnTo>
                    <a:pt x="2" y="135"/>
                  </a:lnTo>
                  <a:lnTo>
                    <a:pt x="2" y="144"/>
                  </a:lnTo>
                  <a:lnTo>
                    <a:pt x="2" y="152"/>
                  </a:lnTo>
                  <a:lnTo>
                    <a:pt x="2" y="156"/>
                  </a:lnTo>
                  <a:lnTo>
                    <a:pt x="4" y="159"/>
                  </a:lnTo>
                  <a:lnTo>
                    <a:pt x="8" y="159"/>
                  </a:lnTo>
                  <a:lnTo>
                    <a:pt x="17" y="161"/>
                  </a:lnTo>
                  <a:lnTo>
                    <a:pt x="27" y="163"/>
                  </a:lnTo>
                  <a:lnTo>
                    <a:pt x="30" y="161"/>
                  </a:lnTo>
                  <a:lnTo>
                    <a:pt x="29" y="159"/>
                  </a:lnTo>
                  <a:lnTo>
                    <a:pt x="29" y="152"/>
                  </a:lnTo>
                  <a:lnTo>
                    <a:pt x="27" y="144"/>
                  </a:lnTo>
                  <a:lnTo>
                    <a:pt x="27" y="135"/>
                  </a:lnTo>
                  <a:lnTo>
                    <a:pt x="27" y="127"/>
                  </a:lnTo>
                  <a:lnTo>
                    <a:pt x="27" y="119"/>
                  </a:lnTo>
                  <a:lnTo>
                    <a:pt x="27" y="114"/>
                  </a:lnTo>
                  <a:lnTo>
                    <a:pt x="27" y="108"/>
                  </a:lnTo>
                  <a:lnTo>
                    <a:pt x="27" y="100"/>
                  </a:lnTo>
                  <a:lnTo>
                    <a:pt x="27" y="93"/>
                  </a:lnTo>
                  <a:lnTo>
                    <a:pt x="27" y="85"/>
                  </a:lnTo>
                  <a:lnTo>
                    <a:pt x="27" y="80"/>
                  </a:lnTo>
                  <a:lnTo>
                    <a:pt x="27" y="70"/>
                  </a:lnTo>
                  <a:lnTo>
                    <a:pt x="27" y="64"/>
                  </a:lnTo>
                  <a:lnTo>
                    <a:pt x="27" y="57"/>
                  </a:lnTo>
                  <a:lnTo>
                    <a:pt x="27" y="49"/>
                  </a:lnTo>
                  <a:lnTo>
                    <a:pt x="27" y="43"/>
                  </a:lnTo>
                  <a:lnTo>
                    <a:pt x="27" y="36"/>
                  </a:lnTo>
                  <a:lnTo>
                    <a:pt x="27" y="28"/>
                  </a:lnTo>
                  <a:lnTo>
                    <a:pt x="27" y="24"/>
                  </a:lnTo>
                  <a:lnTo>
                    <a:pt x="27" y="13"/>
                  </a:lnTo>
                  <a:lnTo>
                    <a:pt x="27" y="5"/>
                  </a:lnTo>
                  <a:lnTo>
                    <a:pt x="27" y="2"/>
                  </a:lnTo>
                  <a:lnTo>
                    <a:pt x="27" y="0"/>
                  </a:lnTo>
                  <a:lnTo>
                    <a:pt x="4" y="13"/>
                  </a:lnTo>
                  <a:lnTo>
                    <a:pt x="4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2" name="Freeform 56"/>
            <p:cNvSpPr>
              <a:spLocks/>
            </p:cNvSpPr>
            <p:nvPr/>
          </p:nvSpPr>
          <p:spPr bwMode="auto">
            <a:xfrm>
              <a:off x="2905" y="2799"/>
              <a:ext cx="182" cy="37"/>
            </a:xfrm>
            <a:custGeom>
              <a:avLst/>
              <a:gdLst>
                <a:gd name="T0" fmla="*/ 0 w 364"/>
                <a:gd name="T1" fmla="*/ 23 h 74"/>
                <a:gd name="T2" fmla="*/ 21 w 364"/>
                <a:gd name="T3" fmla="*/ 0 h 74"/>
                <a:gd name="T4" fmla="*/ 103 w 364"/>
                <a:gd name="T5" fmla="*/ 30 h 74"/>
                <a:gd name="T6" fmla="*/ 230 w 364"/>
                <a:gd name="T7" fmla="*/ 32 h 74"/>
                <a:gd name="T8" fmla="*/ 337 w 364"/>
                <a:gd name="T9" fmla="*/ 7 h 74"/>
                <a:gd name="T10" fmla="*/ 364 w 364"/>
                <a:gd name="T11" fmla="*/ 44 h 74"/>
                <a:gd name="T12" fmla="*/ 211 w 364"/>
                <a:gd name="T13" fmla="*/ 74 h 74"/>
                <a:gd name="T14" fmla="*/ 107 w 364"/>
                <a:gd name="T15" fmla="*/ 64 h 74"/>
                <a:gd name="T16" fmla="*/ 0 w 364"/>
                <a:gd name="T17" fmla="*/ 23 h 74"/>
                <a:gd name="T18" fmla="*/ 0 w 364"/>
                <a:gd name="T19" fmla="*/ 2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4" h="74">
                  <a:moveTo>
                    <a:pt x="0" y="23"/>
                  </a:moveTo>
                  <a:lnTo>
                    <a:pt x="21" y="0"/>
                  </a:lnTo>
                  <a:lnTo>
                    <a:pt x="103" y="30"/>
                  </a:lnTo>
                  <a:lnTo>
                    <a:pt x="230" y="32"/>
                  </a:lnTo>
                  <a:lnTo>
                    <a:pt x="337" y="7"/>
                  </a:lnTo>
                  <a:lnTo>
                    <a:pt x="364" y="44"/>
                  </a:lnTo>
                  <a:lnTo>
                    <a:pt x="211" y="74"/>
                  </a:lnTo>
                  <a:lnTo>
                    <a:pt x="107" y="64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3" name="Freeform 57"/>
            <p:cNvSpPr>
              <a:spLocks/>
            </p:cNvSpPr>
            <p:nvPr/>
          </p:nvSpPr>
          <p:spPr bwMode="auto">
            <a:xfrm>
              <a:off x="3012" y="2145"/>
              <a:ext cx="23" cy="32"/>
            </a:xfrm>
            <a:custGeom>
              <a:avLst/>
              <a:gdLst>
                <a:gd name="T0" fmla="*/ 33 w 48"/>
                <a:gd name="T1" fmla="*/ 4 h 63"/>
                <a:gd name="T2" fmla="*/ 31 w 48"/>
                <a:gd name="T3" fmla="*/ 4 h 63"/>
                <a:gd name="T4" fmla="*/ 25 w 48"/>
                <a:gd name="T5" fmla="*/ 9 h 63"/>
                <a:gd name="T6" fmla="*/ 19 w 48"/>
                <a:gd name="T7" fmla="*/ 19 h 63"/>
                <a:gd name="T8" fmla="*/ 14 w 48"/>
                <a:gd name="T9" fmla="*/ 28 h 63"/>
                <a:gd name="T10" fmla="*/ 6 w 48"/>
                <a:gd name="T11" fmla="*/ 38 h 63"/>
                <a:gd name="T12" fmla="*/ 2 w 48"/>
                <a:gd name="T13" fmla="*/ 49 h 63"/>
                <a:gd name="T14" fmla="*/ 0 w 48"/>
                <a:gd name="T15" fmla="*/ 55 h 63"/>
                <a:gd name="T16" fmla="*/ 2 w 48"/>
                <a:gd name="T17" fmla="*/ 61 h 63"/>
                <a:gd name="T18" fmla="*/ 8 w 48"/>
                <a:gd name="T19" fmla="*/ 63 h 63"/>
                <a:gd name="T20" fmla="*/ 16 w 48"/>
                <a:gd name="T21" fmla="*/ 63 h 63"/>
                <a:gd name="T22" fmla="*/ 23 w 48"/>
                <a:gd name="T23" fmla="*/ 57 h 63"/>
                <a:gd name="T24" fmla="*/ 31 w 48"/>
                <a:gd name="T25" fmla="*/ 53 h 63"/>
                <a:gd name="T26" fmla="*/ 31 w 48"/>
                <a:gd name="T27" fmla="*/ 49 h 63"/>
                <a:gd name="T28" fmla="*/ 35 w 48"/>
                <a:gd name="T29" fmla="*/ 44 h 63"/>
                <a:gd name="T30" fmla="*/ 38 w 48"/>
                <a:gd name="T31" fmla="*/ 36 h 63"/>
                <a:gd name="T32" fmla="*/ 42 w 48"/>
                <a:gd name="T33" fmla="*/ 30 h 63"/>
                <a:gd name="T34" fmla="*/ 44 w 48"/>
                <a:gd name="T35" fmla="*/ 25 h 63"/>
                <a:gd name="T36" fmla="*/ 46 w 48"/>
                <a:gd name="T37" fmla="*/ 17 h 63"/>
                <a:gd name="T38" fmla="*/ 48 w 48"/>
                <a:gd name="T39" fmla="*/ 9 h 63"/>
                <a:gd name="T40" fmla="*/ 48 w 48"/>
                <a:gd name="T41" fmla="*/ 7 h 63"/>
                <a:gd name="T42" fmla="*/ 44 w 48"/>
                <a:gd name="T43" fmla="*/ 0 h 63"/>
                <a:gd name="T44" fmla="*/ 38 w 48"/>
                <a:gd name="T45" fmla="*/ 0 h 63"/>
                <a:gd name="T46" fmla="*/ 33 w 48"/>
                <a:gd name="T47" fmla="*/ 2 h 63"/>
                <a:gd name="T48" fmla="*/ 33 w 48"/>
                <a:gd name="T49" fmla="*/ 4 h 63"/>
                <a:gd name="T50" fmla="*/ 33 w 48"/>
                <a:gd name="T51" fmla="*/ 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8" h="63">
                  <a:moveTo>
                    <a:pt x="33" y="4"/>
                  </a:moveTo>
                  <a:lnTo>
                    <a:pt x="31" y="4"/>
                  </a:lnTo>
                  <a:lnTo>
                    <a:pt x="25" y="9"/>
                  </a:lnTo>
                  <a:lnTo>
                    <a:pt x="19" y="19"/>
                  </a:lnTo>
                  <a:lnTo>
                    <a:pt x="14" y="28"/>
                  </a:lnTo>
                  <a:lnTo>
                    <a:pt x="6" y="38"/>
                  </a:lnTo>
                  <a:lnTo>
                    <a:pt x="2" y="49"/>
                  </a:lnTo>
                  <a:lnTo>
                    <a:pt x="0" y="55"/>
                  </a:lnTo>
                  <a:lnTo>
                    <a:pt x="2" y="61"/>
                  </a:lnTo>
                  <a:lnTo>
                    <a:pt x="8" y="63"/>
                  </a:lnTo>
                  <a:lnTo>
                    <a:pt x="16" y="63"/>
                  </a:lnTo>
                  <a:lnTo>
                    <a:pt x="23" y="57"/>
                  </a:lnTo>
                  <a:lnTo>
                    <a:pt x="31" y="53"/>
                  </a:lnTo>
                  <a:lnTo>
                    <a:pt x="31" y="49"/>
                  </a:lnTo>
                  <a:lnTo>
                    <a:pt x="35" y="44"/>
                  </a:lnTo>
                  <a:lnTo>
                    <a:pt x="38" y="36"/>
                  </a:lnTo>
                  <a:lnTo>
                    <a:pt x="42" y="30"/>
                  </a:lnTo>
                  <a:lnTo>
                    <a:pt x="44" y="25"/>
                  </a:lnTo>
                  <a:lnTo>
                    <a:pt x="46" y="17"/>
                  </a:lnTo>
                  <a:lnTo>
                    <a:pt x="48" y="9"/>
                  </a:lnTo>
                  <a:lnTo>
                    <a:pt x="48" y="7"/>
                  </a:lnTo>
                  <a:lnTo>
                    <a:pt x="44" y="0"/>
                  </a:lnTo>
                  <a:lnTo>
                    <a:pt x="38" y="0"/>
                  </a:lnTo>
                  <a:lnTo>
                    <a:pt x="33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4" name="Freeform 58"/>
            <p:cNvSpPr>
              <a:spLocks/>
            </p:cNvSpPr>
            <p:nvPr/>
          </p:nvSpPr>
          <p:spPr bwMode="auto">
            <a:xfrm>
              <a:off x="3077" y="2130"/>
              <a:ext cx="44" cy="56"/>
            </a:xfrm>
            <a:custGeom>
              <a:avLst/>
              <a:gdLst>
                <a:gd name="T0" fmla="*/ 1 w 87"/>
                <a:gd name="T1" fmla="*/ 29 h 113"/>
                <a:gd name="T2" fmla="*/ 3 w 87"/>
                <a:gd name="T3" fmla="*/ 27 h 113"/>
                <a:gd name="T4" fmla="*/ 7 w 87"/>
                <a:gd name="T5" fmla="*/ 27 h 113"/>
                <a:gd name="T6" fmla="*/ 15 w 87"/>
                <a:gd name="T7" fmla="*/ 23 h 113"/>
                <a:gd name="T8" fmla="*/ 24 w 87"/>
                <a:gd name="T9" fmla="*/ 19 h 113"/>
                <a:gd name="T10" fmla="*/ 34 w 87"/>
                <a:gd name="T11" fmla="*/ 16 h 113"/>
                <a:gd name="T12" fmla="*/ 43 w 87"/>
                <a:gd name="T13" fmla="*/ 14 h 113"/>
                <a:gd name="T14" fmla="*/ 53 w 87"/>
                <a:gd name="T15" fmla="*/ 12 h 113"/>
                <a:gd name="T16" fmla="*/ 60 w 87"/>
                <a:gd name="T17" fmla="*/ 14 h 113"/>
                <a:gd name="T18" fmla="*/ 68 w 87"/>
                <a:gd name="T19" fmla="*/ 16 h 113"/>
                <a:gd name="T20" fmla="*/ 72 w 87"/>
                <a:gd name="T21" fmla="*/ 21 h 113"/>
                <a:gd name="T22" fmla="*/ 74 w 87"/>
                <a:gd name="T23" fmla="*/ 29 h 113"/>
                <a:gd name="T24" fmla="*/ 72 w 87"/>
                <a:gd name="T25" fmla="*/ 40 h 113"/>
                <a:gd name="T26" fmla="*/ 68 w 87"/>
                <a:gd name="T27" fmla="*/ 48 h 113"/>
                <a:gd name="T28" fmla="*/ 62 w 87"/>
                <a:gd name="T29" fmla="*/ 58 h 113"/>
                <a:gd name="T30" fmla="*/ 60 w 87"/>
                <a:gd name="T31" fmla="*/ 63 h 113"/>
                <a:gd name="T32" fmla="*/ 57 w 87"/>
                <a:gd name="T33" fmla="*/ 71 h 113"/>
                <a:gd name="T34" fmla="*/ 53 w 87"/>
                <a:gd name="T35" fmla="*/ 77 h 113"/>
                <a:gd name="T36" fmla="*/ 49 w 87"/>
                <a:gd name="T37" fmla="*/ 82 h 113"/>
                <a:gd name="T38" fmla="*/ 41 w 87"/>
                <a:gd name="T39" fmla="*/ 94 h 113"/>
                <a:gd name="T40" fmla="*/ 38 w 87"/>
                <a:gd name="T41" fmla="*/ 103 h 113"/>
                <a:gd name="T42" fmla="*/ 36 w 87"/>
                <a:gd name="T43" fmla="*/ 109 h 113"/>
                <a:gd name="T44" fmla="*/ 38 w 87"/>
                <a:gd name="T45" fmla="*/ 113 h 113"/>
                <a:gd name="T46" fmla="*/ 41 w 87"/>
                <a:gd name="T47" fmla="*/ 109 h 113"/>
                <a:gd name="T48" fmla="*/ 51 w 87"/>
                <a:gd name="T49" fmla="*/ 101 h 113"/>
                <a:gd name="T50" fmla="*/ 55 w 87"/>
                <a:gd name="T51" fmla="*/ 94 h 113"/>
                <a:gd name="T52" fmla="*/ 60 w 87"/>
                <a:gd name="T53" fmla="*/ 88 h 113"/>
                <a:gd name="T54" fmla="*/ 64 w 87"/>
                <a:gd name="T55" fmla="*/ 82 h 113"/>
                <a:gd name="T56" fmla="*/ 70 w 87"/>
                <a:gd name="T57" fmla="*/ 77 h 113"/>
                <a:gd name="T58" fmla="*/ 74 w 87"/>
                <a:gd name="T59" fmla="*/ 67 h 113"/>
                <a:gd name="T60" fmla="*/ 77 w 87"/>
                <a:gd name="T61" fmla="*/ 59 h 113"/>
                <a:gd name="T62" fmla="*/ 81 w 87"/>
                <a:gd name="T63" fmla="*/ 52 h 113"/>
                <a:gd name="T64" fmla="*/ 85 w 87"/>
                <a:gd name="T65" fmla="*/ 44 h 113"/>
                <a:gd name="T66" fmla="*/ 87 w 87"/>
                <a:gd name="T67" fmla="*/ 38 h 113"/>
                <a:gd name="T68" fmla="*/ 87 w 87"/>
                <a:gd name="T69" fmla="*/ 31 h 113"/>
                <a:gd name="T70" fmla="*/ 87 w 87"/>
                <a:gd name="T71" fmla="*/ 23 h 113"/>
                <a:gd name="T72" fmla="*/ 87 w 87"/>
                <a:gd name="T73" fmla="*/ 19 h 113"/>
                <a:gd name="T74" fmla="*/ 79 w 87"/>
                <a:gd name="T75" fmla="*/ 10 h 113"/>
                <a:gd name="T76" fmla="*/ 72 w 87"/>
                <a:gd name="T77" fmla="*/ 4 h 113"/>
                <a:gd name="T78" fmla="*/ 62 w 87"/>
                <a:gd name="T79" fmla="*/ 0 h 113"/>
                <a:gd name="T80" fmla="*/ 51 w 87"/>
                <a:gd name="T81" fmla="*/ 0 h 113"/>
                <a:gd name="T82" fmla="*/ 39 w 87"/>
                <a:gd name="T83" fmla="*/ 0 h 113"/>
                <a:gd name="T84" fmla="*/ 30 w 87"/>
                <a:gd name="T85" fmla="*/ 2 h 113"/>
                <a:gd name="T86" fmla="*/ 22 w 87"/>
                <a:gd name="T87" fmla="*/ 2 h 113"/>
                <a:gd name="T88" fmla="*/ 17 w 87"/>
                <a:gd name="T89" fmla="*/ 6 h 113"/>
                <a:gd name="T90" fmla="*/ 7 w 87"/>
                <a:gd name="T91" fmla="*/ 12 h 113"/>
                <a:gd name="T92" fmla="*/ 1 w 87"/>
                <a:gd name="T93" fmla="*/ 21 h 113"/>
                <a:gd name="T94" fmla="*/ 0 w 87"/>
                <a:gd name="T95" fmla="*/ 27 h 113"/>
                <a:gd name="T96" fmla="*/ 1 w 87"/>
                <a:gd name="T97" fmla="*/ 29 h 113"/>
                <a:gd name="T98" fmla="*/ 1 w 87"/>
                <a:gd name="T99" fmla="*/ 29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7" h="113">
                  <a:moveTo>
                    <a:pt x="1" y="29"/>
                  </a:moveTo>
                  <a:lnTo>
                    <a:pt x="3" y="27"/>
                  </a:lnTo>
                  <a:lnTo>
                    <a:pt x="7" y="27"/>
                  </a:lnTo>
                  <a:lnTo>
                    <a:pt x="15" y="23"/>
                  </a:lnTo>
                  <a:lnTo>
                    <a:pt x="24" y="19"/>
                  </a:lnTo>
                  <a:lnTo>
                    <a:pt x="34" y="16"/>
                  </a:lnTo>
                  <a:lnTo>
                    <a:pt x="43" y="14"/>
                  </a:lnTo>
                  <a:lnTo>
                    <a:pt x="53" y="12"/>
                  </a:lnTo>
                  <a:lnTo>
                    <a:pt x="60" y="14"/>
                  </a:lnTo>
                  <a:lnTo>
                    <a:pt x="68" y="16"/>
                  </a:lnTo>
                  <a:lnTo>
                    <a:pt x="72" y="21"/>
                  </a:lnTo>
                  <a:lnTo>
                    <a:pt x="74" y="29"/>
                  </a:lnTo>
                  <a:lnTo>
                    <a:pt x="72" y="40"/>
                  </a:lnTo>
                  <a:lnTo>
                    <a:pt x="68" y="48"/>
                  </a:lnTo>
                  <a:lnTo>
                    <a:pt x="62" y="58"/>
                  </a:lnTo>
                  <a:lnTo>
                    <a:pt x="60" y="63"/>
                  </a:lnTo>
                  <a:lnTo>
                    <a:pt x="57" y="71"/>
                  </a:lnTo>
                  <a:lnTo>
                    <a:pt x="53" y="77"/>
                  </a:lnTo>
                  <a:lnTo>
                    <a:pt x="49" y="82"/>
                  </a:lnTo>
                  <a:lnTo>
                    <a:pt x="41" y="94"/>
                  </a:lnTo>
                  <a:lnTo>
                    <a:pt x="38" y="103"/>
                  </a:lnTo>
                  <a:lnTo>
                    <a:pt x="36" y="109"/>
                  </a:lnTo>
                  <a:lnTo>
                    <a:pt x="38" y="113"/>
                  </a:lnTo>
                  <a:lnTo>
                    <a:pt x="41" y="109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60" y="88"/>
                  </a:lnTo>
                  <a:lnTo>
                    <a:pt x="64" y="82"/>
                  </a:lnTo>
                  <a:lnTo>
                    <a:pt x="70" y="77"/>
                  </a:lnTo>
                  <a:lnTo>
                    <a:pt x="74" y="67"/>
                  </a:lnTo>
                  <a:lnTo>
                    <a:pt x="77" y="59"/>
                  </a:lnTo>
                  <a:lnTo>
                    <a:pt x="81" y="52"/>
                  </a:lnTo>
                  <a:lnTo>
                    <a:pt x="85" y="44"/>
                  </a:lnTo>
                  <a:lnTo>
                    <a:pt x="87" y="38"/>
                  </a:lnTo>
                  <a:lnTo>
                    <a:pt x="87" y="31"/>
                  </a:lnTo>
                  <a:lnTo>
                    <a:pt x="87" y="23"/>
                  </a:lnTo>
                  <a:lnTo>
                    <a:pt x="87" y="19"/>
                  </a:lnTo>
                  <a:lnTo>
                    <a:pt x="79" y="10"/>
                  </a:lnTo>
                  <a:lnTo>
                    <a:pt x="72" y="4"/>
                  </a:lnTo>
                  <a:lnTo>
                    <a:pt x="62" y="0"/>
                  </a:lnTo>
                  <a:lnTo>
                    <a:pt x="51" y="0"/>
                  </a:lnTo>
                  <a:lnTo>
                    <a:pt x="39" y="0"/>
                  </a:lnTo>
                  <a:lnTo>
                    <a:pt x="30" y="2"/>
                  </a:lnTo>
                  <a:lnTo>
                    <a:pt x="22" y="2"/>
                  </a:lnTo>
                  <a:lnTo>
                    <a:pt x="17" y="6"/>
                  </a:lnTo>
                  <a:lnTo>
                    <a:pt x="7" y="12"/>
                  </a:lnTo>
                  <a:lnTo>
                    <a:pt x="1" y="21"/>
                  </a:lnTo>
                  <a:lnTo>
                    <a:pt x="0" y="27"/>
                  </a:lnTo>
                  <a:lnTo>
                    <a:pt x="1" y="29"/>
                  </a:lnTo>
                  <a:lnTo>
                    <a:pt x="1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5" name="Freeform 59"/>
            <p:cNvSpPr>
              <a:spLocks/>
            </p:cNvSpPr>
            <p:nvPr/>
          </p:nvSpPr>
          <p:spPr bwMode="auto">
            <a:xfrm>
              <a:off x="3132" y="2118"/>
              <a:ext cx="18" cy="29"/>
            </a:xfrm>
            <a:custGeom>
              <a:avLst/>
              <a:gdLst>
                <a:gd name="T0" fmla="*/ 19 w 34"/>
                <a:gd name="T1" fmla="*/ 7 h 59"/>
                <a:gd name="T2" fmla="*/ 17 w 34"/>
                <a:gd name="T3" fmla="*/ 7 h 59"/>
                <a:gd name="T4" fmla="*/ 15 w 34"/>
                <a:gd name="T5" fmla="*/ 13 h 59"/>
                <a:gd name="T6" fmla="*/ 11 w 34"/>
                <a:gd name="T7" fmla="*/ 19 h 59"/>
                <a:gd name="T8" fmla="*/ 7 w 34"/>
                <a:gd name="T9" fmla="*/ 26 h 59"/>
                <a:gd name="T10" fmla="*/ 4 w 34"/>
                <a:gd name="T11" fmla="*/ 36 h 59"/>
                <a:gd name="T12" fmla="*/ 2 w 34"/>
                <a:gd name="T13" fmla="*/ 43 h 59"/>
                <a:gd name="T14" fmla="*/ 0 w 34"/>
                <a:gd name="T15" fmla="*/ 51 h 59"/>
                <a:gd name="T16" fmla="*/ 2 w 34"/>
                <a:gd name="T17" fmla="*/ 57 h 59"/>
                <a:gd name="T18" fmla="*/ 7 w 34"/>
                <a:gd name="T19" fmla="*/ 59 h 59"/>
                <a:gd name="T20" fmla="*/ 17 w 34"/>
                <a:gd name="T21" fmla="*/ 59 h 59"/>
                <a:gd name="T22" fmla="*/ 25 w 34"/>
                <a:gd name="T23" fmla="*/ 55 h 59"/>
                <a:gd name="T24" fmla="*/ 32 w 34"/>
                <a:gd name="T25" fmla="*/ 47 h 59"/>
                <a:gd name="T26" fmla="*/ 32 w 34"/>
                <a:gd name="T27" fmla="*/ 36 h 59"/>
                <a:gd name="T28" fmla="*/ 34 w 34"/>
                <a:gd name="T29" fmla="*/ 24 h 59"/>
                <a:gd name="T30" fmla="*/ 34 w 34"/>
                <a:gd name="T31" fmla="*/ 15 h 59"/>
                <a:gd name="T32" fmla="*/ 34 w 34"/>
                <a:gd name="T33" fmla="*/ 7 h 59"/>
                <a:gd name="T34" fmla="*/ 28 w 34"/>
                <a:gd name="T35" fmla="*/ 0 h 59"/>
                <a:gd name="T36" fmla="*/ 25 w 34"/>
                <a:gd name="T37" fmla="*/ 2 h 59"/>
                <a:gd name="T38" fmla="*/ 21 w 34"/>
                <a:gd name="T39" fmla="*/ 4 h 59"/>
                <a:gd name="T40" fmla="*/ 19 w 34"/>
                <a:gd name="T41" fmla="*/ 7 h 59"/>
                <a:gd name="T42" fmla="*/ 19 w 34"/>
                <a:gd name="T43" fmla="*/ 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4" h="59">
                  <a:moveTo>
                    <a:pt x="19" y="7"/>
                  </a:moveTo>
                  <a:lnTo>
                    <a:pt x="17" y="7"/>
                  </a:lnTo>
                  <a:lnTo>
                    <a:pt x="15" y="13"/>
                  </a:lnTo>
                  <a:lnTo>
                    <a:pt x="11" y="19"/>
                  </a:lnTo>
                  <a:lnTo>
                    <a:pt x="7" y="26"/>
                  </a:lnTo>
                  <a:lnTo>
                    <a:pt x="4" y="36"/>
                  </a:lnTo>
                  <a:lnTo>
                    <a:pt x="2" y="43"/>
                  </a:lnTo>
                  <a:lnTo>
                    <a:pt x="0" y="51"/>
                  </a:lnTo>
                  <a:lnTo>
                    <a:pt x="2" y="57"/>
                  </a:lnTo>
                  <a:lnTo>
                    <a:pt x="7" y="59"/>
                  </a:lnTo>
                  <a:lnTo>
                    <a:pt x="17" y="59"/>
                  </a:lnTo>
                  <a:lnTo>
                    <a:pt x="25" y="55"/>
                  </a:lnTo>
                  <a:lnTo>
                    <a:pt x="32" y="47"/>
                  </a:lnTo>
                  <a:lnTo>
                    <a:pt x="32" y="36"/>
                  </a:lnTo>
                  <a:lnTo>
                    <a:pt x="34" y="24"/>
                  </a:lnTo>
                  <a:lnTo>
                    <a:pt x="34" y="15"/>
                  </a:lnTo>
                  <a:lnTo>
                    <a:pt x="34" y="7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1" y="4"/>
                  </a:lnTo>
                  <a:lnTo>
                    <a:pt x="19" y="7"/>
                  </a:lnTo>
                  <a:lnTo>
                    <a:pt x="19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6" name="Freeform 60"/>
            <p:cNvSpPr>
              <a:spLocks/>
            </p:cNvSpPr>
            <p:nvPr/>
          </p:nvSpPr>
          <p:spPr bwMode="auto">
            <a:xfrm>
              <a:off x="2959" y="2183"/>
              <a:ext cx="186" cy="79"/>
            </a:xfrm>
            <a:custGeom>
              <a:avLst/>
              <a:gdLst>
                <a:gd name="T0" fmla="*/ 361 w 371"/>
                <a:gd name="T1" fmla="*/ 2 h 158"/>
                <a:gd name="T2" fmla="*/ 340 w 371"/>
                <a:gd name="T3" fmla="*/ 11 h 158"/>
                <a:gd name="T4" fmla="*/ 310 w 371"/>
                <a:gd name="T5" fmla="*/ 28 h 158"/>
                <a:gd name="T6" fmla="*/ 291 w 371"/>
                <a:gd name="T7" fmla="*/ 36 h 158"/>
                <a:gd name="T8" fmla="*/ 270 w 371"/>
                <a:gd name="T9" fmla="*/ 44 h 158"/>
                <a:gd name="T10" fmla="*/ 249 w 371"/>
                <a:gd name="T11" fmla="*/ 51 h 158"/>
                <a:gd name="T12" fmla="*/ 228 w 371"/>
                <a:gd name="T13" fmla="*/ 57 h 158"/>
                <a:gd name="T14" fmla="*/ 207 w 371"/>
                <a:gd name="T15" fmla="*/ 59 h 158"/>
                <a:gd name="T16" fmla="*/ 188 w 371"/>
                <a:gd name="T17" fmla="*/ 59 h 158"/>
                <a:gd name="T18" fmla="*/ 163 w 371"/>
                <a:gd name="T19" fmla="*/ 59 h 158"/>
                <a:gd name="T20" fmla="*/ 140 w 371"/>
                <a:gd name="T21" fmla="*/ 57 h 158"/>
                <a:gd name="T22" fmla="*/ 114 w 371"/>
                <a:gd name="T23" fmla="*/ 55 h 158"/>
                <a:gd name="T24" fmla="*/ 87 w 371"/>
                <a:gd name="T25" fmla="*/ 51 h 158"/>
                <a:gd name="T26" fmla="*/ 64 w 371"/>
                <a:gd name="T27" fmla="*/ 51 h 158"/>
                <a:gd name="T28" fmla="*/ 44 w 371"/>
                <a:gd name="T29" fmla="*/ 49 h 158"/>
                <a:gd name="T30" fmla="*/ 11 w 371"/>
                <a:gd name="T31" fmla="*/ 47 h 158"/>
                <a:gd name="T32" fmla="*/ 0 w 371"/>
                <a:gd name="T33" fmla="*/ 49 h 158"/>
                <a:gd name="T34" fmla="*/ 11 w 371"/>
                <a:gd name="T35" fmla="*/ 61 h 158"/>
                <a:gd name="T36" fmla="*/ 38 w 371"/>
                <a:gd name="T37" fmla="*/ 85 h 158"/>
                <a:gd name="T38" fmla="*/ 59 w 371"/>
                <a:gd name="T39" fmla="*/ 101 h 158"/>
                <a:gd name="T40" fmla="*/ 80 w 371"/>
                <a:gd name="T41" fmla="*/ 116 h 158"/>
                <a:gd name="T42" fmla="*/ 102 w 371"/>
                <a:gd name="T43" fmla="*/ 129 h 158"/>
                <a:gd name="T44" fmla="*/ 129 w 371"/>
                <a:gd name="T45" fmla="*/ 143 h 158"/>
                <a:gd name="T46" fmla="*/ 156 w 371"/>
                <a:gd name="T47" fmla="*/ 150 h 158"/>
                <a:gd name="T48" fmla="*/ 182 w 371"/>
                <a:gd name="T49" fmla="*/ 156 h 158"/>
                <a:gd name="T50" fmla="*/ 205 w 371"/>
                <a:gd name="T51" fmla="*/ 156 h 158"/>
                <a:gd name="T52" fmla="*/ 220 w 371"/>
                <a:gd name="T53" fmla="*/ 143 h 158"/>
                <a:gd name="T54" fmla="*/ 203 w 371"/>
                <a:gd name="T55" fmla="*/ 143 h 158"/>
                <a:gd name="T56" fmla="*/ 179 w 371"/>
                <a:gd name="T57" fmla="*/ 139 h 158"/>
                <a:gd name="T58" fmla="*/ 148 w 371"/>
                <a:gd name="T59" fmla="*/ 131 h 158"/>
                <a:gd name="T60" fmla="*/ 127 w 371"/>
                <a:gd name="T61" fmla="*/ 125 h 158"/>
                <a:gd name="T62" fmla="*/ 104 w 371"/>
                <a:gd name="T63" fmla="*/ 114 h 158"/>
                <a:gd name="T64" fmla="*/ 82 w 371"/>
                <a:gd name="T65" fmla="*/ 103 h 158"/>
                <a:gd name="T66" fmla="*/ 61 w 371"/>
                <a:gd name="T67" fmla="*/ 87 h 158"/>
                <a:gd name="T68" fmla="*/ 38 w 371"/>
                <a:gd name="T69" fmla="*/ 70 h 158"/>
                <a:gd name="T70" fmla="*/ 49 w 371"/>
                <a:gd name="T71" fmla="*/ 70 h 158"/>
                <a:gd name="T72" fmla="*/ 70 w 371"/>
                <a:gd name="T73" fmla="*/ 70 h 158"/>
                <a:gd name="T74" fmla="*/ 91 w 371"/>
                <a:gd name="T75" fmla="*/ 72 h 158"/>
                <a:gd name="T76" fmla="*/ 114 w 371"/>
                <a:gd name="T77" fmla="*/ 74 h 158"/>
                <a:gd name="T78" fmla="*/ 135 w 371"/>
                <a:gd name="T79" fmla="*/ 74 h 158"/>
                <a:gd name="T80" fmla="*/ 156 w 371"/>
                <a:gd name="T81" fmla="*/ 74 h 158"/>
                <a:gd name="T82" fmla="*/ 177 w 371"/>
                <a:gd name="T83" fmla="*/ 74 h 158"/>
                <a:gd name="T84" fmla="*/ 196 w 371"/>
                <a:gd name="T85" fmla="*/ 74 h 158"/>
                <a:gd name="T86" fmla="*/ 217 w 371"/>
                <a:gd name="T87" fmla="*/ 72 h 158"/>
                <a:gd name="T88" fmla="*/ 237 w 371"/>
                <a:gd name="T89" fmla="*/ 66 h 158"/>
                <a:gd name="T90" fmla="*/ 256 w 371"/>
                <a:gd name="T91" fmla="*/ 61 h 158"/>
                <a:gd name="T92" fmla="*/ 283 w 371"/>
                <a:gd name="T93" fmla="*/ 55 h 158"/>
                <a:gd name="T94" fmla="*/ 291 w 371"/>
                <a:gd name="T95" fmla="*/ 53 h 158"/>
                <a:gd name="T96" fmla="*/ 270 w 371"/>
                <a:gd name="T97" fmla="*/ 76 h 158"/>
                <a:gd name="T98" fmla="*/ 255 w 371"/>
                <a:gd name="T99" fmla="*/ 97 h 158"/>
                <a:gd name="T100" fmla="*/ 272 w 371"/>
                <a:gd name="T101" fmla="*/ 85 h 158"/>
                <a:gd name="T102" fmla="*/ 291 w 371"/>
                <a:gd name="T103" fmla="*/ 70 h 158"/>
                <a:gd name="T104" fmla="*/ 319 w 371"/>
                <a:gd name="T105" fmla="*/ 46 h 158"/>
                <a:gd name="T106" fmla="*/ 371 w 371"/>
                <a:gd name="T107" fmla="*/ 13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71" h="158">
                  <a:moveTo>
                    <a:pt x="365" y="0"/>
                  </a:moveTo>
                  <a:lnTo>
                    <a:pt x="363" y="0"/>
                  </a:lnTo>
                  <a:lnTo>
                    <a:pt x="361" y="2"/>
                  </a:lnTo>
                  <a:lnTo>
                    <a:pt x="355" y="6"/>
                  </a:lnTo>
                  <a:lnTo>
                    <a:pt x="348" y="8"/>
                  </a:lnTo>
                  <a:lnTo>
                    <a:pt x="340" y="11"/>
                  </a:lnTo>
                  <a:lnTo>
                    <a:pt x="331" y="17"/>
                  </a:lnTo>
                  <a:lnTo>
                    <a:pt x="319" y="23"/>
                  </a:lnTo>
                  <a:lnTo>
                    <a:pt x="310" y="28"/>
                  </a:lnTo>
                  <a:lnTo>
                    <a:pt x="302" y="30"/>
                  </a:lnTo>
                  <a:lnTo>
                    <a:pt x="296" y="34"/>
                  </a:lnTo>
                  <a:lnTo>
                    <a:pt x="291" y="36"/>
                  </a:lnTo>
                  <a:lnTo>
                    <a:pt x="285" y="40"/>
                  </a:lnTo>
                  <a:lnTo>
                    <a:pt x="277" y="42"/>
                  </a:lnTo>
                  <a:lnTo>
                    <a:pt x="270" y="44"/>
                  </a:lnTo>
                  <a:lnTo>
                    <a:pt x="264" y="46"/>
                  </a:lnTo>
                  <a:lnTo>
                    <a:pt x="258" y="49"/>
                  </a:lnTo>
                  <a:lnTo>
                    <a:pt x="249" y="51"/>
                  </a:lnTo>
                  <a:lnTo>
                    <a:pt x="243" y="53"/>
                  </a:lnTo>
                  <a:lnTo>
                    <a:pt x="236" y="55"/>
                  </a:lnTo>
                  <a:lnTo>
                    <a:pt x="228" y="57"/>
                  </a:lnTo>
                  <a:lnTo>
                    <a:pt x="222" y="57"/>
                  </a:lnTo>
                  <a:lnTo>
                    <a:pt x="215" y="59"/>
                  </a:lnTo>
                  <a:lnTo>
                    <a:pt x="207" y="59"/>
                  </a:lnTo>
                  <a:lnTo>
                    <a:pt x="201" y="61"/>
                  </a:lnTo>
                  <a:lnTo>
                    <a:pt x="194" y="59"/>
                  </a:lnTo>
                  <a:lnTo>
                    <a:pt x="188" y="59"/>
                  </a:lnTo>
                  <a:lnTo>
                    <a:pt x="179" y="59"/>
                  </a:lnTo>
                  <a:lnTo>
                    <a:pt x="173" y="59"/>
                  </a:lnTo>
                  <a:lnTo>
                    <a:pt x="163" y="59"/>
                  </a:lnTo>
                  <a:lnTo>
                    <a:pt x="156" y="59"/>
                  </a:lnTo>
                  <a:lnTo>
                    <a:pt x="146" y="57"/>
                  </a:lnTo>
                  <a:lnTo>
                    <a:pt x="140" y="57"/>
                  </a:lnTo>
                  <a:lnTo>
                    <a:pt x="131" y="55"/>
                  </a:lnTo>
                  <a:lnTo>
                    <a:pt x="123" y="55"/>
                  </a:lnTo>
                  <a:lnTo>
                    <a:pt x="114" y="55"/>
                  </a:lnTo>
                  <a:lnTo>
                    <a:pt x="104" y="55"/>
                  </a:lnTo>
                  <a:lnTo>
                    <a:pt x="97" y="53"/>
                  </a:lnTo>
                  <a:lnTo>
                    <a:pt x="87" y="51"/>
                  </a:lnTo>
                  <a:lnTo>
                    <a:pt x="80" y="51"/>
                  </a:lnTo>
                  <a:lnTo>
                    <a:pt x="72" y="51"/>
                  </a:lnTo>
                  <a:lnTo>
                    <a:pt x="64" y="51"/>
                  </a:lnTo>
                  <a:lnTo>
                    <a:pt x="57" y="49"/>
                  </a:lnTo>
                  <a:lnTo>
                    <a:pt x="49" y="49"/>
                  </a:lnTo>
                  <a:lnTo>
                    <a:pt x="44" y="49"/>
                  </a:lnTo>
                  <a:lnTo>
                    <a:pt x="30" y="47"/>
                  </a:lnTo>
                  <a:lnTo>
                    <a:pt x="21" y="47"/>
                  </a:lnTo>
                  <a:lnTo>
                    <a:pt x="11" y="47"/>
                  </a:lnTo>
                  <a:lnTo>
                    <a:pt x="6" y="47"/>
                  </a:lnTo>
                  <a:lnTo>
                    <a:pt x="0" y="47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6" y="55"/>
                  </a:lnTo>
                  <a:lnTo>
                    <a:pt x="11" y="61"/>
                  </a:lnTo>
                  <a:lnTo>
                    <a:pt x="19" y="68"/>
                  </a:lnTo>
                  <a:lnTo>
                    <a:pt x="28" y="76"/>
                  </a:lnTo>
                  <a:lnTo>
                    <a:pt x="38" y="85"/>
                  </a:lnTo>
                  <a:lnTo>
                    <a:pt x="44" y="89"/>
                  </a:lnTo>
                  <a:lnTo>
                    <a:pt x="51" y="97"/>
                  </a:lnTo>
                  <a:lnTo>
                    <a:pt x="59" y="101"/>
                  </a:lnTo>
                  <a:lnTo>
                    <a:pt x="66" y="106"/>
                  </a:lnTo>
                  <a:lnTo>
                    <a:pt x="72" y="110"/>
                  </a:lnTo>
                  <a:lnTo>
                    <a:pt x="80" y="116"/>
                  </a:lnTo>
                  <a:lnTo>
                    <a:pt x="87" y="120"/>
                  </a:lnTo>
                  <a:lnTo>
                    <a:pt x="97" y="125"/>
                  </a:lnTo>
                  <a:lnTo>
                    <a:pt x="102" y="129"/>
                  </a:lnTo>
                  <a:lnTo>
                    <a:pt x="112" y="133"/>
                  </a:lnTo>
                  <a:lnTo>
                    <a:pt x="120" y="137"/>
                  </a:lnTo>
                  <a:lnTo>
                    <a:pt x="129" y="143"/>
                  </a:lnTo>
                  <a:lnTo>
                    <a:pt x="137" y="144"/>
                  </a:lnTo>
                  <a:lnTo>
                    <a:pt x="146" y="148"/>
                  </a:lnTo>
                  <a:lnTo>
                    <a:pt x="156" y="150"/>
                  </a:lnTo>
                  <a:lnTo>
                    <a:pt x="165" y="152"/>
                  </a:lnTo>
                  <a:lnTo>
                    <a:pt x="173" y="154"/>
                  </a:lnTo>
                  <a:lnTo>
                    <a:pt x="182" y="156"/>
                  </a:lnTo>
                  <a:lnTo>
                    <a:pt x="192" y="156"/>
                  </a:lnTo>
                  <a:lnTo>
                    <a:pt x="201" y="158"/>
                  </a:lnTo>
                  <a:lnTo>
                    <a:pt x="205" y="156"/>
                  </a:lnTo>
                  <a:lnTo>
                    <a:pt x="213" y="150"/>
                  </a:lnTo>
                  <a:lnTo>
                    <a:pt x="220" y="144"/>
                  </a:lnTo>
                  <a:lnTo>
                    <a:pt x="220" y="143"/>
                  </a:lnTo>
                  <a:lnTo>
                    <a:pt x="215" y="143"/>
                  </a:lnTo>
                  <a:lnTo>
                    <a:pt x="211" y="143"/>
                  </a:lnTo>
                  <a:lnTo>
                    <a:pt x="203" y="143"/>
                  </a:lnTo>
                  <a:lnTo>
                    <a:pt x="198" y="143"/>
                  </a:lnTo>
                  <a:lnTo>
                    <a:pt x="188" y="141"/>
                  </a:lnTo>
                  <a:lnTo>
                    <a:pt x="179" y="139"/>
                  </a:lnTo>
                  <a:lnTo>
                    <a:pt x="167" y="137"/>
                  </a:lnTo>
                  <a:lnTo>
                    <a:pt x="156" y="135"/>
                  </a:lnTo>
                  <a:lnTo>
                    <a:pt x="148" y="131"/>
                  </a:lnTo>
                  <a:lnTo>
                    <a:pt x="140" y="129"/>
                  </a:lnTo>
                  <a:lnTo>
                    <a:pt x="135" y="127"/>
                  </a:lnTo>
                  <a:lnTo>
                    <a:pt x="127" y="125"/>
                  </a:lnTo>
                  <a:lnTo>
                    <a:pt x="120" y="122"/>
                  </a:lnTo>
                  <a:lnTo>
                    <a:pt x="112" y="118"/>
                  </a:lnTo>
                  <a:lnTo>
                    <a:pt x="104" y="114"/>
                  </a:lnTo>
                  <a:lnTo>
                    <a:pt x="99" y="112"/>
                  </a:lnTo>
                  <a:lnTo>
                    <a:pt x="91" y="108"/>
                  </a:lnTo>
                  <a:lnTo>
                    <a:pt x="82" y="103"/>
                  </a:lnTo>
                  <a:lnTo>
                    <a:pt x="76" y="99"/>
                  </a:lnTo>
                  <a:lnTo>
                    <a:pt x="68" y="93"/>
                  </a:lnTo>
                  <a:lnTo>
                    <a:pt x="61" y="87"/>
                  </a:lnTo>
                  <a:lnTo>
                    <a:pt x="53" y="82"/>
                  </a:lnTo>
                  <a:lnTo>
                    <a:pt x="45" y="76"/>
                  </a:lnTo>
                  <a:lnTo>
                    <a:pt x="38" y="70"/>
                  </a:lnTo>
                  <a:lnTo>
                    <a:pt x="40" y="70"/>
                  </a:lnTo>
                  <a:lnTo>
                    <a:pt x="44" y="70"/>
                  </a:lnTo>
                  <a:lnTo>
                    <a:pt x="49" y="70"/>
                  </a:lnTo>
                  <a:lnTo>
                    <a:pt x="61" y="70"/>
                  </a:lnTo>
                  <a:lnTo>
                    <a:pt x="64" y="70"/>
                  </a:lnTo>
                  <a:lnTo>
                    <a:pt x="70" y="70"/>
                  </a:lnTo>
                  <a:lnTo>
                    <a:pt x="78" y="70"/>
                  </a:lnTo>
                  <a:lnTo>
                    <a:pt x="85" y="72"/>
                  </a:lnTo>
                  <a:lnTo>
                    <a:pt x="91" y="72"/>
                  </a:lnTo>
                  <a:lnTo>
                    <a:pt x="99" y="72"/>
                  </a:lnTo>
                  <a:lnTo>
                    <a:pt x="104" y="72"/>
                  </a:lnTo>
                  <a:lnTo>
                    <a:pt x="114" y="74"/>
                  </a:lnTo>
                  <a:lnTo>
                    <a:pt x="120" y="74"/>
                  </a:lnTo>
                  <a:lnTo>
                    <a:pt x="127" y="74"/>
                  </a:lnTo>
                  <a:lnTo>
                    <a:pt x="135" y="74"/>
                  </a:lnTo>
                  <a:lnTo>
                    <a:pt x="142" y="74"/>
                  </a:lnTo>
                  <a:lnTo>
                    <a:pt x="148" y="74"/>
                  </a:lnTo>
                  <a:lnTo>
                    <a:pt x="156" y="74"/>
                  </a:lnTo>
                  <a:lnTo>
                    <a:pt x="163" y="74"/>
                  </a:lnTo>
                  <a:lnTo>
                    <a:pt x="171" y="76"/>
                  </a:lnTo>
                  <a:lnTo>
                    <a:pt x="177" y="74"/>
                  </a:lnTo>
                  <a:lnTo>
                    <a:pt x="184" y="74"/>
                  </a:lnTo>
                  <a:lnTo>
                    <a:pt x="190" y="74"/>
                  </a:lnTo>
                  <a:lnTo>
                    <a:pt x="196" y="74"/>
                  </a:lnTo>
                  <a:lnTo>
                    <a:pt x="205" y="74"/>
                  </a:lnTo>
                  <a:lnTo>
                    <a:pt x="213" y="74"/>
                  </a:lnTo>
                  <a:lnTo>
                    <a:pt x="217" y="72"/>
                  </a:lnTo>
                  <a:lnTo>
                    <a:pt x="224" y="70"/>
                  </a:lnTo>
                  <a:lnTo>
                    <a:pt x="230" y="68"/>
                  </a:lnTo>
                  <a:lnTo>
                    <a:pt x="237" y="66"/>
                  </a:lnTo>
                  <a:lnTo>
                    <a:pt x="243" y="65"/>
                  </a:lnTo>
                  <a:lnTo>
                    <a:pt x="249" y="65"/>
                  </a:lnTo>
                  <a:lnTo>
                    <a:pt x="256" y="61"/>
                  </a:lnTo>
                  <a:lnTo>
                    <a:pt x="264" y="61"/>
                  </a:lnTo>
                  <a:lnTo>
                    <a:pt x="274" y="57"/>
                  </a:lnTo>
                  <a:lnTo>
                    <a:pt x="283" y="55"/>
                  </a:lnTo>
                  <a:lnTo>
                    <a:pt x="289" y="51"/>
                  </a:lnTo>
                  <a:lnTo>
                    <a:pt x="293" y="51"/>
                  </a:lnTo>
                  <a:lnTo>
                    <a:pt x="291" y="53"/>
                  </a:lnTo>
                  <a:lnTo>
                    <a:pt x="285" y="59"/>
                  </a:lnTo>
                  <a:lnTo>
                    <a:pt x="277" y="66"/>
                  </a:lnTo>
                  <a:lnTo>
                    <a:pt x="270" y="76"/>
                  </a:lnTo>
                  <a:lnTo>
                    <a:pt x="262" y="85"/>
                  </a:lnTo>
                  <a:lnTo>
                    <a:pt x="256" y="91"/>
                  </a:lnTo>
                  <a:lnTo>
                    <a:pt x="255" y="97"/>
                  </a:lnTo>
                  <a:lnTo>
                    <a:pt x="256" y="97"/>
                  </a:lnTo>
                  <a:lnTo>
                    <a:pt x="262" y="93"/>
                  </a:lnTo>
                  <a:lnTo>
                    <a:pt x="272" y="85"/>
                  </a:lnTo>
                  <a:lnTo>
                    <a:pt x="277" y="80"/>
                  </a:lnTo>
                  <a:lnTo>
                    <a:pt x="285" y="76"/>
                  </a:lnTo>
                  <a:lnTo>
                    <a:pt x="291" y="70"/>
                  </a:lnTo>
                  <a:lnTo>
                    <a:pt x="296" y="65"/>
                  </a:lnTo>
                  <a:lnTo>
                    <a:pt x="308" y="55"/>
                  </a:lnTo>
                  <a:lnTo>
                    <a:pt x="319" y="46"/>
                  </a:lnTo>
                  <a:lnTo>
                    <a:pt x="325" y="40"/>
                  </a:lnTo>
                  <a:lnTo>
                    <a:pt x="329" y="38"/>
                  </a:lnTo>
                  <a:lnTo>
                    <a:pt x="371" y="13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7" name="Freeform 61"/>
            <p:cNvSpPr>
              <a:spLocks/>
            </p:cNvSpPr>
            <p:nvPr/>
          </p:nvSpPr>
          <p:spPr bwMode="auto">
            <a:xfrm>
              <a:off x="3024" y="2058"/>
              <a:ext cx="208" cy="387"/>
            </a:xfrm>
            <a:custGeom>
              <a:avLst/>
              <a:gdLst>
                <a:gd name="T0" fmla="*/ 95 w 416"/>
                <a:gd name="T1" fmla="*/ 13 h 774"/>
                <a:gd name="T2" fmla="*/ 131 w 416"/>
                <a:gd name="T3" fmla="*/ 15 h 774"/>
                <a:gd name="T4" fmla="*/ 162 w 416"/>
                <a:gd name="T5" fmla="*/ 21 h 774"/>
                <a:gd name="T6" fmla="*/ 186 w 416"/>
                <a:gd name="T7" fmla="*/ 27 h 774"/>
                <a:gd name="T8" fmla="*/ 215 w 416"/>
                <a:gd name="T9" fmla="*/ 32 h 774"/>
                <a:gd name="T10" fmla="*/ 242 w 416"/>
                <a:gd name="T11" fmla="*/ 42 h 774"/>
                <a:gd name="T12" fmla="*/ 270 w 416"/>
                <a:gd name="T13" fmla="*/ 53 h 774"/>
                <a:gd name="T14" fmla="*/ 297 w 416"/>
                <a:gd name="T15" fmla="*/ 68 h 774"/>
                <a:gd name="T16" fmla="*/ 321 w 416"/>
                <a:gd name="T17" fmla="*/ 84 h 774"/>
                <a:gd name="T18" fmla="*/ 354 w 416"/>
                <a:gd name="T19" fmla="*/ 114 h 774"/>
                <a:gd name="T20" fmla="*/ 369 w 416"/>
                <a:gd name="T21" fmla="*/ 141 h 774"/>
                <a:gd name="T22" fmla="*/ 382 w 416"/>
                <a:gd name="T23" fmla="*/ 169 h 774"/>
                <a:gd name="T24" fmla="*/ 390 w 416"/>
                <a:gd name="T25" fmla="*/ 202 h 774"/>
                <a:gd name="T26" fmla="*/ 386 w 416"/>
                <a:gd name="T27" fmla="*/ 236 h 774"/>
                <a:gd name="T28" fmla="*/ 377 w 416"/>
                <a:gd name="T29" fmla="*/ 268 h 774"/>
                <a:gd name="T30" fmla="*/ 357 w 416"/>
                <a:gd name="T31" fmla="*/ 300 h 774"/>
                <a:gd name="T32" fmla="*/ 335 w 416"/>
                <a:gd name="T33" fmla="*/ 333 h 774"/>
                <a:gd name="T34" fmla="*/ 304 w 416"/>
                <a:gd name="T35" fmla="*/ 365 h 774"/>
                <a:gd name="T36" fmla="*/ 272 w 416"/>
                <a:gd name="T37" fmla="*/ 397 h 774"/>
                <a:gd name="T38" fmla="*/ 238 w 416"/>
                <a:gd name="T39" fmla="*/ 430 h 774"/>
                <a:gd name="T40" fmla="*/ 202 w 416"/>
                <a:gd name="T41" fmla="*/ 462 h 774"/>
                <a:gd name="T42" fmla="*/ 164 w 416"/>
                <a:gd name="T43" fmla="*/ 490 h 774"/>
                <a:gd name="T44" fmla="*/ 127 w 416"/>
                <a:gd name="T45" fmla="*/ 517 h 774"/>
                <a:gd name="T46" fmla="*/ 93 w 416"/>
                <a:gd name="T47" fmla="*/ 544 h 774"/>
                <a:gd name="T48" fmla="*/ 65 w 416"/>
                <a:gd name="T49" fmla="*/ 570 h 774"/>
                <a:gd name="T50" fmla="*/ 32 w 416"/>
                <a:gd name="T51" fmla="*/ 599 h 774"/>
                <a:gd name="T52" fmla="*/ 4 w 416"/>
                <a:gd name="T53" fmla="*/ 639 h 774"/>
                <a:gd name="T54" fmla="*/ 0 w 416"/>
                <a:gd name="T55" fmla="*/ 671 h 774"/>
                <a:gd name="T56" fmla="*/ 0 w 416"/>
                <a:gd name="T57" fmla="*/ 698 h 774"/>
                <a:gd name="T58" fmla="*/ 13 w 416"/>
                <a:gd name="T59" fmla="*/ 736 h 774"/>
                <a:gd name="T60" fmla="*/ 34 w 416"/>
                <a:gd name="T61" fmla="*/ 762 h 774"/>
                <a:gd name="T62" fmla="*/ 70 w 416"/>
                <a:gd name="T63" fmla="*/ 768 h 774"/>
                <a:gd name="T64" fmla="*/ 50 w 416"/>
                <a:gd name="T65" fmla="*/ 751 h 774"/>
                <a:gd name="T66" fmla="*/ 27 w 416"/>
                <a:gd name="T67" fmla="*/ 720 h 774"/>
                <a:gd name="T68" fmla="*/ 17 w 416"/>
                <a:gd name="T69" fmla="*/ 681 h 774"/>
                <a:gd name="T70" fmla="*/ 29 w 416"/>
                <a:gd name="T71" fmla="*/ 641 h 774"/>
                <a:gd name="T72" fmla="*/ 65 w 416"/>
                <a:gd name="T73" fmla="*/ 603 h 774"/>
                <a:gd name="T74" fmla="*/ 93 w 416"/>
                <a:gd name="T75" fmla="*/ 580 h 774"/>
                <a:gd name="T76" fmla="*/ 124 w 416"/>
                <a:gd name="T77" fmla="*/ 555 h 774"/>
                <a:gd name="T78" fmla="*/ 158 w 416"/>
                <a:gd name="T79" fmla="*/ 528 h 774"/>
                <a:gd name="T80" fmla="*/ 194 w 416"/>
                <a:gd name="T81" fmla="*/ 500 h 774"/>
                <a:gd name="T82" fmla="*/ 232 w 416"/>
                <a:gd name="T83" fmla="*/ 471 h 774"/>
                <a:gd name="T84" fmla="*/ 268 w 416"/>
                <a:gd name="T85" fmla="*/ 439 h 774"/>
                <a:gd name="T86" fmla="*/ 304 w 416"/>
                <a:gd name="T87" fmla="*/ 407 h 774"/>
                <a:gd name="T88" fmla="*/ 337 w 416"/>
                <a:gd name="T89" fmla="*/ 374 h 774"/>
                <a:gd name="T90" fmla="*/ 365 w 416"/>
                <a:gd name="T91" fmla="*/ 340 h 774"/>
                <a:gd name="T92" fmla="*/ 388 w 416"/>
                <a:gd name="T93" fmla="*/ 308 h 774"/>
                <a:gd name="T94" fmla="*/ 405 w 416"/>
                <a:gd name="T95" fmla="*/ 274 h 774"/>
                <a:gd name="T96" fmla="*/ 415 w 416"/>
                <a:gd name="T97" fmla="*/ 241 h 774"/>
                <a:gd name="T98" fmla="*/ 416 w 416"/>
                <a:gd name="T99" fmla="*/ 209 h 774"/>
                <a:gd name="T100" fmla="*/ 411 w 416"/>
                <a:gd name="T101" fmla="*/ 177 h 774"/>
                <a:gd name="T102" fmla="*/ 401 w 416"/>
                <a:gd name="T103" fmla="*/ 150 h 774"/>
                <a:gd name="T104" fmla="*/ 386 w 416"/>
                <a:gd name="T105" fmla="*/ 124 h 774"/>
                <a:gd name="T106" fmla="*/ 348 w 416"/>
                <a:gd name="T107" fmla="*/ 82 h 774"/>
                <a:gd name="T108" fmla="*/ 312 w 416"/>
                <a:gd name="T109" fmla="*/ 59 h 774"/>
                <a:gd name="T110" fmla="*/ 276 w 416"/>
                <a:gd name="T111" fmla="*/ 42 h 774"/>
                <a:gd name="T112" fmla="*/ 247 w 416"/>
                <a:gd name="T113" fmla="*/ 30 h 774"/>
                <a:gd name="T114" fmla="*/ 221 w 416"/>
                <a:gd name="T115" fmla="*/ 21 h 774"/>
                <a:gd name="T116" fmla="*/ 194 w 416"/>
                <a:gd name="T117" fmla="*/ 13 h 774"/>
                <a:gd name="T118" fmla="*/ 156 w 416"/>
                <a:gd name="T119" fmla="*/ 6 h 774"/>
                <a:gd name="T120" fmla="*/ 122 w 416"/>
                <a:gd name="T121" fmla="*/ 2 h 774"/>
                <a:gd name="T122" fmla="*/ 86 w 416"/>
                <a:gd name="T123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16" h="774">
                  <a:moveTo>
                    <a:pt x="78" y="13"/>
                  </a:moveTo>
                  <a:lnTo>
                    <a:pt x="80" y="13"/>
                  </a:lnTo>
                  <a:lnTo>
                    <a:pt x="89" y="13"/>
                  </a:lnTo>
                  <a:lnTo>
                    <a:pt x="95" y="13"/>
                  </a:lnTo>
                  <a:lnTo>
                    <a:pt x="103" y="13"/>
                  </a:lnTo>
                  <a:lnTo>
                    <a:pt x="110" y="15"/>
                  </a:lnTo>
                  <a:lnTo>
                    <a:pt x="122" y="15"/>
                  </a:lnTo>
                  <a:lnTo>
                    <a:pt x="131" y="15"/>
                  </a:lnTo>
                  <a:lnTo>
                    <a:pt x="143" y="17"/>
                  </a:lnTo>
                  <a:lnTo>
                    <a:pt x="148" y="17"/>
                  </a:lnTo>
                  <a:lnTo>
                    <a:pt x="154" y="19"/>
                  </a:lnTo>
                  <a:lnTo>
                    <a:pt x="162" y="21"/>
                  </a:lnTo>
                  <a:lnTo>
                    <a:pt x="167" y="23"/>
                  </a:lnTo>
                  <a:lnTo>
                    <a:pt x="173" y="23"/>
                  </a:lnTo>
                  <a:lnTo>
                    <a:pt x="181" y="25"/>
                  </a:lnTo>
                  <a:lnTo>
                    <a:pt x="186" y="27"/>
                  </a:lnTo>
                  <a:lnTo>
                    <a:pt x="194" y="29"/>
                  </a:lnTo>
                  <a:lnTo>
                    <a:pt x="202" y="30"/>
                  </a:lnTo>
                  <a:lnTo>
                    <a:pt x="207" y="32"/>
                  </a:lnTo>
                  <a:lnTo>
                    <a:pt x="215" y="32"/>
                  </a:lnTo>
                  <a:lnTo>
                    <a:pt x="223" y="36"/>
                  </a:lnTo>
                  <a:lnTo>
                    <a:pt x="228" y="38"/>
                  </a:lnTo>
                  <a:lnTo>
                    <a:pt x="234" y="40"/>
                  </a:lnTo>
                  <a:lnTo>
                    <a:pt x="242" y="42"/>
                  </a:lnTo>
                  <a:lnTo>
                    <a:pt x="249" y="46"/>
                  </a:lnTo>
                  <a:lnTo>
                    <a:pt x="255" y="48"/>
                  </a:lnTo>
                  <a:lnTo>
                    <a:pt x="262" y="49"/>
                  </a:lnTo>
                  <a:lnTo>
                    <a:pt x="270" y="53"/>
                  </a:lnTo>
                  <a:lnTo>
                    <a:pt x="276" y="57"/>
                  </a:lnTo>
                  <a:lnTo>
                    <a:pt x="281" y="61"/>
                  </a:lnTo>
                  <a:lnTo>
                    <a:pt x="289" y="65"/>
                  </a:lnTo>
                  <a:lnTo>
                    <a:pt x="297" y="68"/>
                  </a:lnTo>
                  <a:lnTo>
                    <a:pt x="302" y="70"/>
                  </a:lnTo>
                  <a:lnTo>
                    <a:pt x="308" y="74"/>
                  </a:lnTo>
                  <a:lnTo>
                    <a:pt x="316" y="80"/>
                  </a:lnTo>
                  <a:lnTo>
                    <a:pt x="321" y="84"/>
                  </a:lnTo>
                  <a:lnTo>
                    <a:pt x="329" y="89"/>
                  </a:lnTo>
                  <a:lnTo>
                    <a:pt x="338" y="99"/>
                  </a:lnTo>
                  <a:lnTo>
                    <a:pt x="348" y="110"/>
                  </a:lnTo>
                  <a:lnTo>
                    <a:pt x="354" y="114"/>
                  </a:lnTo>
                  <a:lnTo>
                    <a:pt x="357" y="120"/>
                  </a:lnTo>
                  <a:lnTo>
                    <a:pt x="363" y="127"/>
                  </a:lnTo>
                  <a:lnTo>
                    <a:pt x="367" y="135"/>
                  </a:lnTo>
                  <a:lnTo>
                    <a:pt x="369" y="141"/>
                  </a:lnTo>
                  <a:lnTo>
                    <a:pt x="373" y="146"/>
                  </a:lnTo>
                  <a:lnTo>
                    <a:pt x="377" y="154"/>
                  </a:lnTo>
                  <a:lnTo>
                    <a:pt x="380" y="162"/>
                  </a:lnTo>
                  <a:lnTo>
                    <a:pt x="382" y="169"/>
                  </a:lnTo>
                  <a:lnTo>
                    <a:pt x="386" y="177"/>
                  </a:lnTo>
                  <a:lnTo>
                    <a:pt x="388" y="184"/>
                  </a:lnTo>
                  <a:lnTo>
                    <a:pt x="390" y="194"/>
                  </a:lnTo>
                  <a:lnTo>
                    <a:pt x="390" y="202"/>
                  </a:lnTo>
                  <a:lnTo>
                    <a:pt x="390" y="211"/>
                  </a:lnTo>
                  <a:lnTo>
                    <a:pt x="390" y="217"/>
                  </a:lnTo>
                  <a:lnTo>
                    <a:pt x="390" y="226"/>
                  </a:lnTo>
                  <a:lnTo>
                    <a:pt x="386" y="236"/>
                  </a:lnTo>
                  <a:lnTo>
                    <a:pt x="386" y="243"/>
                  </a:lnTo>
                  <a:lnTo>
                    <a:pt x="384" y="251"/>
                  </a:lnTo>
                  <a:lnTo>
                    <a:pt x="380" y="260"/>
                  </a:lnTo>
                  <a:lnTo>
                    <a:pt x="377" y="268"/>
                  </a:lnTo>
                  <a:lnTo>
                    <a:pt x="373" y="278"/>
                  </a:lnTo>
                  <a:lnTo>
                    <a:pt x="369" y="283"/>
                  </a:lnTo>
                  <a:lnTo>
                    <a:pt x="363" y="293"/>
                  </a:lnTo>
                  <a:lnTo>
                    <a:pt x="357" y="300"/>
                  </a:lnTo>
                  <a:lnTo>
                    <a:pt x="354" y="310"/>
                  </a:lnTo>
                  <a:lnTo>
                    <a:pt x="348" y="317"/>
                  </a:lnTo>
                  <a:lnTo>
                    <a:pt x="342" y="327"/>
                  </a:lnTo>
                  <a:lnTo>
                    <a:pt x="335" y="333"/>
                  </a:lnTo>
                  <a:lnTo>
                    <a:pt x="327" y="342"/>
                  </a:lnTo>
                  <a:lnTo>
                    <a:pt x="319" y="350"/>
                  </a:lnTo>
                  <a:lnTo>
                    <a:pt x="314" y="359"/>
                  </a:lnTo>
                  <a:lnTo>
                    <a:pt x="304" y="365"/>
                  </a:lnTo>
                  <a:lnTo>
                    <a:pt x="297" y="374"/>
                  </a:lnTo>
                  <a:lnTo>
                    <a:pt x="289" y="382"/>
                  </a:lnTo>
                  <a:lnTo>
                    <a:pt x="281" y="392"/>
                  </a:lnTo>
                  <a:lnTo>
                    <a:pt x="272" y="397"/>
                  </a:lnTo>
                  <a:lnTo>
                    <a:pt x="264" y="407"/>
                  </a:lnTo>
                  <a:lnTo>
                    <a:pt x="255" y="414"/>
                  </a:lnTo>
                  <a:lnTo>
                    <a:pt x="247" y="422"/>
                  </a:lnTo>
                  <a:lnTo>
                    <a:pt x="238" y="430"/>
                  </a:lnTo>
                  <a:lnTo>
                    <a:pt x="228" y="439"/>
                  </a:lnTo>
                  <a:lnTo>
                    <a:pt x="219" y="447"/>
                  </a:lnTo>
                  <a:lnTo>
                    <a:pt x="211" y="454"/>
                  </a:lnTo>
                  <a:lnTo>
                    <a:pt x="202" y="462"/>
                  </a:lnTo>
                  <a:lnTo>
                    <a:pt x="192" y="468"/>
                  </a:lnTo>
                  <a:lnTo>
                    <a:pt x="183" y="475"/>
                  </a:lnTo>
                  <a:lnTo>
                    <a:pt x="173" y="483"/>
                  </a:lnTo>
                  <a:lnTo>
                    <a:pt x="164" y="490"/>
                  </a:lnTo>
                  <a:lnTo>
                    <a:pt x="156" y="498"/>
                  </a:lnTo>
                  <a:lnTo>
                    <a:pt x="146" y="504"/>
                  </a:lnTo>
                  <a:lnTo>
                    <a:pt x="137" y="511"/>
                  </a:lnTo>
                  <a:lnTo>
                    <a:pt x="127" y="517"/>
                  </a:lnTo>
                  <a:lnTo>
                    <a:pt x="120" y="525"/>
                  </a:lnTo>
                  <a:lnTo>
                    <a:pt x="110" y="532"/>
                  </a:lnTo>
                  <a:lnTo>
                    <a:pt x="103" y="538"/>
                  </a:lnTo>
                  <a:lnTo>
                    <a:pt x="93" y="544"/>
                  </a:lnTo>
                  <a:lnTo>
                    <a:pt x="86" y="551"/>
                  </a:lnTo>
                  <a:lnTo>
                    <a:pt x="78" y="559"/>
                  </a:lnTo>
                  <a:lnTo>
                    <a:pt x="72" y="565"/>
                  </a:lnTo>
                  <a:lnTo>
                    <a:pt x="65" y="570"/>
                  </a:lnTo>
                  <a:lnTo>
                    <a:pt x="57" y="576"/>
                  </a:lnTo>
                  <a:lnTo>
                    <a:pt x="50" y="582"/>
                  </a:lnTo>
                  <a:lnTo>
                    <a:pt x="44" y="587"/>
                  </a:lnTo>
                  <a:lnTo>
                    <a:pt x="32" y="599"/>
                  </a:lnTo>
                  <a:lnTo>
                    <a:pt x="23" y="610"/>
                  </a:lnTo>
                  <a:lnTo>
                    <a:pt x="13" y="620"/>
                  </a:lnTo>
                  <a:lnTo>
                    <a:pt x="8" y="629"/>
                  </a:lnTo>
                  <a:lnTo>
                    <a:pt x="4" y="639"/>
                  </a:lnTo>
                  <a:lnTo>
                    <a:pt x="2" y="650"/>
                  </a:lnTo>
                  <a:lnTo>
                    <a:pt x="0" y="656"/>
                  </a:lnTo>
                  <a:lnTo>
                    <a:pt x="0" y="665"/>
                  </a:lnTo>
                  <a:lnTo>
                    <a:pt x="0" y="671"/>
                  </a:lnTo>
                  <a:lnTo>
                    <a:pt x="0" y="681"/>
                  </a:lnTo>
                  <a:lnTo>
                    <a:pt x="0" y="686"/>
                  </a:lnTo>
                  <a:lnTo>
                    <a:pt x="0" y="692"/>
                  </a:lnTo>
                  <a:lnTo>
                    <a:pt x="0" y="698"/>
                  </a:lnTo>
                  <a:lnTo>
                    <a:pt x="2" y="705"/>
                  </a:lnTo>
                  <a:lnTo>
                    <a:pt x="6" y="715"/>
                  </a:lnTo>
                  <a:lnTo>
                    <a:pt x="10" y="726"/>
                  </a:lnTo>
                  <a:lnTo>
                    <a:pt x="13" y="736"/>
                  </a:lnTo>
                  <a:lnTo>
                    <a:pt x="19" y="745"/>
                  </a:lnTo>
                  <a:lnTo>
                    <a:pt x="25" y="751"/>
                  </a:lnTo>
                  <a:lnTo>
                    <a:pt x="31" y="757"/>
                  </a:lnTo>
                  <a:lnTo>
                    <a:pt x="34" y="762"/>
                  </a:lnTo>
                  <a:lnTo>
                    <a:pt x="40" y="766"/>
                  </a:lnTo>
                  <a:lnTo>
                    <a:pt x="50" y="772"/>
                  </a:lnTo>
                  <a:lnTo>
                    <a:pt x="53" y="774"/>
                  </a:lnTo>
                  <a:lnTo>
                    <a:pt x="70" y="768"/>
                  </a:lnTo>
                  <a:lnTo>
                    <a:pt x="67" y="766"/>
                  </a:lnTo>
                  <a:lnTo>
                    <a:pt x="59" y="759"/>
                  </a:lnTo>
                  <a:lnTo>
                    <a:pt x="53" y="755"/>
                  </a:lnTo>
                  <a:lnTo>
                    <a:pt x="50" y="751"/>
                  </a:lnTo>
                  <a:lnTo>
                    <a:pt x="44" y="743"/>
                  </a:lnTo>
                  <a:lnTo>
                    <a:pt x="38" y="738"/>
                  </a:lnTo>
                  <a:lnTo>
                    <a:pt x="32" y="728"/>
                  </a:lnTo>
                  <a:lnTo>
                    <a:pt x="27" y="720"/>
                  </a:lnTo>
                  <a:lnTo>
                    <a:pt x="23" y="711"/>
                  </a:lnTo>
                  <a:lnTo>
                    <a:pt x="19" y="701"/>
                  </a:lnTo>
                  <a:lnTo>
                    <a:pt x="17" y="690"/>
                  </a:lnTo>
                  <a:lnTo>
                    <a:pt x="17" y="681"/>
                  </a:lnTo>
                  <a:lnTo>
                    <a:pt x="17" y="667"/>
                  </a:lnTo>
                  <a:lnTo>
                    <a:pt x="21" y="656"/>
                  </a:lnTo>
                  <a:lnTo>
                    <a:pt x="23" y="648"/>
                  </a:lnTo>
                  <a:lnTo>
                    <a:pt x="29" y="641"/>
                  </a:lnTo>
                  <a:lnTo>
                    <a:pt x="34" y="633"/>
                  </a:lnTo>
                  <a:lnTo>
                    <a:pt x="44" y="624"/>
                  </a:lnTo>
                  <a:lnTo>
                    <a:pt x="53" y="612"/>
                  </a:lnTo>
                  <a:lnTo>
                    <a:pt x="65" y="603"/>
                  </a:lnTo>
                  <a:lnTo>
                    <a:pt x="70" y="597"/>
                  </a:lnTo>
                  <a:lnTo>
                    <a:pt x="78" y="591"/>
                  </a:lnTo>
                  <a:lnTo>
                    <a:pt x="84" y="586"/>
                  </a:lnTo>
                  <a:lnTo>
                    <a:pt x="93" y="580"/>
                  </a:lnTo>
                  <a:lnTo>
                    <a:pt x="99" y="574"/>
                  </a:lnTo>
                  <a:lnTo>
                    <a:pt x="107" y="568"/>
                  </a:lnTo>
                  <a:lnTo>
                    <a:pt x="114" y="561"/>
                  </a:lnTo>
                  <a:lnTo>
                    <a:pt x="124" y="555"/>
                  </a:lnTo>
                  <a:lnTo>
                    <a:pt x="131" y="547"/>
                  </a:lnTo>
                  <a:lnTo>
                    <a:pt x="141" y="542"/>
                  </a:lnTo>
                  <a:lnTo>
                    <a:pt x="148" y="534"/>
                  </a:lnTo>
                  <a:lnTo>
                    <a:pt x="158" y="528"/>
                  </a:lnTo>
                  <a:lnTo>
                    <a:pt x="167" y="521"/>
                  </a:lnTo>
                  <a:lnTo>
                    <a:pt x="175" y="513"/>
                  </a:lnTo>
                  <a:lnTo>
                    <a:pt x="184" y="506"/>
                  </a:lnTo>
                  <a:lnTo>
                    <a:pt x="194" y="500"/>
                  </a:lnTo>
                  <a:lnTo>
                    <a:pt x="204" y="490"/>
                  </a:lnTo>
                  <a:lnTo>
                    <a:pt x="213" y="485"/>
                  </a:lnTo>
                  <a:lnTo>
                    <a:pt x="223" y="477"/>
                  </a:lnTo>
                  <a:lnTo>
                    <a:pt x="232" y="471"/>
                  </a:lnTo>
                  <a:lnTo>
                    <a:pt x="240" y="462"/>
                  </a:lnTo>
                  <a:lnTo>
                    <a:pt x="249" y="454"/>
                  </a:lnTo>
                  <a:lnTo>
                    <a:pt x="259" y="447"/>
                  </a:lnTo>
                  <a:lnTo>
                    <a:pt x="268" y="439"/>
                  </a:lnTo>
                  <a:lnTo>
                    <a:pt x="276" y="430"/>
                  </a:lnTo>
                  <a:lnTo>
                    <a:pt x="285" y="422"/>
                  </a:lnTo>
                  <a:lnTo>
                    <a:pt x="295" y="414"/>
                  </a:lnTo>
                  <a:lnTo>
                    <a:pt x="304" y="407"/>
                  </a:lnTo>
                  <a:lnTo>
                    <a:pt x="312" y="397"/>
                  </a:lnTo>
                  <a:lnTo>
                    <a:pt x="319" y="390"/>
                  </a:lnTo>
                  <a:lnTo>
                    <a:pt x="329" y="382"/>
                  </a:lnTo>
                  <a:lnTo>
                    <a:pt x="337" y="374"/>
                  </a:lnTo>
                  <a:lnTo>
                    <a:pt x="342" y="365"/>
                  </a:lnTo>
                  <a:lnTo>
                    <a:pt x="350" y="357"/>
                  </a:lnTo>
                  <a:lnTo>
                    <a:pt x="357" y="348"/>
                  </a:lnTo>
                  <a:lnTo>
                    <a:pt x="365" y="340"/>
                  </a:lnTo>
                  <a:lnTo>
                    <a:pt x="371" y="333"/>
                  </a:lnTo>
                  <a:lnTo>
                    <a:pt x="377" y="323"/>
                  </a:lnTo>
                  <a:lnTo>
                    <a:pt x="382" y="316"/>
                  </a:lnTo>
                  <a:lnTo>
                    <a:pt x="388" y="308"/>
                  </a:lnTo>
                  <a:lnTo>
                    <a:pt x="392" y="298"/>
                  </a:lnTo>
                  <a:lnTo>
                    <a:pt x="397" y="291"/>
                  </a:lnTo>
                  <a:lnTo>
                    <a:pt x="401" y="281"/>
                  </a:lnTo>
                  <a:lnTo>
                    <a:pt x="405" y="274"/>
                  </a:lnTo>
                  <a:lnTo>
                    <a:pt x="407" y="264"/>
                  </a:lnTo>
                  <a:lnTo>
                    <a:pt x="411" y="257"/>
                  </a:lnTo>
                  <a:lnTo>
                    <a:pt x="413" y="249"/>
                  </a:lnTo>
                  <a:lnTo>
                    <a:pt x="415" y="241"/>
                  </a:lnTo>
                  <a:lnTo>
                    <a:pt x="416" y="232"/>
                  </a:lnTo>
                  <a:lnTo>
                    <a:pt x="416" y="224"/>
                  </a:lnTo>
                  <a:lnTo>
                    <a:pt x="416" y="217"/>
                  </a:lnTo>
                  <a:lnTo>
                    <a:pt x="416" y="209"/>
                  </a:lnTo>
                  <a:lnTo>
                    <a:pt x="415" y="200"/>
                  </a:lnTo>
                  <a:lnTo>
                    <a:pt x="413" y="192"/>
                  </a:lnTo>
                  <a:lnTo>
                    <a:pt x="411" y="184"/>
                  </a:lnTo>
                  <a:lnTo>
                    <a:pt x="411" y="177"/>
                  </a:lnTo>
                  <a:lnTo>
                    <a:pt x="407" y="171"/>
                  </a:lnTo>
                  <a:lnTo>
                    <a:pt x="405" y="163"/>
                  </a:lnTo>
                  <a:lnTo>
                    <a:pt x="403" y="156"/>
                  </a:lnTo>
                  <a:lnTo>
                    <a:pt x="401" y="150"/>
                  </a:lnTo>
                  <a:lnTo>
                    <a:pt x="396" y="143"/>
                  </a:lnTo>
                  <a:lnTo>
                    <a:pt x="392" y="135"/>
                  </a:lnTo>
                  <a:lnTo>
                    <a:pt x="390" y="129"/>
                  </a:lnTo>
                  <a:lnTo>
                    <a:pt x="386" y="124"/>
                  </a:lnTo>
                  <a:lnTo>
                    <a:pt x="377" y="114"/>
                  </a:lnTo>
                  <a:lnTo>
                    <a:pt x="369" y="103"/>
                  </a:lnTo>
                  <a:lnTo>
                    <a:pt x="357" y="93"/>
                  </a:lnTo>
                  <a:lnTo>
                    <a:pt x="348" y="82"/>
                  </a:lnTo>
                  <a:lnTo>
                    <a:pt x="337" y="74"/>
                  </a:lnTo>
                  <a:lnTo>
                    <a:pt x="325" y="67"/>
                  </a:lnTo>
                  <a:lnTo>
                    <a:pt x="318" y="63"/>
                  </a:lnTo>
                  <a:lnTo>
                    <a:pt x="312" y="59"/>
                  </a:lnTo>
                  <a:lnTo>
                    <a:pt x="304" y="55"/>
                  </a:lnTo>
                  <a:lnTo>
                    <a:pt x="299" y="53"/>
                  </a:lnTo>
                  <a:lnTo>
                    <a:pt x="287" y="46"/>
                  </a:lnTo>
                  <a:lnTo>
                    <a:pt x="276" y="42"/>
                  </a:lnTo>
                  <a:lnTo>
                    <a:pt x="268" y="38"/>
                  </a:lnTo>
                  <a:lnTo>
                    <a:pt x="261" y="34"/>
                  </a:lnTo>
                  <a:lnTo>
                    <a:pt x="255" y="32"/>
                  </a:lnTo>
                  <a:lnTo>
                    <a:pt x="247" y="30"/>
                  </a:lnTo>
                  <a:lnTo>
                    <a:pt x="240" y="27"/>
                  </a:lnTo>
                  <a:lnTo>
                    <a:pt x="234" y="25"/>
                  </a:lnTo>
                  <a:lnTo>
                    <a:pt x="226" y="23"/>
                  </a:lnTo>
                  <a:lnTo>
                    <a:pt x="221" y="21"/>
                  </a:lnTo>
                  <a:lnTo>
                    <a:pt x="213" y="17"/>
                  </a:lnTo>
                  <a:lnTo>
                    <a:pt x="207" y="17"/>
                  </a:lnTo>
                  <a:lnTo>
                    <a:pt x="200" y="15"/>
                  </a:lnTo>
                  <a:lnTo>
                    <a:pt x="194" y="13"/>
                  </a:lnTo>
                  <a:lnTo>
                    <a:pt x="181" y="11"/>
                  </a:lnTo>
                  <a:lnTo>
                    <a:pt x="169" y="9"/>
                  </a:lnTo>
                  <a:lnTo>
                    <a:pt x="162" y="6"/>
                  </a:lnTo>
                  <a:lnTo>
                    <a:pt x="156" y="6"/>
                  </a:lnTo>
                  <a:lnTo>
                    <a:pt x="148" y="4"/>
                  </a:lnTo>
                  <a:lnTo>
                    <a:pt x="143" y="4"/>
                  </a:lnTo>
                  <a:lnTo>
                    <a:pt x="131" y="2"/>
                  </a:lnTo>
                  <a:lnTo>
                    <a:pt x="122" y="2"/>
                  </a:lnTo>
                  <a:lnTo>
                    <a:pt x="110" y="0"/>
                  </a:lnTo>
                  <a:lnTo>
                    <a:pt x="103" y="0"/>
                  </a:lnTo>
                  <a:lnTo>
                    <a:pt x="93" y="0"/>
                  </a:lnTo>
                  <a:lnTo>
                    <a:pt x="86" y="0"/>
                  </a:lnTo>
                  <a:lnTo>
                    <a:pt x="78" y="13"/>
                  </a:lnTo>
                  <a:lnTo>
                    <a:pt x="78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8" name="Freeform 62"/>
            <p:cNvSpPr>
              <a:spLocks/>
            </p:cNvSpPr>
            <p:nvPr/>
          </p:nvSpPr>
          <p:spPr bwMode="auto">
            <a:xfrm>
              <a:off x="3014" y="2026"/>
              <a:ext cx="123" cy="69"/>
            </a:xfrm>
            <a:custGeom>
              <a:avLst/>
              <a:gdLst>
                <a:gd name="T0" fmla="*/ 2 w 247"/>
                <a:gd name="T1" fmla="*/ 126 h 139"/>
                <a:gd name="T2" fmla="*/ 13 w 247"/>
                <a:gd name="T3" fmla="*/ 126 h 139"/>
                <a:gd name="T4" fmla="*/ 32 w 247"/>
                <a:gd name="T5" fmla="*/ 122 h 139"/>
                <a:gd name="T6" fmla="*/ 52 w 247"/>
                <a:gd name="T7" fmla="*/ 114 h 139"/>
                <a:gd name="T8" fmla="*/ 65 w 247"/>
                <a:gd name="T9" fmla="*/ 103 h 139"/>
                <a:gd name="T10" fmla="*/ 72 w 247"/>
                <a:gd name="T11" fmla="*/ 92 h 139"/>
                <a:gd name="T12" fmla="*/ 82 w 247"/>
                <a:gd name="T13" fmla="*/ 76 h 139"/>
                <a:gd name="T14" fmla="*/ 93 w 247"/>
                <a:gd name="T15" fmla="*/ 61 h 139"/>
                <a:gd name="T16" fmla="*/ 107 w 247"/>
                <a:gd name="T17" fmla="*/ 48 h 139"/>
                <a:gd name="T18" fmla="*/ 122 w 247"/>
                <a:gd name="T19" fmla="*/ 33 h 139"/>
                <a:gd name="T20" fmla="*/ 139 w 247"/>
                <a:gd name="T21" fmla="*/ 19 h 139"/>
                <a:gd name="T22" fmla="*/ 158 w 247"/>
                <a:gd name="T23" fmla="*/ 10 h 139"/>
                <a:gd name="T24" fmla="*/ 179 w 247"/>
                <a:gd name="T25" fmla="*/ 0 h 139"/>
                <a:gd name="T26" fmla="*/ 196 w 247"/>
                <a:gd name="T27" fmla="*/ 0 h 139"/>
                <a:gd name="T28" fmla="*/ 209 w 247"/>
                <a:gd name="T29" fmla="*/ 6 h 139"/>
                <a:gd name="T30" fmla="*/ 221 w 247"/>
                <a:gd name="T31" fmla="*/ 16 h 139"/>
                <a:gd name="T32" fmla="*/ 230 w 247"/>
                <a:gd name="T33" fmla="*/ 29 h 139"/>
                <a:gd name="T34" fmla="*/ 236 w 247"/>
                <a:gd name="T35" fmla="*/ 44 h 139"/>
                <a:gd name="T36" fmla="*/ 240 w 247"/>
                <a:gd name="T37" fmla="*/ 63 h 139"/>
                <a:gd name="T38" fmla="*/ 244 w 247"/>
                <a:gd name="T39" fmla="*/ 82 h 139"/>
                <a:gd name="T40" fmla="*/ 209 w 247"/>
                <a:gd name="T41" fmla="*/ 88 h 139"/>
                <a:gd name="T42" fmla="*/ 209 w 247"/>
                <a:gd name="T43" fmla="*/ 76 h 139"/>
                <a:gd name="T44" fmla="*/ 207 w 247"/>
                <a:gd name="T45" fmla="*/ 63 h 139"/>
                <a:gd name="T46" fmla="*/ 205 w 247"/>
                <a:gd name="T47" fmla="*/ 50 h 139"/>
                <a:gd name="T48" fmla="*/ 202 w 247"/>
                <a:gd name="T49" fmla="*/ 36 h 139"/>
                <a:gd name="T50" fmla="*/ 196 w 247"/>
                <a:gd name="T51" fmla="*/ 27 h 139"/>
                <a:gd name="T52" fmla="*/ 185 w 247"/>
                <a:gd name="T53" fmla="*/ 19 h 139"/>
                <a:gd name="T54" fmla="*/ 171 w 247"/>
                <a:gd name="T55" fmla="*/ 17 h 139"/>
                <a:gd name="T56" fmla="*/ 154 w 247"/>
                <a:gd name="T57" fmla="*/ 21 h 139"/>
                <a:gd name="T58" fmla="*/ 139 w 247"/>
                <a:gd name="T59" fmla="*/ 33 h 139"/>
                <a:gd name="T60" fmla="*/ 126 w 247"/>
                <a:gd name="T61" fmla="*/ 44 h 139"/>
                <a:gd name="T62" fmla="*/ 114 w 247"/>
                <a:gd name="T63" fmla="*/ 61 h 139"/>
                <a:gd name="T64" fmla="*/ 105 w 247"/>
                <a:gd name="T65" fmla="*/ 76 h 139"/>
                <a:gd name="T66" fmla="*/ 95 w 247"/>
                <a:gd name="T67" fmla="*/ 92 h 139"/>
                <a:gd name="T68" fmla="*/ 88 w 247"/>
                <a:gd name="T69" fmla="*/ 103 h 139"/>
                <a:gd name="T70" fmla="*/ 82 w 247"/>
                <a:gd name="T71" fmla="*/ 113 h 139"/>
                <a:gd name="T72" fmla="*/ 67 w 247"/>
                <a:gd name="T73" fmla="*/ 122 h 139"/>
                <a:gd name="T74" fmla="*/ 53 w 247"/>
                <a:gd name="T75" fmla="*/ 130 h 139"/>
                <a:gd name="T76" fmla="*/ 38 w 247"/>
                <a:gd name="T77" fmla="*/ 135 h 139"/>
                <a:gd name="T78" fmla="*/ 21 w 247"/>
                <a:gd name="T79" fmla="*/ 139 h 139"/>
                <a:gd name="T80" fmla="*/ 8 w 247"/>
                <a:gd name="T81" fmla="*/ 139 h 139"/>
                <a:gd name="T82" fmla="*/ 2 w 247"/>
                <a:gd name="T83" fmla="*/ 133 h 139"/>
                <a:gd name="T84" fmla="*/ 0 w 247"/>
                <a:gd name="T85" fmla="*/ 126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47" h="139">
                  <a:moveTo>
                    <a:pt x="0" y="126"/>
                  </a:moveTo>
                  <a:lnTo>
                    <a:pt x="2" y="126"/>
                  </a:lnTo>
                  <a:lnTo>
                    <a:pt x="6" y="126"/>
                  </a:lnTo>
                  <a:lnTo>
                    <a:pt x="13" y="126"/>
                  </a:lnTo>
                  <a:lnTo>
                    <a:pt x="23" y="126"/>
                  </a:lnTo>
                  <a:lnTo>
                    <a:pt x="32" y="122"/>
                  </a:lnTo>
                  <a:lnTo>
                    <a:pt x="44" y="120"/>
                  </a:lnTo>
                  <a:lnTo>
                    <a:pt x="52" y="114"/>
                  </a:lnTo>
                  <a:lnTo>
                    <a:pt x="61" y="109"/>
                  </a:lnTo>
                  <a:lnTo>
                    <a:pt x="65" y="103"/>
                  </a:lnTo>
                  <a:lnTo>
                    <a:pt x="67" y="97"/>
                  </a:lnTo>
                  <a:lnTo>
                    <a:pt x="72" y="92"/>
                  </a:lnTo>
                  <a:lnTo>
                    <a:pt x="76" y="86"/>
                  </a:lnTo>
                  <a:lnTo>
                    <a:pt x="82" y="76"/>
                  </a:lnTo>
                  <a:lnTo>
                    <a:pt x="88" y="71"/>
                  </a:lnTo>
                  <a:lnTo>
                    <a:pt x="93" y="61"/>
                  </a:lnTo>
                  <a:lnTo>
                    <a:pt x="101" y="55"/>
                  </a:lnTo>
                  <a:lnTo>
                    <a:pt x="107" y="48"/>
                  </a:lnTo>
                  <a:lnTo>
                    <a:pt x="114" y="40"/>
                  </a:lnTo>
                  <a:lnTo>
                    <a:pt x="122" y="33"/>
                  </a:lnTo>
                  <a:lnTo>
                    <a:pt x="131" y="27"/>
                  </a:lnTo>
                  <a:lnTo>
                    <a:pt x="139" y="19"/>
                  </a:lnTo>
                  <a:lnTo>
                    <a:pt x="148" y="14"/>
                  </a:lnTo>
                  <a:lnTo>
                    <a:pt x="158" y="10"/>
                  </a:lnTo>
                  <a:lnTo>
                    <a:pt x="169" y="6"/>
                  </a:lnTo>
                  <a:lnTo>
                    <a:pt x="179" y="0"/>
                  </a:lnTo>
                  <a:lnTo>
                    <a:pt x="188" y="0"/>
                  </a:lnTo>
                  <a:lnTo>
                    <a:pt x="196" y="0"/>
                  </a:lnTo>
                  <a:lnTo>
                    <a:pt x="204" y="2"/>
                  </a:lnTo>
                  <a:lnTo>
                    <a:pt x="209" y="6"/>
                  </a:lnTo>
                  <a:lnTo>
                    <a:pt x="217" y="10"/>
                  </a:lnTo>
                  <a:lnTo>
                    <a:pt x="221" y="16"/>
                  </a:lnTo>
                  <a:lnTo>
                    <a:pt x="226" y="23"/>
                  </a:lnTo>
                  <a:lnTo>
                    <a:pt x="230" y="29"/>
                  </a:lnTo>
                  <a:lnTo>
                    <a:pt x="234" y="36"/>
                  </a:lnTo>
                  <a:lnTo>
                    <a:pt x="236" y="44"/>
                  </a:lnTo>
                  <a:lnTo>
                    <a:pt x="240" y="55"/>
                  </a:lnTo>
                  <a:lnTo>
                    <a:pt x="240" y="63"/>
                  </a:lnTo>
                  <a:lnTo>
                    <a:pt x="244" y="74"/>
                  </a:lnTo>
                  <a:lnTo>
                    <a:pt x="244" y="82"/>
                  </a:lnTo>
                  <a:lnTo>
                    <a:pt x="247" y="94"/>
                  </a:lnTo>
                  <a:lnTo>
                    <a:pt x="209" y="88"/>
                  </a:lnTo>
                  <a:lnTo>
                    <a:pt x="209" y="84"/>
                  </a:lnTo>
                  <a:lnTo>
                    <a:pt x="209" y="76"/>
                  </a:lnTo>
                  <a:lnTo>
                    <a:pt x="207" y="69"/>
                  </a:lnTo>
                  <a:lnTo>
                    <a:pt x="207" y="63"/>
                  </a:lnTo>
                  <a:lnTo>
                    <a:pt x="205" y="55"/>
                  </a:lnTo>
                  <a:lnTo>
                    <a:pt x="205" y="50"/>
                  </a:lnTo>
                  <a:lnTo>
                    <a:pt x="204" y="44"/>
                  </a:lnTo>
                  <a:lnTo>
                    <a:pt x="202" y="36"/>
                  </a:lnTo>
                  <a:lnTo>
                    <a:pt x="198" y="31"/>
                  </a:lnTo>
                  <a:lnTo>
                    <a:pt x="196" y="27"/>
                  </a:lnTo>
                  <a:lnTo>
                    <a:pt x="190" y="21"/>
                  </a:lnTo>
                  <a:lnTo>
                    <a:pt x="185" y="19"/>
                  </a:lnTo>
                  <a:lnTo>
                    <a:pt x="179" y="17"/>
                  </a:lnTo>
                  <a:lnTo>
                    <a:pt x="171" y="17"/>
                  </a:lnTo>
                  <a:lnTo>
                    <a:pt x="162" y="17"/>
                  </a:lnTo>
                  <a:lnTo>
                    <a:pt x="154" y="21"/>
                  </a:lnTo>
                  <a:lnTo>
                    <a:pt x="147" y="25"/>
                  </a:lnTo>
                  <a:lnTo>
                    <a:pt x="139" y="33"/>
                  </a:lnTo>
                  <a:lnTo>
                    <a:pt x="131" y="38"/>
                  </a:lnTo>
                  <a:lnTo>
                    <a:pt x="126" y="44"/>
                  </a:lnTo>
                  <a:lnTo>
                    <a:pt x="120" y="54"/>
                  </a:lnTo>
                  <a:lnTo>
                    <a:pt x="114" y="61"/>
                  </a:lnTo>
                  <a:lnTo>
                    <a:pt x="109" y="69"/>
                  </a:lnTo>
                  <a:lnTo>
                    <a:pt x="105" y="76"/>
                  </a:lnTo>
                  <a:lnTo>
                    <a:pt x="99" y="82"/>
                  </a:lnTo>
                  <a:lnTo>
                    <a:pt x="95" y="92"/>
                  </a:lnTo>
                  <a:lnTo>
                    <a:pt x="91" y="97"/>
                  </a:lnTo>
                  <a:lnTo>
                    <a:pt x="88" y="103"/>
                  </a:lnTo>
                  <a:lnTo>
                    <a:pt x="84" y="107"/>
                  </a:lnTo>
                  <a:lnTo>
                    <a:pt x="82" y="113"/>
                  </a:lnTo>
                  <a:lnTo>
                    <a:pt x="74" y="116"/>
                  </a:lnTo>
                  <a:lnTo>
                    <a:pt x="67" y="122"/>
                  </a:lnTo>
                  <a:lnTo>
                    <a:pt x="59" y="126"/>
                  </a:lnTo>
                  <a:lnTo>
                    <a:pt x="53" y="130"/>
                  </a:lnTo>
                  <a:lnTo>
                    <a:pt x="44" y="133"/>
                  </a:lnTo>
                  <a:lnTo>
                    <a:pt x="38" y="135"/>
                  </a:lnTo>
                  <a:lnTo>
                    <a:pt x="29" y="137"/>
                  </a:lnTo>
                  <a:lnTo>
                    <a:pt x="21" y="139"/>
                  </a:lnTo>
                  <a:lnTo>
                    <a:pt x="13" y="139"/>
                  </a:lnTo>
                  <a:lnTo>
                    <a:pt x="8" y="139"/>
                  </a:lnTo>
                  <a:lnTo>
                    <a:pt x="2" y="135"/>
                  </a:lnTo>
                  <a:lnTo>
                    <a:pt x="2" y="133"/>
                  </a:lnTo>
                  <a:lnTo>
                    <a:pt x="0" y="128"/>
                  </a:lnTo>
                  <a:lnTo>
                    <a:pt x="0" y="126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59" name="Freeform 63"/>
            <p:cNvSpPr>
              <a:spLocks/>
            </p:cNvSpPr>
            <p:nvPr/>
          </p:nvSpPr>
          <p:spPr bwMode="auto">
            <a:xfrm>
              <a:off x="3008" y="1982"/>
              <a:ext cx="157" cy="105"/>
            </a:xfrm>
            <a:custGeom>
              <a:avLst/>
              <a:gdLst>
                <a:gd name="T0" fmla="*/ 9 w 313"/>
                <a:gd name="T1" fmla="*/ 112 h 209"/>
                <a:gd name="T2" fmla="*/ 17 w 313"/>
                <a:gd name="T3" fmla="*/ 99 h 209"/>
                <a:gd name="T4" fmla="*/ 32 w 313"/>
                <a:gd name="T5" fmla="*/ 82 h 209"/>
                <a:gd name="T6" fmla="*/ 47 w 313"/>
                <a:gd name="T7" fmla="*/ 66 h 209"/>
                <a:gd name="T8" fmla="*/ 61 w 313"/>
                <a:gd name="T9" fmla="*/ 55 h 209"/>
                <a:gd name="T10" fmla="*/ 74 w 313"/>
                <a:gd name="T11" fmla="*/ 46 h 209"/>
                <a:gd name="T12" fmla="*/ 87 w 313"/>
                <a:gd name="T13" fmla="*/ 34 h 209"/>
                <a:gd name="T14" fmla="*/ 102 w 313"/>
                <a:gd name="T15" fmla="*/ 27 h 209"/>
                <a:gd name="T16" fmla="*/ 120 w 313"/>
                <a:gd name="T17" fmla="*/ 19 h 209"/>
                <a:gd name="T18" fmla="*/ 137 w 313"/>
                <a:gd name="T19" fmla="*/ 13 h 209"/>
                <a:gd name="T20" fmla="*/ 154 w 313"/>
                <a:gd name="T21" fmla="*/ 13 h 209"/>
                <a:gd name="T22" fmla="*/ 175 w 313"/>
                <a:gd name="T23" fmla="*/ 13 h 209"/>
                <a:gd name="T24" fmla="*/ 194 w 313"/>
                <a:gd name="T25" fmla="*/ 17 h 209"/>
                <a:gd name="T26" fmla="*/ 211 w 313"/>
                <a:gd name="T27" fmla="*/ 25 h 209"/>
                <a:gd name="T28" fmla="*/ 228 w 313"/>
                <a:gd name="T29" fmla="*/ 34 h 209"/>
                <a:gd name="T30" fmla="*/ 241 w 313"/>
                <a:gd name="T31" fmla="*/ 46 h 209"/>
                <a:gd name="T32" fmla="*/ 251 w 313"/>
                <a:gd name="T33" fmla="*/ 59 h 209"/>
                <a:gd name="T34" fmla="*/ 260 w 313"/>
                <a:gd name="T35" fmla="*/ 70 h 209"/>
                <a:gd name="T36" fmla="*/ 266 w 313"/>
                <a:gd name="T37" fmla="*/ 84 h 209"/>
                <a:gd name="T38" fmla="*/ 272 w 313"/>
                <a:gd name="T39" fmla="*/ 99 h 209"/>
                <a:gd name="T40" fmla="*/ 275 w 313"/>
                <a:gd name="T41" fmla="*/ 112 h 209"/>
                <a:gd name="T42" fmla="*/ 277 w 313"/>
                <a:gd name="T43" fmla="*/ 125 h 209"/>
                <a:gd name="T44" fmla="*/ 279 w 313"/>
                <a:gd name="T45" fmla="*/ 139 h 209"/>
                <a:gd name="T46" fmla="*/ 281 w 313"/>
                <a:gd name="T47" fmla="*/ 156 h 209"/>
                <a:gd name="T48" fmla="*/ 279 w 313"/>
                <a:gd name="T49" fmla="*/ 175 h 209"/>
                <a:gd name="T50" fmla="*/ 277 w 313"/>
                <a:gd name="T51" fmla="*/ 186 h 209"/>
                <a:gd name="T52" fmla="*/ 313 w 313"/>
                <a:gd name="T53" fmla="*/ 209 h 209"/>
                <a:gd name="T54" fmla="*/ 313 w 313"/>
                <a:gd name="T55" fmla="*/ 201 h 209"/>
                <a:gd name="T56" fmla="*/ 313 w 313"/>
                <a:gd name="T57" fmla="*/ 182 h 209"/>
                <a:gd name="T58" fmla="*/ 313 w 313"/>
                <a:gd name="T59" fmla="*/ 167 h 209"/>
                <a:gd name="T60" fmla="*/ 312 w 313"/>
                <a:gd name="T61" fmla="*/ 152 h 209"/>
                <a:gd name="T62" fmla="*/ 310 w 313"/>
                <a:gd name="T63" fmla="*/ 137 h 209"/>
                <a:gd name="T64" fmla="*/ 308 w 313"/>
                <a:gd name="T65" fmla="*/ 120 h 209"/>
                <a:gd name="T66" fmla="*/ 302 w 313"/>
                <a:gd name="T67" fmla="*/ 103 h 209"/>
                <a:gd name="T68" fmla="*/ 296 w 313"/>
                <a:gd name="T69" fmla="*/ 84 h 209"/>
                <a:gd name="T70" fmla="*/ 287 w 313"/>
                <a:gd name="T71" fmla="*/ 66 h 209"/>
                <a:gd name="T72" fmla="*/ 279 w 313"/>
                <a:gd name="T73" fmla="*/ 51 h 209"/>
                <a:gd name="T74" fmla="*/ 268 w 313"/>
                <a:gd name="T75" fmla="*/ 38 h 209"/>
                <a:gd name="T76" fmla="*/ 255 w 313"/>
                <a:gd name="T77" fmla="*/ 25 h 209"/>
                <a:gd name="T78" fmla="*/ 239 w 313"/>
                <a:gd name="T79" fmla="*/ 13 h 209"/>
                <a:gd name="T80" fmla="*/ 222 w 313"/>
                <a:gd name="T81" fmla="*/ 8 h 209"/>
                <a:gd name="T82" fmla="*/ 201 w 313"/>
                <a:gd name="T83" fmla="*/ 2 h 209"/>
                <a:gd name="T84" fmla="*/ 182 w 313"/>
                <a:gd name="T85" fmla="*/ 0 h 209"/>
                <a:gd name="T86" fmla="*/ 165 w 313"/>
                <a:gd name="T87" fmla="*/ 0 h 209"/>
                <a:gd name="T88" fmla="*/ 148 w 313"/>
                <a:gd name="T89" fmla="*/ 2 h 209"/>
                <a:gd name="T90" fmla="*/ 131 w 313"/>
                <a:gd name="T91" fmla="*/ 4 h 209"/>
                <a:gd name="T92" fmla="*/ 114 w 313"/>
                <a:gd name="T93" fmla="*/ 9 h 209"/>
                <a:gd name="T94" fmla="*/ 99 w 313"/>
                <a:gd name="T95" fmla="*/ 17 h 209"/>
                <a:gd name="T96" fmla="*/ 85 w 313"/>
                <a:gd name="T97" fmla="*/ 25 h 209"/>
                <a:gd name="T98" fmla="*/ 70 w 313"/>
                <a:gd name="T99" fmla="*/ 34 h 209"/>
                <a:gd name="T100" fmla="*/ 57 w 313"/>
                <a:gd name="T101" fmla="*/ 44 h 209"/>
                <a:gd name="T102" fmla="*/ 43 w 313"/>
                <a:gd name="T103" fmla="*/ 55 h 209"/>
                <a:gd name="T104" fmla="*/ 34 w 313"/>
                <a:gd name="T105" fmla="*/ 66 h 209"/>
                <a:gd name="T106" fmla="*/ 13 w 313"/>
                <a:gd name="T107" fmla="*/ 87 h 209"/>
                <a:gd name="T108" fmla="*/ 0 w 313"/>
                <a:gd name="T109" fmla="*/ 110 h 209"/>
                <a:gd name="T110" fmla="*/ 9 w 313"/>
                <a:gd name="T111" fmla="*/ 116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3" h="209">
                  <a:moveTo>
                    <a:pt x="9" y="116"/>
                  </a:moveTo>
                  <a:lnTo>
                    <a:pt x="9" y="112"/>
                  </a:lnTo>
                  <a:lnTo>
                    <a:pt x="13" y="106"/>
                  </a:lnTo>
                  <a:lnTo>
                    <a:pt x="17" y="99"/>
                  </a:lnTo>
                  <a:lnTo>
                    <a:pt x="24" y="91"/>
                  </a:lnTo>
                  <a:lnTo>
                    <a:pt x="32" y="82"/>
                  </a:lnTo>
                  <a:lnTo>
                    <a:pt x="43" y="72"/>
                  </a:lnTo>
                  <a:lnTo>
                    <a:pt x="47" y="66"/>
                  </a:lnTo>
                  <a:lnTo>
                    <a:pt x="55" y="61"/>
                  </a:lnTo>
                  <a:lnTo>
                    <a:pt x="61" y="55"/>
                  </a:lnTo>
                  <a:lnTo>
                    <a:pt x="68" y="51"/>
                  </a:lnTo>
                  <a:lnTo>
                    <a:pt x="74" y="46"/>
                  </a:lnTo>
                  <a:lnTo>
                    <a:pt x="82" y="40"/>
                  </a:lnTo>
                  <a:lnTo>
                    <a:pt x="87" y="34"/>
                  </a:lnTo>
                  <a:lnTo>
                    <a:pt x="97" y="32"/>
                  </a:lnTo>
                  <a:lnTo>
                    <a:pt x="102" y="27"/>
                  </a:lnTo>
                  <a:lnTo>
                    <a:pt x="112" y="23"/>
                  </a:lnTo>
                  <a:lnTo>
                    <a:pt x="120" y="19"/>
                  </a:lnTo>
                  <a:lnTo>
                    <a:pt x="129" y="17"/>
                  </a:lnTo>
                  <a:lnTo>
                    <a:pt x="137" y="13"/>
                  </a:lnTo>
                  <a:lnTo>
                    <a:pt x="146" y="13"/>
                  </a:lnTo>
                  <a:lnTo>
                    <a:pt x="154" y="13"/>
                  </a:lnTo>
                  <a:lnTo>
                    <a:pt x="165" y="13"/>
                  </a:lnTo>
                  <a:lnTo>
                    <a:pt x="175" y="13"/>
                  </a:lnTo>
                  <a:lnTo>
                    <a:pt x="184" y="15"/>
                  </a:lnTo>
                  <a:lnTo>
                    <a:pt x="194" y="17"/>
                  </a:lnTo>
                  <a:lnTo>
                    <a:pt x="203" y="23"/>
                  </a:lnTo>
                  <a:lnTo>
                    <a:pt x="211" y="25"/>
                  </a:lnTo>
                  <a:lnTo>
                    <a:pt x="220" y="30"/>
                  </a:lnTo>
                  <a:lnTo>
                    <a:pt x="228" y="34"/>
                  </a:lnTo>
                  <a:lnTo>
                    <a:pt x="236" y="40"/>
                  </a:lnTo>
                  <a:lnTo>
                    <a:pt x="241" y="46"/>
                  </a:lnTo>
                  <a:lnTo>
                    <a:pt x="247" y="51"/>
                  </a:lnTo>
                  <a:lnTo>
                    <a:pt x="251" y="59"/>
                  </a:lnTo>
                  <a:lnTo>
                    <a:pt x="258" y="65"/>
                  </a:lnTo>
                  <a:lnTo>
                    <a:pt x="260" y="70"/>
                  </a:lnTo>
                  <a:lnTo>
                    <a:pt x="264" y="78"/>
                  </a:lnTo>
                  <a:lnTo>
                    <a:pt x="266" y="84"/>
                  </a:lnTo>
                  <a:lnTo>
                    <a:pt x="270" y="91"/>
                  </a:lnTo>
                  <a:lnTo>
                    <a:pt x="272" y="99"/>
                  </a:lnTo>
                  <a:lnTo>
                    <a:pt x="274" y="104"/>
                  </a:lnTo>
                  <a:lnTo>
                    <a:pt x="275" y="112"/>
                  </a:lnTo>
                  <a:lnTo>
                    <a:pt x="277" y="120"/>
                  </a:lnTo>
                  <a:lnTo>
                    <a:pt x="277" y="125"/>
                  </a:lnTo>
                  <a:lnTo>
                    <a:pt x="279" y="133"/>
                  </a:lnTo>
                  <a:lnTo>
                    <a:pt x="279" y="139"/>
                  </a:lnTo>
                  <a:lnTo>
                    <a:pt x="281" y="146"/>
                  </a:lnTo>
                  <a:lnTo>
                    <a:pt x="281" y="156"/>
                  </a:lnTo>
                  <a:lnTo>
                    <a:pt x="281" y="167"/>
                  </a:lnTo>
                  <a:lnTo>
                    <a:pt x="279" y="175"/>
                  </a:lnTo>
                  <a:lnTo>
                    <a:pt x="277" y="182"/>
                  </a:lnTo>
                  <a:lnTo>
                    <a:pt x="277" y="186"/>
                  </a:lnTo>
                  <a:lnTo>
                    <a:pt x="277" y="188"/>
                  </a:lnTo>
                  <a:lnTo>
                    <a:pt x="313" y="209"/>
                  </a:lnTo>
                  <a:lnTo>
                    <a:pt x="313" y="207"/>
                  </a:lnTo>
                  <a:lnTo>
                    <a:pt x="313" y="201"/>
                  </a:lnTo>
                  <a:lnTo>
                    <a:pt x="313" y="192"/>
                  </a:lnTo>
                  <a:lnTo>
                    <a:pt x="313" y="182"/>
                  </a:lnTo>
                  <a:lnTo>
                    <a:pt x="313" y="175"/>
                  </a:lnTo>
                  <a:lnTo>
                    <a:pt x="313" y="167"/>
                  </a:lnTo>
                  <a:lnTo>
                    <a:pt x="312" y="160"/>
                  </a:lnTo>
                  <a:lnTo>
                    <a:pt x="312" y="152"/>
                  </a:lnTo>
                  <a:lnTo>
                    <a:pt x="310" y="144"/>
                  </a:lnTo>
                  <a:lnTo>
                    <a:pt x="310" y="137"/>
                  </a:lnTo>
                  <a:lnTo>
                    <a:pt x="308" y="129"/>
                  </a:lnTo>
                  <a:lnTo>
                    <a:pt x="308" y="120"/>
                  </a:lnTo>
                  <a:lnTo>
                    <a:pt x="304" y="110"/>
                  </a:lnTo>
                  <a:lnTo>
                    <a:pt x="302" y="103"/>
                  </a:lnTo>
                  <a:lnTo>
                    <a:pt x="298" y="93"/>
                  </a:lnTo>
                  <a:lnTo>
                    <a:pt x="296" y="84"/>
                  </a:lnTo>
                  <a:lnTo>
                    <a:pt x="291" y="76"/>
                  </a:lnTo>
                  <a:lnTo>
                    <a:pt x="287" y="66"/>
                  </a:lnTo>
                  <a:lnTo>
                    <a:pt x="283" y="59"/>
                  </a:lnTo>
                  <a:lnTo>
                    <a:pt x="279" y="51"/>
                  </a:lnTo>
                  <a:lnTo>
                    <a:pt x="274" y="44"/>
                  </a:lnTo>
                  <a:lnTo>
                    <a:pt x="268" y="38"/>
                  </a:lnTo>
                  <a:lnTo>
                    <a:pt x="260" y="30"/>
                  </a:lnTo>
                  <a:lnTo>
                    <a:pt x="255" y="25"/>
                  </a:lnTo>
                  <a:lnTo>
                    <a:pt x="245" y="17"/>
                  </a:lnTo>
                  <a:lnTo>
                    <a:pt x="239" y="13"/>
                  </a:lnTo>
                  <a:lnTo>
                    <a:pt x="230" y="9"/>
                  </a:lnTo>
                  <a:lnTo>
                    <a:pt x="222" y="8"/>
                  </a:lnTo>
                  <a:lnTo>
                    <a:pt x="211" y="4"/>
                  </a:lnTo>
                  <a:lnTo>
                    <a:pt x="201" y="2"/>
                  </a:lnTo>
                  <a:lnTo>
                    <a:pt x="192" y="0"/>
                  </a:lnTo>
                  <a:lnTo>
                    <a:pt x="182" y="0"/>
                  </a:lnTo>
                  <a:lnTo>
                    <a:pt x="173" y="0"/>
                  </a:lnTo>
                  <a:lnTo>
                    <a:pt x="165" y="0"/>
                  </a:lnTo>
                  <a:lnTo>
                    <a:pt x="156" y="0"/>
                  </a:lnTo>
                  <a:lnTo>
                    <a:pt x="148" y="2"/>
                  </a:lnTo>
                  <a:lnTo>
                    <a:pt x="139" y="2"/>
                  </a:lnTo>
                  <a:lnTo>
                    <a:pt x="131" y="4"/>
                  </a:lnTo>
                  <a:lnTo>
                    <a:pt x="121" y="6"/>
                  </a:lnTo>
                  <a:lnTo>
                    <a:pt x="114" y="9"/>
                  </a:lnTo>
                  <a:lnTo>
                    <a:pt x="104" y="13"/>
                  </a:lnTo>
                  <a:lnTo>
                    <a:pt x="99" y="17"/>
                  </a:lnTo>
                  <a:lnTo>
                    <a:pt x="91" y="21"/>
                  </a:lnTo>
                  <a:lnTo>
                    <a:pt x="85" y="25"/>
                  </a:lnTo>
                  <a:lnTo>
                    <a:pt x="76" y="28"/>
                  </a:lnTo>
                  <a:lnTo>
                    <a:pt x="70" y="34"/>
                  </a:lnTo>
                  <a:lnTo>
                    <a:pt x="63" y="38"/>
                  </a:lnTo>
                  <a:lnTo>
                    <a:pt x="57" y="44"/>
                  </a:lnTo>
                  <a:lnTo>
                    <a:pt x="49" y="49"/>
                  </a:lnTo>
                  <a:lnTo>
                    <a:pt x="43" y="55"/>
                  </a:lnTo>
                  <a:lnTo>
                    <a:pt x="38" y="59"/>
                  </a:lnTo>
                  <a:lnTo>
                    <a:pt x="34" y="66"/>
                  </a:lnTo>
                  <a:lnTo>
                    <a:pt x="23" y="76"/>
                  </a:lnTo>
                  <a:lnTo>
                    <a:pt x="13" y="87"/>
                  </a:lnTo>
                  <a:lnTo>
                    <a:pt x="5" y="99"/>
                  </a:lnTo>
                  <a:lnTo>
                    <a:pt x="0" y="110"/>
                  </a:lnTo>
                  <a:lnTo>
                    <a:pt x="9" y="116"/>
                  </a:lnTo>
                  <a:lnTo>
                    <a:pt x="9" y="1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0" name="Freeform 64"/>
            <p:cNvSpPr>
              <a:spLocks/>
            </p:cNvSpPr>
            <p:nvPr/>
          </p:nvSpPr>
          <p:spPr bwMode="auto">
            <a:xfrm>
              <a:off x="3118" y="2072"/>
              <a:ext cx="166" cy="243"/>
            </a:xfrm>
            <a:custGeom>
              <a:avLst/>
              <a:gdLst>
                <a:gd name="T0" fmla="*/ 217 w 331"/>
                <a:gd name="T1" fmla="*/ 98 h 484"/>
                <a:gd name="T2" fmla="*/ 234 w 331"/>
                <a:gd name="T3" fmla="*/ 68 h 484"/>
                <a:gd name="T4" fmla="*/ 200 w 331"/>
                <a:gd name="T5" fmla="*/ 51 h 484"/>
                <a:gd name="T6" fmla="*/ 175 w 331"/>
                <a:gd name="T7" fmla="*/ 62 h 484"/>
                <a:gd name="T8" fmla="*/ 169 w 331"/>
                <a:gd name="T9" fmla="*/ 55 h 484"/>
                <a:gd name="T10" fmla="*/ 181 w 331"/>
                <a:gd name="T11" fmla="*/ 26 h 484"/>
                <a:gd name="T12" fmla="*/ 217 w 331"/>
                <a:gd name="T13" fmla="*/ 3 h 484"/>
                <a:gd name="T14" fmla="*/ 257 w 331"/>
                <a:gd name="T15" fmla="*/ 3 h 484"/>
                <a:gd name="T16" fmla="*/ 297 w 331"/>
                <a:gd name="T17" fmla="*/ 26 h 484"/>
                <a:gd name="T18" fmla="*/ 322 w 331"/>
                <a:gd name="T19" fmla="*/ 70 h 484"/>
                <a:gd name="T20" fmla="*/ 329 w 331"/>
                <a:gd name="T21" fmla="*/ 100 h 484"/>
                <a:gd name="T22" fmla="*/ 327 w 331"/>
                <a:gd name="T23" fmla="*/ 138 h 484"/>
                <a:gd name="T24" fmla="*/ 322 w 331"/>
                <a:gd name="T25" fmla="*/ 165 h 484"/>
                <a:gd name="T26" fmla="*/ 312 w 331"/>
                <a:gd name="T27" fmla="*/ 182 h 484"/>
                <a:gd name="T28" fmla="*/ 320 w 331"/>
                <a:gd name="T29" fmla="*/ 205 h 484"/>
                <a:gd name="T30" fmla="*/ 323 w 331"/>
                <a:gd name="T31" fmla="*/ 241 h 484"/>
                <a:gd name="T32" fmla="*/ 320 w 331"/>
                <a:gd name="T33" fmla="*/ 271 h 484"/>
                <a:gd name="T34" fmla="*/ 306 w 331"/>
                <a:gd name="T35" fmla="*/ 304 h 484"/>
                <a:gd name="T36" fmla="*/ 282 w 331"/>
                <a:gd name="T37" fmla="*/ 332 h 484"/>
                <a:gd name="T38" fmla="*/ 251 w 331"/>
                <a:gd name="T39" fmla="*/ 353 h 484"/>
                <a:gd name="T40" fmla="*/ 225 w 331"/>
                <a:gd name="T41" fmla="*/ 365 h 484"/>
                <a:gd name="T42" fmla="*/ 209 w 331"/>
                <a:gd name="T43" fmla="*/ 378 h 484"/>
                <a:gd name="T44" fmla="*/ 185 w 331"/>
                <a:gd name="T45" fmla="*/ 418 h 484"/>
                <a:gd name="T46" fmla="*/ 162 w 331"/>
                <a:gd name="T47" fmla="*/ 444 h 484"/>
                <a:gd name="T48" fmla="*/ 131 w 331"/>
                <a:gd name="T49" fmla="*/ 465 h 484"/>
                <a:gd name="T50" fmla="*/ 95 w 331"/>
                <a:gd name="T51" fmla="*/ 482 h 484"/>
                <a:gd name="T52" fmla="*/ 52 w 331"/>
                <a:gd name="T53" fmla="*/ 484 h 484"/>
                <a:gd name="T54" fmla="*/ 25 w 331"/>
                <a:gd name="T55" fmla="*/ 480 h 484"/>
                <a:gd name="T56" fmla="*/ 0 w 331"/>
                <a:gd name="T57" fmla="*/ 471 h 484"/>
                <a:gd name="T58" fmla="*/ 29 w 331"/>
                <a:gd name="T59" fmla="*/ 461 h 484"/>
                <a:gd name="T60" fmla="*/ 57 w 331"/>
                <a:gd name="T61" fmla="*/ 469 h 484"/>
                <a:gd name="T62" fmla="*/ 88 w 331"/>
                <a:gd name="T63" fmla="*/ 465 h 484"/>
                <a:gd name="T64" fmla="*/ 122 w 331"/>
                <a:gd name="T65" fmla="*/ 448 h 484"/>
                <a:gd name="T66" fmla="*/ 150 w 331"/>
                <a:gd name="T67" fmla="*/ 429 h 484"/>
                <a:gd name="T68" fmla="*/ 185 w 331"/>
                <a:gd name="T69" fmla="*/ 387 h 484"/>
                <a:gd name="T70" fmla="*/ 198 w 331"/>
                <a:gd name="T71" fmla="*/ 365 h 484"/>
                <a:gd name="T72" fmla="*/ 217 w 331"/>
                <a:gd name="T73" fmla="*/ 353 h 484"/>
                <a:gd name="T74" fmla="*/ 246 w 331"/>
                <a:gd name="T75" fmla="*/ 336 h 484"/>
                <a:gd name="T76" fmla="*/ 282 w 331"/>
                <a:gd name="T77" fmla="*/ 304 h 484"/>
                <a:gd name="T78" fmla="*/ 299 w 331"/>
                <a:gd name="T79" fmla="*/ 273 h 484"/>
                <a:gd name="T80" fmla="*/ 306 w 331"/>
                <a:gd name="T81" fmla="*/ 243 h 484"/>
                <a:gd name="T82" fmla="*/ 304 w 331"/>
                <a:gd name="T83" fmla="*/ 209 h 484"/>
                <a:gd name="T84" fmla="*/ 291 w 331"/>
                <a:gd name="T85" fmla="*/ 211 h 484"/>
                <a:gd name="T86" fmla="*/ 265 w 331"/>
                <a:gd name="T87" fmla="*/ 226 h 484"/>
                <a:gd name="T88" fmla="*/ 230 w 331"/>
                <a:gd name="T89" fmla="*/ 228 h 484"/>
                <a:gd name="T90" fmla="*/ 223 w 331"/>
                <a:gd name="T91" fmla="*/ 207 h 484"/>
                <a:gd name="T92" fmla="*/ 251 w 331"/>
                <a:gd name="T93" fmla="*/ 203 h 484"/>
                <a:gd name="T94" fmla="*/ 289 w 331"/>
                <a:gd name="T95" fmla="*/ 186 h 484"/>
                <a:gd name="T96" fmla="*/ 310 w 331"/>
                <a:gd name="T97" fmla="*/ 153 h 484"/>
                <a:gd name="T98" fmla="*/ 318 w 331"/>
                <a:gd name="T99" fmla="*/ 123 h 484"/>
                <a:gd name="T100" fmla="*/ 316 w 331"/>
                <a:gd name="T101" fmla="*/ 85 h 484"/>
                <a:gd name="T102" fmla="*/ 304 w 331"/>
                <a:gd name="T103" fmla="*/ 53 h 484"/>
                <a:gd name="T104" fmla="*/ 278 w 331"/>
                <a:gd name="T105" fmla="*/ 24 h 484"/>
                <a:gd name="T106" fmla="*/ 236 w 331"/>
                <a:gd name="T107" fmla="*/ 13 h 484"/>
                <a:gd name="T108" fmla="*/ 202 w 331"/>
                <a:gd name="T109" fmla="*/ 26 h 484"/>
                <a:gd name="T110" fmla="*/ 202 w 331"/>
                <a:gd name="T111" fmla="*/ 36 h 484"/>
                <a:gd name="T112" fmla="*/ 238 w 331"/>
                <a:gd name="T113" fmla="*/ 45 h 484"/>
                <a:gd name="T114" fmla="*/ 249 w 331"/>
                <a:gd name="T115" fmla="*/ 70 h 484"/>
                <a:gd name="T116" fmla="*/ 246 w 331"/>
                <a:gd name="T117" fmla="*/ 98 h 484"/>
                <a:gd name="T118" fmla="*/ 219 w 331"/>
                <a:gd name="T119" fmla="*/ 127 h 484"/>
                <a:gd name="T120" fmla="*/ 204 w 331"/>
                <a:gd name="T121" fmla="*/ 11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31" h="484">
                  <a:moveTo>
                    <a:pt x="204" y="110"/>
                  </a:moveTo>
                  <a:lnTo>
                    <a:pt x="204" y="106"/>
                  </a:lnTo>
                  <a:lnTo>
                    <a:pt x="211" y="104"/>
                  </a:lnTo>
                  <a:lnTo>
                    <a:pt x="217" y="98"/>
                  </a:lnTo>
                  <a:lnTo>
                    <a:pt x="225" y="93"/>
                  </a:lnTo>
                  <a:lnTo>
                    <a:pt x="230" y="85"/>
                  </a:lnTo>
                  <a:lnTo>
                    <a:pt x="234" y="77"/>
                  </a:lnTo>
                  <a:lnTo>
                    <a:pt x="234" y="68"/>
                  </a:lnTo>
                  <a:lnTo>
                    <a:pt x="228" y="62"/>
                  </a:lnTo>
                  <a:lnTo>
                    <a:pt x="219" y="55"/>
                  </a:lnTo>
                  <a:lnTo>
                    <a:pt x="211" y="53"/>
                  </a:lnTo>
                  <a:lnTo>
                    <a:pt x="200" y="51"/>
                  </a:lnTo>
                  <a:lnTo>
                    <a:pt x="192" y="55"/>
                  </a:lnTo>
                  <a:lnTo>
                    <a:pt x="185" y="57"/>
                  </a:lnTo>
                  <a:lnTo>
                    <a:pt x="179" y="60"/>
                  </a:lnTo>
                  <a:lnTo>
                    <a:pt x="175" y="62"/>
                  </a:lnTo>
                  <a:lnTo>
                    <a:pt x="175" y="64"/>
                  </a:lnTo>
                  <a:lnTo>
                    <a:pt x="173" y="62"/>
                  </a:lnTo>
                  <a:lnTo>
                    <a:pt x="171" y="58"/>
                  </a:lnTo>
                  <a:lnTo>
                    <a:pt x="169" y="55"/>
                  </a:lnTo>
                  <a:lnTo>
                    <a:pt x="169" y="49"/>
                  </a:lnTo>
                  <a:lnTo>
                    <a:pt x="169" y="41"/>
                  </a:lnTo>
                  <a:lnTo>
                    <a:pt x="177" y="32"/>
                  </a:lnTo>
                  <a:lnTo>
                    <a:pt x="181" y="26"/>
                  </a:lnTo>
                  <a:lnTo>
                    <a:pt x="187" y="20"/>
                  </a:lnTo>
                  <a:lnTo>
                    <a:pt x="196" y="15"/>
                  </a:lnTo>
                  <a:lnTo>
                    <a:pt x="206" y="9"/>
                  </a:lnTo>
                  <a:lnTo>
                    <a:pt x="217" y="3"/>
                  </a:lnTo>
                  <a:lnTo>
                    <a:pt x="227" y="1"/>
                  </a:lnTo>
                  <a:lnTo>
                    <a:pt x="236" y="0"/>
                  </a:lnTo>
                  <a:lnTo>
                    <a:pt x="249" y="1"/>
                  </a:lnTo>
                  <a:lnTo>
                    <a:pt x="257" y="3"/>
                  </a:lnTo>
                  <a:lnTo>
                    <a:pt x="268" y="5"/>
                  </a:lnTo>
                  <a:lnTo>
                    <a:pt x="278" y="13"/>
                  </a:lnTo>
                  <a:lnTo>
                    <a:pt x="289" y="20"/>
                  </a:lnTo>
                  <a:lnTo>
                    <a:pt x="297" y="26"/>
                  </a:lnTo>
                  <a:lnTo>
                    <a:pt x="304" y="38"/>
                  </a:lnTo>
                  <a:lnTo>
                    <a:pt x="310" y="47"/>
                  </a:lnTo>
                  <a:lnTo>
                    <a:pt x="318" y="58"/>
                  </a:lnTo>
                  <a:lnTo>
                    <a:pt x="322" y="70"/>
                  </a:lnTo>
                  <a:lnTo>
                    <a:pt x="327" y="83"/>
                  </a:lnTo>
                  <a:lnTo>
                    <a:pt x="327" y="89"/>
                  </a:lnTo>
                  <a:lnTo>
                    <a:pt x="329" y="95"/>
                  </a:lnTo>
                  <a:lnTo>
                    <a:pt x="329" y="100"/>
                  </a:lnTo>
                  <a:lnTo>
                    <a:pt x="331" y="108"/>
                  </a:lnTo>
                  <a:lnTo>
                    <a:pt x="329" y="117"/>
                  </a:lnTo>
                  <a:lnTo>
                    <a:pt x="329" y="129"/>
                  </a:lnTo>
                  <a:lnTo>
                    <a:pt x="327" y="138"/>
                  </a:lnTo>
                  <a:lnTo>
                    <a:pt x="327" y="148"/>
                  </a:lnTo>
                  <a:lnTo>
                    <a:pt x="325" y="153"/>
                  </a:lnTo>
                  <a:lnTo>
                    <a:pt x="323" y="159"/>
                  </a:lnTo>
                  <a:lnTo>
                    <a:pt x="322" y="165"/>
                  </a:lnTo>
                  <a:lnTo>
                    <a:pt x="322" y="171"/>
                  </a:lnTo>
                  <a:lnTo>
                    <a:pt x="318" y="176"/>
                  </a:lnTo>
                  <a:lnTo>
                    <a:pt x="314" y="180"/>
                  </a:lnTo>
                  <a:lnTo>
                    <a:pt x="312" y="182"/>
                  </a:lnTo>
                  <a:lnTo>
                    <a:pt x="312" y="184"/>
                  </a:lnTo>
                  <a:lnTo>
                    <a:pt x="314" y="188"/>
                  </a:lnTo>
                  <a:lnTo>
                    <a:pt x="316" y="195"/>
                  </a:lnTo>
                  <a:lnTo>
                    <a:pt x="320" y="205"/>
                  </a:lnTo>
                  <a:lnTo>
                    <a:pt x="320" y="214"/>
                  </a:lnTo>
                  <a:lnTo>
                    <a:pt x="322" y="228"/>
                  </a:lnTo>
                  <a:lnTo>
                    <a:pt x="322" y="235"/>
                  </a:lnTo>
                  <a:lnTo>
                    <a:pt x="323" y="241"/>
                  </a:lnTo>
                  <a:lnTo>
                    <a:pt x="323" y="250"/>
                  </a:lnTo>
                  <a:lnTo>
                    <a:pt x="323" y="258"/>
                  </a:lnTo>
                  <a:lnTo>
                    <a:pt x="322" y="266"/>
                  </a:lnTo>
                  <a:lnTo>
                    <a:pt x="320" y="271"/>
                  </a:lnTo>
                  <a:lnTo>
                    <a:pt x="318" y="281"/>
                  </a:lnTo>
                  <a:lnTo>
                    <a:pt x="316" y="288"/>
                  </a:lnTo>
                  <a:lnTo>
                    <a:pt x="310" y="294"/>
                  </a:lnTo>
                  <a:lnTo>
                    <a:pt x="306" y="304"/>
                  </a:lnTo>
                  <a:lnTo>
                    <a:pt x="301" y="311"/>
                  </a:lnTo>
                  <a:lnTo>
                    <a:pt x="297" y="319"/>
                  </a:lnTo>
                  <a:lnTo>
                    <a:pt x="289" y="326"/>
                  </a:lnTo>
                  <a:lnTo>
                    <a:pt x="282" y="332"/>
                  </a:lnTo>
                  <a:lnTo>
                    <a:pt x="272" y="340"/>
                  </a:lnTo>
                  <a:lnTo>
                    <a:pt x="263" y="347"/>
                  </a:lnTo>
                  <a:lnTo>
                    <a:pt x="257" y="349"/>
                  </a:lnTo>
                  <a:lnTo>
                    <a:pt x="251" y="353"/>
                  </a:lnTo>
                  <a:lnTo>
                    <a:pt x="246" y="357"/>
                  </a:lnTo>
                  <a:lnTo>
                    <a:pt x="240" y="359"/>
                  </a:lnTo>
                  <a:lnTo>
                    <a:pt x="232" y="363"/>
                  </a:lnTo>
                  <a:lnTo>
                    <a:pt x="225" y="365"/>
                  </a:lnTo>
                  <a:lnTo>
                    <a:pt x="219" y="368"/>
                  </a:lnTo>
                  <a:lnTo>
                    <a:pt x="213" y="370"/>
                  </a:lnTo>
                  <a:lnTo>
                    <a:pt x="211" y="372"/>
                  </a:lnTo>
                  <a:lnTo>
                    <a:pt x="209" y="378"/>
                  </a:lnTo>
                  <a:lnTo>
                    <a:pt x="204" y="384"/>
                  </a:lnTo>
                  <a:lnTo>
                    <a:pt x="200" y="395"/>
                  </a:lnTo>
                  <a:lnTo>
                    <a:pt x="192" y="406"/>
                  </a:lnTo>
                  <a:lnTo>
                    <a:pt x="185" y="418"/>
                  </a:lnTo>
                  <a:lnTo>
                    <a:pt x="179" y="423"/>
                  </a:lnTo>
                  <a:lnTo>
                    <a:pt x="173" y="431"/>
                  </a:lnTo>
                  <a:lnTo>
                    <a:pt x="168" y="437"/>
                  </a:lnTo>
                  <a:lnTo>
                    <a:pt x="162" y="444"/>
                  </a:lnTo>
                  <a:lnTo>
                    <a:pt x="154" y="448"/>
                  </a:lnTo>
                  <a:lnTo>
                    <a:pt x="147" y="454"/>
                  </a:lnTo>
                  <a:lnTo>
                    <a:pt x="139" y="460"/>
                  </a:lnTo>
                  <a:lnTo>
                    <a:pt x="131" y="465"/>
                  </a:lnTo>
                  <a:lnTo>
                    <a:pt x="122" y="471"/>
                  </a:lnTo>
                  <a:lnTo>
                    <a:pt x="114" y="475"/>
                  </a:lnTo>
                  <a:lnTo>
                    <a:pt x="105" y="479"/>
                  </a:lnTo>
                  <a:lnTo>
                    <a:pt x="95" y="482"/>
                  </a:lnTo>
                  <a:lnTo>
                    <a:pt x="84" y="482"/>
                  </a:lnTo>
                  <a:lnTo>
                    <a:pt x="73" y="484"/>
                  </a:lnTo>
                  <a:lnTo>
                    <a:pt x="61" y="484"/>
                  </a:lnTo>
                  <a:lnTo>
                    <a:pt x="52" y="484"/>
                  </a:lnTo>
                  <a:lnTo>
                    <a:pt x="44" y="482"/>
                  </a:lnTo>
                  <a:lnTo>
                    <a:pt x="38" y="482"/>
                  </a:lnTo>
                  <a:lnTo>
                    <a:pt x="31" y="480"/>
                  </a:lnTo>
                  <a:lnTo>
                    <a:pt x="25" y="480"/>
                  </a:lnTo>
                  <a:lnTo>
                    <a:pt x="19" y="477"/>
                  </a:lnTo>
                  <a:lnTo>
                    <a:pt x="14" y="475"/>
                  </a:lnTo>
                  <a:lnTo>
                    <a:pt x="6" y="473"/>
                  </a:lnTo>
                  <a:lnTo>
                    <a:pt x="0" y="471"/>
                  </a:lnTo>
                  <a:lnTo>
                    <a:pt x="17" y="454"/>
                  </a:lnTo>
                  <a:lnTo>
                    <a:pt x="17" y="454"/>
                  </a:lnTo>
                  <a:lnTo>
                    <a:pt x="23" y="458"/>
                  </a:lnTo>
                  <a:lnTo>
                    <a:pt x="29" y="461"/>
                  </a:lnTo>
                  <a:lnTo>
                    <a:pt x="40" y="467"/>
                  </a:lnTo>
                  <a:lnTo>
                    <a:pt x="44" y="469"/>
                  </a:lnTo>
                  <a:lnTo>
                    <a:pt x="52" y="469"/>
                  </a:lnTo>
                  <a:lnTo>
                    <a:pt x="57" y="469"/>
                  </a:lnTo>
                  <a:lnTo>
                    <a:pt x="65" y="471"/>
                  </a:lnTo>
                  <a:lnTo>
                    <a:pt x="73" y="469"/>
                  </a:lnTo>
                  <a:lnTo>
                    <a:pt x="80" y="469"/>
                  </a:lnTo>
                  <a:lnTo>
                    <a:pt x="88" y="465"/>
                  </a:lnTo>
                  <a:lnTo>
                    <a:pt x="97" y="461"/>
                  </a:lnTo>
                  <a:lnTo>
                    <a:pt x="105" y="458"/>
                  </a:lnTo>
                  <a:lnTo>
                    <a:pt x="114" y="454"/>
                  </a:lnTo>
                  <a:lnTo>
                    <a:pt x="122" y="448"/>
                  </a:lnTo>
                  <a:lnTo>
                    <a:pt x="130" y="444"/>
                  </a:lnTo>
                  <a:lnTo>
                    <a:pt x="137" y="439"/>
                  </a:lnTo>
                  <a:lnTo>
                    <a:pt x="143" y="433"/>
                  </a:lnTo>
                  <a:lnTo>
                    <a:pt x="150" y="429"/>
                  </a:lnTo>
                  <a:lnTo>
                    <a:pt x="158" y="423"/>
                  </a:lnTo>
                  <a:lnTo>
                    <a:pt x="168" y="412"/>
                  </a:lnTo>
                  <a:lnTo>
                    <a:pt x="179" y="401"/>
                  </a:lnTo>
                  <a:lnTo>
                    <a:pt x="185" y="387"/>
                  </a:lnTo>
                  <a:lnTo>
                    <a:pt x="192" y="376"/>
                  </a:lnTo>
                  <a:lnTo>
                    <a:pt x="192" y="374"/>
                  </a:lnTo>
                  <a:lnTo>
                    <a:pt x="196" y="368"/>
                  </a:lnTo>
                  <a:lnTo>
                    <a:pt x="198" y="365"/>
                  </a:lnTo>
                  <a:lnTo>
                    <a:pt x="202" y="361"/>
                  </a:lnTo>
                  <a:lnTo>
                    <a:pt x="206" y="357"/>
                  </a:lnTo>
                  <a:lnTo>
                    <a:pt x="213" y="355"/>
                  </a:lnTo>
                  <a:lnTo>
                    <a:pt x="217" y="353"/>
                  </a:lnTo>
                  <a:lnTo>
                    <a:pt x="223" y="351"/>
                  </a:lnTo>
                  <a:lnTo>
                    <a:pt x="228" y="345"/>
                  </a:lnTo>
                  <a:lnTo>
                    <a:pt x="238" y="342"/>
                  </a:lnTo>
                  <a:lnTo>
                    <a:pt x="246" y="336"/>
                  </a:lnTo>
                  <a:lnTo>
                    <a:pt x="257" y="330"/>
                  </a:lnTo>
                  <a:lnTo>
                    <a:pt x="266" y="321"/>
                  </a:lnTo>
                  <a:lnTo>
                    <a:pt x="276" y="315"/>
                  </a:lnTo>
                  <a:lnTo>
                    <a:pt x="282" y="304"/>
                  </a:lnTo>
                  <a:lnTo>
                    <a:pt x="289" y="292"/>
                  </a:lnTo>
                  <a:lnTo>
                    <a:pt x="293" y="287"/>
                  </a:lnTo>
                  <a:lnTo>
                    <a:pt x="297" y="281"/>
                  </a:lnTo>
                  <a:lnTo>
                    <a:pt x="299" y="273"/>
                  </a:lnTo>
                  <a:lnTo>
                    <a:pt x="303" y="268"/>
                  </a:lnTo>
                  <a:lnTo>
                    <a:pt x="304" y="260"/>
                  </a:lnTo>
                  <a:lnTo>
                    <a:pt x="306" y="250"/>
                  </a:lnTo>
                  <a:lnTo>
                    <a:pt x="306" y="243"/>
                  </a:lnTo>
                  <a:lnTo>
                    <a:pt x="308" y="235"/>
                  </a:lnTo>
                  <a:lnTo>
                    <a:pt x="306" y="226"/>
                  </a:lnTo>
                  <a:lnTo>
                    <a:pt x="306" y="218"/>
                  </a:lnTo>
                  <a:lnTo>
                    <a:pt x="304" y="209"/>
                  </a:lnTo>
                  <a:lnTo>
                    <a:pt x="304" y="199"/>
                  </a:lnTo>
                  <a:lnTo>
                    <a:pt x="301" y="201"/>
                  </a:lnTo>
                  <a:lnTo>
                    <a:pt x="299" y="205"/>
                  </a:lnTo>
                  <a:lnTo>
                    <a:pt x="291" y="211"/>
                  </a:lnTo>
                  <a:lnTo>
                    <a:pt x="284" y="218"/>
                  </a:lnTo>
                  <a:lnTo>
                    <a:pt x="278" y="222"/>
                  </a:lnTo>
                  <a:lnTo>
                    <a:pt x="272" y="224"/>
                  </a:lnTo>
                  <a:lnTo>
                    <a:pt x="265" y="226"/>
                  </a:lnTo>
                  <a:lnTo>
                    <a:pt x="257" y="228"/>
                  </a:lnTo>
                  <a:lnTo>
                    <a:pt x="249" y="228"/>
                  </a:lnTo>
                  <a:lnTo>
                    <a:pt x="240" y="228"/>
                  </a:lnTo>
                  <a:lnTo>
                    <a:pt x="230" y="228"/>
                  </a:lnTo>
                  <a:lnTo>
                    <a:pt x="221" y="226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3" y="207"/>
                  </a:lnTo>
                  <a:lnTo>
                    <a:pt x="227" y="207"/>
                  </a:lnTo>
                  <a:lnTo>
                    <a:pt x="234" y="207"/>
                  </a:lnTo>
                  <a:lnTo>
                    <a:pt x="242" y="203"/>
                  </a:lnTo>
                  <a:lnTo>
                    <a:pt x="251" y="203"/>
                  </a:lnTo>
                  <a:lnTo>
                    <a:pt x="261" y="199"/>
                  </a:lnTo>
                  <a:lnTo>
                    <a:pt x="270" y="197"/>
                  </a:lnTo>
                  <a:lnTo>
                    <a:pt x="280" y="192"/>
                  </a:lnTo>
                  <a:lnTo>
                    <a:pt x="289" y="186"/>
                  </a:lnTo>
                  <a:lnTo>
                    <a:pt x="297" y="176"/>
                  </a:lnTo>
                  <a:lnTo>
                    <a:pt x="304" y="167"/>
                  </a:lnTo>
                  <a:lnTo>
                    <a:pt x="306" y="159"/>
                  </a:lnTo>
                  <a:lnTo>
                    <a:pt x="310" y="153"/>
                  </a:lnTo>
                  <a:lnTo>
                    <a:pt x="314" y="148"/>
                  </a:lnTo>
                  <a:lnTo>
                    <a:pt x="316" y="140"/>
                  </a:lnTo>
                  <a:lnTo>
                    <a:pt x="316" y="131"/>
                  </a:lnTo>
                  <a:lnTo>
                    <a:pt x="318" y="123"/>
                  </a:lnTo>
                  <a:lnTo>
                    <a:pt x="318" y="114"/>
                  </a:lnTo>
                  <a:lnTo>
                    <a:pt x="320" y="106"/>
                  </a:lnTo>
                  <a:lnTo>
                    <a:pt x="316" y="95"/>
                  </a:lnTo>
                  <a:lnTo>
                    <a:pt x="316" y="85"/>
                  </a:lnTo>
                  <a:lnTo>
                    <a:pt x="314" y="76"/>
                  </a:lnTo>
                  <a:lnTo>
                    <a:pt x="310" y="68"/>
                  </a:lnTo>
                  <a:lnTo>
                    <a:pt x="306" y="60"/>
                  </a:lnTo>
                  <a:lnTo>
                    <a:pt x="304" y="53"/>
                  </a:lnTo>
                  <a:lnTo>
                    <a:pt x="301" y="47"/>
                  </a:lnTo>
                  <a:lnTo>
                    <a:pt x="299" y="41"/>
                  </a:lnTo>
                  <a:lnTo>
                    <a:pt x="287" y="32"/>
                  </a:lnTo>
                  <a:lnTo>
                    <a:pt x="278" y="24"/>
                  </a:lnTo>
                  <a:lnTo>
                    <a:pt x="268" y="19"/>
                  </a:lnTo>
                  <a:lnTo>
                    <a:pt x="259" y="17"/>
                  </a:lnTo>
                  <a:lnTo>
                    <a:pt x="247" y="13"/>
                  </a:lnTo>
                  <a:lnTo>
                    <a:pt x="236" y="13"/>
                  </a:lnTo>
                  <a:lnTo>
                    <a:pt x="227" y="13"/>
                  </a:lnTo>
                  <a:lnTo>
                    <a:pt x="219" y="17"/>
                  </a:lnTo>
                  <a:lnTo>
                    <a:pt x="208" y="20"/>
                  </a:lnTo>
                  <a:lnTo>
                    <a:pt x="202" y="26"/>
                  </a:lnTo>
                  <a:lnTo>
                    <a:pt x="196" y="32"/>
                  </a:lnTo>
                  <a:lnTo>
                    <a:pt x="192" y="39"/>
                  </a:lnTo>
                  <a:lnTo>
                    <a:pt x="194" y="38"/>
                  </a:lnTo>
                  <a:lnTo>
                    <a:pt x="202" y="36"/>
                  </a:lnTo>
                  <a:lnTo>
                    <a:pt x="209" y="36"/>
                  </a:lnTo>
                  <a:lnTo>
                    <a:pt x="219" y="38"/>
                  </a:lnTo>
                  <a:lnTo>
                    <a:pt x="228" y="39"/>
                  </a:lnTo>
                  <a:lnTo>
                    <a:pt x="238" y="45"/>
                  </a:lnTo>
                  <a:lnTo>
                    <a:pt x="242" y="49"/>
                  </a:lnTo>
                  <a:lnTo>
                    <a:pt x="246" y="55"/>
                  </a:lnTo>
                  <a:lnTo>
                    <a:pt x="247" y="62"/>
                  </a:lnTo>
                  <a:lnTo>
                    <a:pt x="249" y="70"/>
                  </a:lnTo>
                  <a:lnTo>
                    <a:pt x="249" y="77"/>
                  </a:lnTo>
                  <a:lnTo>
                    <a:pt x="249" y="83"/>
                  </a:lnTo>
                  <a:lnTo>
                    <a:pt x="246" y="91"/>
                  </a:lnTo>
                  <a:lnTo>
                    <a:pt x="246" y="98"/>
                  </a:lnTo>
                  <a:lnTo>
                    <a:pt x="238" y="106"/>
                  </a:lnTo>
                  <a:lnTo>
                    <a:pt x="232" y="115"/>
                  </a:lnTo>
                  <a:lnTo>
                    <a:pt x="225" y="121"/>
                  </a:lnTo>
                  <a:lnTo>
                    <a:pt x="219" y="127"/>
                  </a:lnTo>
                  <a:lnTo>
                    <a:pt x="213" y="129"/>
                  </a:lnTo>
                  <a:lnTo>
                    <a:pt x="213" y="129"/>
                  </a:lnTo>
                  <a:lnTo>
                    <a:pt x="204" y="110"/>
                  </a:lnTo>
                  <a:lnTo>
                    <a:pt x="204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1" name="Freeform 65"/>
            <p:cNvSpPr>
              <a:spLocks/>
            </p:cNvSpPr>
            <p:nvPr/>
          </p:nvSpPr>
          <p:spPr bwMode="auto">
            <a:xfrm>
              <a:off x="2839" y="2246"/>
              <a:ext cx="62" cy="92"/>
            </a:xfrm>
            <a:custGeom>
              <a:avLst/>
              <a:gdLst>
                <a:gd name="T0" fmla="*/ 118 w 126"/>
                <a:gd name="T1" fmla="*/ 38 h 185"/>
                <a:gd name="T2" fmla="*/ 107 w 126"/>
                <a:gd name="T3" fmla="*/ 31 h 185"/>
                <a:gd name="T4" fmla="*/ 90 w 126"/>
                <a:gd name="T5" fmla="*/ 21 h 185"/>
                <a:gd name="T6" fmla="*/ 71 w 126"/>
                <a:gd name="T7" fmla="*/ 19 h 185"/>
                <a:gd name="T8" fmla="*/ 59 w 126"/>
                <a:gd name="T9" fmla="*/ 21 h 185"/>
                <a:gd name="T10" fmla="*/ 46 w 126"/>
                <a:gd name="T11" fmla="*/ 27 h 185"/>
                <a:gd name="T12" fmla="*/ 36 w 126"/>
                <a:gd name="T13" fmla="*/ 37 h 185"/>
                <a:gd name="T14" fmla="*/ 31 w 126"/>
                <a:gd name="T15" fmla="*/ 48 h 185"/>
                <a:gd name="T16" fmla="*/ 27 w 126"/>
                <a:gd name="T17" fmla="*/ 63 h 185"/>
                <a:gd name="T18" fmla="*/ 27 w 126"/>
                <a:gd name="T19" fmla="*/ 78 h 185"/>
                <a:gd name="T20" fmla="*/ 27 w 126"/>
                <a:gd name="T21" fmla="*/ 95 h 185"/>
                <a:gd name="T22" fmla="*/ 33 w 126"/>
                <a:gd name="T23" fmla="*/ 109 h 185"/>
                <a:gd name="T24" fmla="*/ 36 w 126"/>
                <a:gd name="T25" fmla="*/ 124 h 185"/>
                <a:gd name="T26" fmla="*/ 44 w 126"/>
                <a:gd name="T27" fmla="*/ 139 h 185"/>
                <a:gd name="T28" fmla="*/ 57 w 126"/>
                <a:gd name="T29" fmla="*/ 154 h 185"/>
                <a:gd name="T30" fmla="*/ 71 w 126"/>
                <a:gd name="T31" fmla="*/ 162 h 185"/>
                <a:gd name="T32" fmla="*/ 76 w 126"/>
                <a:gd name="T33" fmla="*/ 185 h 185"/>
                <a:gd name="T34" fmla="*/ 65 w 126"/>
                <a:gd name="T35" fmla="*/ 183 h 185"/>
                <a:gd name="T36" fmla="*/ 44 w 126"/>
                <a:gd name="T37" fmla="*/ 173 h 185"/>
                <a:gd name="T38" fmla="*/ 31 w 126"/>
                <a:gd name="T39" fmla="*/ 162 h 185"/>
                <a:gd name="T40" fmla="*/ 19 w 126"/>
                <a:gd name="T41" fmla="*/ 147 h 185"/>
                <a:gd name="T42" fmla="*/ 10 w 126"/>
                <a:gd name="T43" fmla="*/ 128 h 185"/>
                <a:gd name="T44" fmla="*/ 4 w 126"/>
                <a:gd name="T45" fmla="*/ 113 h 185"/>
                <a:gd name="T46" fmla="*/ 4 w 126"/>
                <a:gd name="T47" fmla="*/ 99 h 185"/>
                <a:gd name="T48" fmla="*/ 0 w 126"/>
                <a:gd name="T49" fmla="*/ 84 h 185"/>
                <a:gd name="T50" fmla="*/ 0 w 126"/>
                <a:gd name="T51" fmla="*/ 71 h 185"/>
                <a:gd name="T52" fmla="*/ 6 w 126"/>
                <a:gd name="T53" fmla="*/ 48 h 185"/>
                <a:gd name="T54" fmla="*/ 16 w 126"/>
                <a:gd name="T55" fmla="*/ 31 h 185"/>
                <a:gd name="T56" fmla="*/ 31 w 126"/>
                <a:gd name="T57" fmla="*/ 18 h 185"/>
                <a:gd name="T58" fmla="*/ 44 w 126"/>
                <a:gd name="T59" fmla="*/ 10 h 185"/>
                <a:gd name="T60" fmla="*/ 59 w 126"/>
                <a:gd name="T61" fmla="*/ 4 h 185"/>
                <a:gd name="T62" fmla="*/ 73 w 126"/>
                <a:gd name="T63" fmla="*/ 0 h 185"/>
                <a:gd name="T64" fmla="*/ 84 w 126"/>
                <a:gd name="T65" fmla="*/ 0 h 185"/>
                <a:gd name="T66" fmla="*/ 101 w 126"/>
                <a:gd name="T67" fmla="*/ 4 h 185"/>
                <a:gd name="T68" fmla="*/ 113 w 126"/>
                <a:gd name="T69" fmla="*/ 16 h 185"/>
                <a:gd name="T70" fmla="*/ 126 w 126"/>
                <a:gd name="T71" fmla="*/ 31 h 185"/>
                <a:gd name="T72" fmla="*/ 120 w 126"/>
                <a:gd name="T73" fmla="*/ 42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6" h="185">
                  <a:moveTo>
                    <a:pt x="120" y="42"/>
                  </a:moveTo>
                  <a:lnTo>
                    <a:pt x="118" y="38"/>
                  </a:lnTo>
                  <a:lnTo>
                    <a:pt x="114" y="37"/>
                  </a:lnTo>
                  <a:lnTo>
                    <a:pt x="107" y="31"/>
                  </a:lnTo>
                  <a:lnTo>
                    <a:pt x="101" y="27"/>
                  </a:lnTo>
                  <a:lnTo>
                    <a:pt x="90" y="21"/>
                  </a:lnTo>
                  <a:lnTo>
                    <a:pt x="78" y="21"/>
                  </a:lnTo>
                  <a:lnTo>
                    <a:pt x="71" y="19"/>
                  </a:lnTo>
                  <a:lnTo>
                    <a:pt x="65" y="21"/>
                  </a:lnTo>
                  <a:lnTo>
                    <a:pt x="59" y="21"/>
                  </a:lnTo>
                  <a:lnTo>
                    <a:pt x="54" y="23"/>
                  </a:lnTo>
                  <a:lnTo>
                    <a:pt x="46" y="27"/>
                  </a:lnTo>
                  <a:lnTo>
                    <a:pt x="40" y="31"/>
                  </a:lnTo>
                  <a:lnTo>
                    <a:pt x="36" y="37"/>
                  </a:lnTo>
                  <a:lnTo>
                    <a:pt x="33" y="42"/>
                  </a:lnTo>
                  <a:lnTo>
                    <a:pt x="31" y="48"/>
                  </a:lnTo>
                  <a:lnTo>
                    <a:pt x="29" y="56"/>
                  </a:lnTo>
                  <a:lnTo>
                    <a:pt x="27" y="63"/>
                  </a:lnTo>
                  <a:lnTo>
                    <a:pt x="27" y="71"/>
                  </a:lnTo>
                  <a:lnTo>
                    <a:pt x="27" y="78"/>
                  </a:lnTo>
                  <a:lnTo>
                    <a:pt x="27" y="86"/>
                  </a:lnTo>
                  <a:lnTo>
                    <a:pt x="27" y="95"/>
                  </a:lnTo>
                  <a:lnTo>
                    <a:pt x="31" y="103"/>
                  </a:lnTo>
                  <a:lnTo>
                    <a:pt x="33" y="109"/>
                  </a:lnTo>
                  <a:lnTo>
                    <a:pt x="35" y="116"/>
                  </a:lnTo>
                  <a:lnTo>
                    <a:pt x="36" y="124"/>
                  </a:lnTo>
                  <a:lnTo>
                    <a:pt x="40" y="130"/>
                  </a:lnTo>
                  <a:lnTo>
                    <a:pt x="44" y="139"/>
                  </a:lnTo>
                  <a:lnTo>
                    <a:pt x="52" y="147"/>
                  </a:lnTo>
                  <a:lnTo>
                    <a:pt x="57" y="154"/>
                  </a:lnTo>
                  <a:lnTo>
                    <a:pt x="63" y="158"/>
                  </a:lnTo>
                  <a:lnTo>
                    <a:pt x="71" y="162"/>
                  </a:lnTo>
                  <a:lnTo>
                    <a:pt x="76" y="164"/>
                  </a:lnTo>
                  <a:lnTo>
                    <a:pt x="76" y="185"/>
                  </a:lnTo>
                  <a:lnTo>
                    <a:pt x="73" y="183"/>
                  </a:lnTo>
                  <a:lnTo>
                    <a:pt x="65" y="183"/>
                  </a:lnTo>
                  <a:lnTo>
                    <a:pt x="56" y="179"/>
                  </a:lnTo>
                  <a:lnTo>
                    <a:pt x="44" y="173"/>
                  </a:lnTo>
                  <a:lnTo>
                    <a:pt x="36" y="168"/>
                  </a:lnTo>
                  <a:lnTo>
                    <a:pt x="31" y="162"/>
                  </a:lnTo>
                  <a:lnTo>
                    <a:pt x="25" y="154"/>
                  </a:lnTo>
                  <a:lnTo>
                    <a:pt x="19" y="147"/>
                  </a:lnTo>
                  <a:lnTo>
                    <a:pt x="14" y="137"/>
                  </a:lnTo>
                  <a:lnTo>
                    <a:pt x="10" y="128"/>
                  </a:lnTo>
                  <a:lnTo>
                    <a:pt x="6" y="120"/>
                  </a:lnTo>
                  <a:lnTo>
                    <a:pt x="4" y="113"/>
                  </a:lnTo>
                  <a:lnTo>
                    <a:pt x="4" y="107"/>
                  </a:lnTo>
                  <a:lnTo>
                    <a:pt x="4" y="99"/>
                  </a:lnTo>
                  <a:lnTo>
                    <a:pt x="0" y="92"/>
                  </a:lnTo>
                  <a:lnTo>
                    <a:pt x="0" y="84"/>
                  </a:lnTo>
                  <a:lnTo>
                    <a:pt x="0" y="76"/>
                  </a:lnTo>
                  <a:lnTo>
                    <a:pt x="0" y="71"/>
                  </a:lnTo>
                  <a:lnTo>
                    <a:pt x="2" y="57"/>
                  </a:lnTo>
                  <a:lnTo>
                    <a:pt x="6" y="48"/>
                  </a:lnTo>
                  <a:lnTo>
                    <a:pt x="10" y="38"/>
                  </a:lnTo>
                  <a:lnTo>
                    <a:pt x="16" y="31"/>
                  </a:lnTo>
                  <a:lnTo>
                    <a:pt x="23" y="23"/>
                  </a:lnTo>
                  <a:lnTo>
                    <a:pt x="31" y="18"/>
                  </a:lnTo>
                  <a:lnTo>
                    <a:pt x="36" y="12"/>
                  </a:lnTo>
                  <a:lnTo>
                    <a:pt x="44" y="10"/>
                  </a:lnTo>
                  <a:lnTo>
                    <a:pt x="52" y="6"/>
                  </a:lnTo>
                  <a:lnTo>
                    <a:pt x="59" y="4"/>
                  </a:lnTo>
                  <a:lnTo>
                    <a:pt x="65" y="0"/>
                  </a:lnTo>
                  <a:lnTo>
                    <a:pt x="73" y="0"/>
                  </a:lnTo>
                  <a:lnTo>
                    <a:pt x="78" y="0"/>
                  </a:lnTo>
                  <a:lnTo>
                    <a:pt x="84" y="0"/>
                  </a:lnTo>
                  <a:lnTo>
                    <a:pt x="92" y="0"/>
                  </a:lnTo>
                  <a:lnTo>
                    <a:pt x="101" y="4"/>
                  </a:lnTo>
                  <a:lnTo>
                    <a:pt x="107" y="10"/>
                  </a:lnTo>
                  <a:lnTo>
                    <a:pt x="113" y="16"/>
                  </a:lnTo>
                  <a:lnTo>
                    <a:pt x="122" y="25"/>
                  </a:lnTo>
                  <a:lnTo>
                    <a:pt x="126" y="31"/>
                  </a:lnTo>
                  <a:lnTo>
                    <a:pt x="120" y="42"/>
                  </a:lnTo>
                  <a:lnTo>
                    <a:pt x="12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2" name="Freeform 66"/>
            <p:cNvSpPr>
              <a:spLocks/>
            </p:cNvSpPr>
            <p:nvPr/>
          </p:nvSpPr>
          <p:spPr bwMode="auto">
            <a:xfrm>
              <a:off x="2876" y="2076"/>
              <a:ext cx="147" cy="182"/>
            </a:xfrm>
            <a:custGeom>
              <a:avLst/>
              <a:gdLst>
                <a:gd name="T0" fmla="*/ 292 w 294"/>
                <a:gd name="T1" fmla="*/ 31 h 363"/>
                <a:gd name="T2" fmla="*/ 285 w 294"/>
                <a:gd name="T3" fmla="*/ 25 h 363"/>
                <a:gd name="T4" fmla="*/ 271 w 294"/>
                <a:gd name="T5" fmla="*/ 19 h 363"/>
                <a:gd name="T6" fmla="*/ 254 w 294"/>
                <a:gd name="T7" fmla="*/ 12 h 363"/>
                <a:gd name="T8" fmla="*/ 233 w 294"/>
                <a:gd name="T9" fmla="*/ 6 h 363"/>
                <a:gd name="T10" fmla="*/ 212 w 294"/>
                <a:gd name="T11" fmla="*/ 0 h 363"/>
                <a:gd name="T12" fmla="*/ 192 w 294"/>
                <a:gd name="T13" fmla="*/ 2 h 363"/>
                <a:gd name="T14" fmla="*/ 171 w 294"/>
                <a:gd name="T15" fmla="*/ 8 h 363"/>
                <a:gd name="T16" fmla="*/ 155 w 294"/>
                <a:gd name="T17" fmla="*/ 21 h 363"/>
                <a:gd name="T18" fmla="*/ 140 w 294"/>
                <a:gd name="T19" fmla="*/ 36 h 363"/>
                <a:gd name="T20" fmla="*/ 129 w 294"/>
                <a:gd name="T21" fmla="*/ 53 h 363"/>
                <a:gd name="T22" fmla="*/ 119 w 294"/>
                <a:gd name="T23" fmla="*/ 74 h 363"/>
                <a:gd name="T24" fmla="*/ 114 w 294"/>
                <a:gd name="T25" fmla="*/ 95 h 363"/>
                <a:gd name="T26" fmla="*/ 108 w 294"/>
                <a:gd name="T27" fmla="*/ 118 h 363"/>
                <a:gd name="T28" fmla="*/ 104 w 294"/>
                <a:gd name="T29" fmla="*/ 139 h 363"/>
                <a:gd name="T30" fmla="*/ 102 w 294"/>
                <a:gd name="T31" fmla="*/ 162 h 363"/>
                <a:gd name="T32" fmla="*/ 102 w 294"/>
                <a:gd name="T33" fmla="*/ 185 h 363"/>
                <a:gd name="T34" fmla="*/ 98 w 294"/>
                <a:gd name="T35" fmla="*/ 209 h 363"/>
                <a:gd name="T36" fmla="*/ 96 w 294"/>
                <a:gd name="T37" fmla="*/ 234 h 363"/>
                <a:gd name="T38" fmla="*/ 93 w 294"/>
                <a:gd name="T39" fmla="*/ 259 h 363"/>
                <a:gd name="T40" fmla="*/ 83 w 294"/>
                <a:gd name="T41" fmla="*/ 281 h 363"/>
                <a:gd name="T42" fmla="*/ 70 w 294"/>
                <a:gd name="T43" fmla="*/ 302 h 363"/>
                <a:gd name="T44" fmla="*/ 53 w 294"/>
                <a:gd name="T45" fmla="*/ 318 h 363"/>
                <a:gd name="T46" fmla="*/ 41 w 294"/>
                <a:gd name="T47" fmla="*/ 325 h 363"/>
                <a:gd name="T48" fmla="*/ 24 w 294"/>
                <a:gd name="T49" fmla="*/ 335 h 363"/>
                <a:gd name="T50" fmla="*/ 7 w 294"/>
                <a:gd name="T51" fmla="*/ 340 h 363"/>
                <a:gd name="T52" fmla="*/ 41 w 294"/>
                <a:gd name="T53" fmla="*/ 363 h 363"/>
                <a:gd name="T54" fmla="*/ 53 w 294"/>
                <a:gd name="T55" fmla="*/ 354 h 363"/>
                <a:gd name="T56" fmla="*/ 66 w 294"/>
                <a:gd name="T57" fmla="*/ 340 h 363"/>
                <a:gd name="T58" fmla="*/ 83 w 294"/>
                <a:gd name="T59" fmla="*/ 323 h 363"/>
                <a:gd name="T60" fmla="*/ 91 w 294"/>
                <a:gd name="T61" fmla="*/ 312 h 363"/>
                <a:gd name="T62" fmla="*/ 96 w 294"/>
                <a:gd name="T63" fmla="*/ 299 h 363"/>
                <a:gd name="T64" fmla="*/ 102 w 294"/>
                <a:gd name="T65" fmla="*/ 281 h 363"/>
                <a:gd name="T66" fmla="*/ 110 w 294"/>
                <a:gd name="T67" fmla="*/ 266 h 363"/>
                <a:gd name="T68" fmla="*/ 114 w 294"/>
                <a:gd name="T69" fmla="*/ 245 h 363"/>
                <a:gd name="T70" fmla="*/ 117 w 294"/>
                <a:gd name="T71" fmla="*/ 224 h 363"/>
                <a:gd name="T72" fmla="*/ 119 w 294"/>
                <a:gd name="T73" fmla="*/ 202 h 363"/>
                <a:gd name="T74" fmla="*/ 119 w 294"/>
                <a:gd name="T75" fmla="*/ 177 h 363"/>
                <a:gd name="T76" fmla="*/ 119 w 294"/>
                <a:gd name="T77" fmla="*/ 171 h 363"/>
                <a:gd name="T78" fmla="*/ 119 w 294"/>
                <a:gd name="T79" fmla="*/ 156 h 363"/>
                <a:gd name="T80" fmla="*/ 123 w 294"/>
                <a:gd name="T81" fmla="*/ 135 h 363"/>
                <a:gd name="T82" fmla="*/ 127 w 294"/>
                <a:gd name="T83" fmla="*/ 110 h 363"/>
                <a:gd name="T84" fmla="*/ 129 w 294"/>
                <a:gd name="T85" fmla="*/ 97 h 363"/>
                <a:gd name="T86" fmla="*/ 133 w 294"/>
                <a:gd name="T87" fmla="*/ 84 h 363"/>
                <a:gd name="T88" fmla="*/ 144 w 294"/>
                <a:gd name="T89" fmla="*/ 61 h 363"/>
                <a:gd name="T90" fmla="*/ 155 w 294"/>
                <a:gd name="T91" fmla="*/ 40 h 363"/>
                <a:gd name="T92" fmla="*/ 174 w 294"/>
                <a:gd name="T93" fmla="*/ 25 h 363"/>
                <a:gd name="T94" fmla="*/ 192 w 294"/>
                <a:gd name="T95" fmla="*/ 15 h 363"/>
                <a:gd name="T96" fmla="*/ 207 w 294"/>
                <a:gd name="T97" fmla="*/ 12 h 363"/>
                <a:gd name="T98" fmla="*/ 222 w 294"/>
                <a:gd name="T99" fmla="*/ 12 h 363"/>
                <a:gd name="T100" fmla="*/ 233 w 294"/>
                <a:gd name="T101" fmla="*/ 13 h 363"/>
                <a:gd name="T102" fmla="*/ 249 w 294"/>
                <a:gd name="T103" fmla="*/ 23 h 363"/>
                <a:gd name="T104" fmla="*/ 260 w 294"/>
                <a:gd name="T105" fmla="*/ 34 h 363"/>
                <a:gd name="T106" fmla="*/ 269 w 294"/>
                <a:gd name="T107" fmla="*/ 34 h 363"/>
                <a:gd name="T108" fmla="*/ 281 w 294"/>
                <a:gd name="T109" fmla="*/ 34 h 363"/>
                <a:gd name="T110" fmla="*/ 294 w 294"/>
                <a:gd name="T111" fmla="*/ 3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4" h="363">
                  <a:moveTo>
                    <a:pt x="294" y="32"/>
                  </a:moveTo>
                  <a:lnTo>
                    <a:pt x="292" y="31"/>
                  </a:lnTo>
                  <a:lnTo>
                    <a:pt x="290" y="29"/>
                  </a:lnTo>
                  <a:lnTo>
                    <a:pt x="285" y="25"/>
                  </a:lnTo>
                  <a:lnTo>
                    <a:pt x="279" y="23"/>
                  </a:lnTo>
                  <a:lnTo>
                    <a:pt x="271" y="19"/>
                  </a:lnTo>
                  <a:lnTo>
                    <a:pt x="264" y="15"/>
                  </a:lnTo>
                  <a:lnTo>
                    <a:pt x="254" y="12"/>
                  </a:lnTo>
                  <a:lnTo>
                    <a:pt x="245" y="8"/>
                  </a:lnTo>
                  <a:lnTo>
                    <a:pt x="233" y="6"/>
                  </a:lnTo>
                  <a:lnTo>
                    <a:pt x="222" y="2"/>
                  </a:lnTo>
                  <a:lnTo>
                    <a:pt x="212" y="0"/>
                  </a:lnTo>
                  <a:lnTo>
                    <a:pt x="201" y="2"/>
                  </a:lnTo>
                  <a:lnTo>
                    <a:pt x="192" y="2"/>
                  </a:lnTo>
                  <a:lnTo>
                    <a:pt x="182" y="4"/>
                  </a:lnTo>
                  <a:lnTo>
                    <a:pt x="171" y="8"/>
                  </a:lnTo>
                  <a:lnTo>
                    <a:pt x="163" y="15"/>
                  </a:lnTo>
                  <a:lnTo>
                    <a:pt x="155" y="21"/>
                  </a:lnTo>
                  <a:lnTo>
                    <a:pt x="148" y="29"/>
                  </a:lnTo>
                  <a:lnTo>
                    <a:pt x="140" y="36"/>
                  </a:lnTo>
                  <a:lnTo>
                    <a:pt x="134" y="46"/>
                  </a:lnTo>
                  <a:lnTo>
                    <a:pt x="129" y="53"/>
                  </a:lnTo>
                  <a:lnTo>
                    <a:pt x="125" y="65"/>
                  </a:lnTo>
                  <a:lnTo>
                    <a:pt x="119" y="74"/>
                  </a:lnTo>
                  <a:lnTo>
                    <a:pt x="117" y="84"/>
                  </a:lnTo>
                  <a:lnTo>
                    <a:pt x="114" y="95"/>
                  </a:lnTo>
                  <a:lnTo>
                    <a:pt x="110" y="105"/>
                  </a:lnTo>
                  <a:lnTo>
                    <a:pt x="108" y="118"/>
                  </a:lnTo>
                  <a:lnTo>
                    <a:pt x="108" y="129"/>
                  </a:lnTo>
                  <a:lnTo>
                    <a:pt x="104" y="139"/>
                  </a:lnTo>
                  <a:lnTo>
                    <a:pt x="104" y="152"/>
                  </a:lnTo>
                  <a:lnTo>
                    <a:pt x="102" y="162"/>
                  </a:lnTo>
                  <a:lnTo>
                    <a:pt x="102" y="175"/>
                  </a:lnTo>
                  <a:lnTo>
                    <a:pt x="102" y="185"/>
                  </a:lnTo>
                  <a:lnTo>
                    <a:pt x="100" y="198"/>
                  </a:lnTo>
                  <a:lnTo>
                    <a:pt x="98" y="209"/>
                  </a:lnTo>
                  <a:lnTo>
                    <a:pt x="98" y="223"/>
                  </a:lnTo>
                  <a:lnTo>
                    <a:pt x="96" y="234"/>
                  </a:lnTo>
                  <a:lnTo>
                    <a:pt x="96" y="245"/>
                  </a:lnTo>
                  <a:lnTo>
                    <a:pt x="93" y="259"/>
                  </a:lnTo>
                  <a:lnTo>
                    <a:pt x="91" y="270"/>
                  </a:lnTo>
                  <a:lnTo>
                    <a:pt x="83" y="281"/>
                  </a:lnTo>
                  <a:lnTo>
                    <a:pt x="77" y="293"/>
                  </a:lnTo>
                  <a:lnTo>
                    <a:pt x="70" y="302"/>
                  </a:lnTo>
                  <a:lnTo>
                    <a:pt x="60" y="314"/>
                  </a:lnTo>
                  <a:lnTo>
                    <a:pt x="53" y="318"/>
                  </a:lnTo>
                  <a:lnTo>
                    <a:pt x="47" y="321"/>
                  </a:lnTo>
                  <a:lnTo>
                    <a:pt x="41" y="325"/>
                  </a:lnTo>
                  <a:lnTo>
                    <a:pt x="34" y="331"/>
                  </a:lnTo>
                  <a:lnTo>
                    <a:pt x="24" y="335"/>
                  </a:lnTo>
                  <a:lnTo>
                    <a:pt x="17" y="338"/>
                  </a:lnTo>
                  <a:lnTo>
                    <a:pt x="7" y="340"/>
                  </a:lnTo>
                  <a:lnTo>
                    <a:pt x="0" y="346"/>
                  </a:lnTo>
                  <a:lnTo>
                    <a:pt x="41" y="363"/>
                  </a:lnTo>
                  <a:lnTo>
                    <a:pt x="43" y="361"/>
                  </a:lnTo>
                  <a:lnTo>
                    <a:pt x="53" y="354"/>
                  </a:lnTo>
                  <a:lnTo>
                    <a:pt x="58" y="348"/>
                  </a:lnTo>
                  <a:lnTo>
                    <a:pt x="66" y="340"/>
                  </a:lnTo>
                  <a:lnTo>
                    <a:pt x="74" y="333"/>
                  </a:lnTo>
                  <a:lnTo>
                    <a:pt x="83" y="323"/>
                  </a:lnTo>
                  <a:lnTo>
                    <a:pt x="87" y="318"/>
                  </a:lnTo>
                  <a:lnTo>
                    <a:pt x="91" y="312"/>
                  </a:lnTo>
                  <a:lnTo>
                    <a:pt x="93" y="304"/>
                  </a:lnTo>
                  <a:lnTo>
                    <a:pt x="96" y="299"/>
                  </a:lnTo>
                  <a:lnTo>
                    <a:pt x="98" y="291"/>
                  </a:lnTo>
                  <a:lnTo>
                    <a:pt x="102" y="281"/>
                  </a:lnTo>
                  <a:lnTo>
                    <a:pt x="106" y="274"/>
                  </a:lnTo>
                  <a:lnTo>
                    <a:pt x="110" y="266"/>
                  </a:lnTo>
                  <a:lnTo>
                    <a:pt x="112" y="255"/>
                  </a:lnTo>
                  <a:lnTo>
                    <a:pt x="114" y="245"/>
                  </a:lnTo>
                  <a:lnTo>
                    <a:pt x="115" y="234"/>
                  </a:lnTo>
                  <a:lnTo>
                    <a:pt x="117" y="224"/>
                  </a:lnTo>
                  <a:lnTo>
                    <a:pt x="117" y="213"/>
                  </a:lnTo>
                  <a:lnTo>
                    <a:pt x="119" y="202"/>
                  </a:lnTo>
                  <a:lnTo>
                    <a:pt x="119" y="188"/>
                  </a:lnTo>
                  <a:lnTo>
                    <a:pt x="119" y="177"/>
                  </a:lnTo>
                  <a:lnTo>
                    <a:pt x="119" y="175"/>
                  </a:lnTo>
                  <a:lnTo>
                    <a:pt x="119" y="171"/>
                  </a:lnTo>
                  <a:lnTo>
                    <a:pt x="119" y="164"/>
                  </a:lnTo>
                  <a:lnTo>
                    <a:pt x="119" y="156"/>
                  </a:lnTo>
                  <a:lnTo>
                    <a:pt x="119" y="146"/>
                  </a:lnTo>
                  <a:lnTo>
                    <a:pt x="123" y="135"/>
                  </a:lnTo>
                  <a:lnTo>
                    <a:pt x="123" y="122"/>
                  </a:lnTo>
                  <a:lnTo>
                    <a:pt x="127" y="110"/>
                  </a:lnTo>
                  <a:lnTo>
                    <a:pt x="127" y="105"/>
                  </a:lnTo>
                  <a:lnTo>
                    <a:pt x="129" y="97"/>
                  </a:lnTo>
                  <a:lnTo>
                    <a:pt x="131" y="91"/>
                  </a:lnTo>
                  <a:lnTo>
                    <a:pt x="133" y="84"/>
                  </a:lnTo>
                  <a:lnTo>
                    <a:pt x="136" y="72"/>
                  </a:lnTo>
                  <a:lnTo>
                    <a:pt x="144" y="61"/>
                  </a:lnTo>
                  <a:lnTo>
                    <a:pt x="148" y="50"/>
                  </a:lnTo>
                  <a:lnTo>
                    <a:pt x="155" y="40"/>
                  </a:lnTo>
                  <a:lnTo>
                    <a:pt x="163" y="32"/>
                  </a:lnTo>
                  <a:lnTo>
                    <a:pt x="174" y="25"/>
                  </a:lnTo>
                  <a:lnTo>
                    <a:pt x="182" y="19"/>
                  </a:lnTo>
                  <a:lnTo>
                    <a:pt x="192" y="15"/>
                  </a:lnTo>
                  <a:lnTo>
                    <a:pt x="199" y="12"/>
                  </a:lnTo>
                  <a:lnTo>
                    <a:pt x="207" y="12"/>
                  </a:lnTo>
                  <a:lnTo>
                    <a:pt x="214" y="12"/>
                  </a:lnTo>
                  <a:lnTo>
                    <a:pt x="222" y="12"/>
                  </a:lnTo>
                  <a:lnTo>
                    <a:pt x="228" y="12"/>
                  </a:lnTo>
                  <a:lnTo>
                    <a:pt x="233" y="13"/>
                  </a:lnTo>
                  <a:lnTo>
                    <a:pt x="241" y="17"/>
                  </a:lnTo>
                  <a:lnTo>
                    <a:pt x="249" y="23"/>
                  </a:lnTo>
                  <a:lnTo>
                    <a:pt x="254" y="29"/>
                  </a:lnTo>
                  <a:lnTo>
                    <a:pt x="260" y="34"/>
                  </a:lnTo>
                  <a:lnTo>
                    <a:pt x="264" y="34"/>
                  </a:lnTo>
                  <a:lnTo>
                    <a:pt x="269" y="34"/>
                  </a:lnTo>
                  <a:lnTo>
                    <a:pt x="275" y="34"/>
                  </a:lnTo>
                  <a:lnTo>
                    <a:pt x="281" y="34"/>
                  </a:lnTo>
                  <a:lnTo>
                    <a:pt x="290" y="32"/>
                  </a:lnTo>
                  <a:lnTo>
                    <a:pt x="294" y="32"/>
                  </a:lnTo>
                  <a:lnTo>
                    <a:pt x="294" y="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3" name="Freeform 67"/>
            <p:cNvSpPr>
              <a:spLocks/>
            </p:cNvSpPr>
            <p:nvPr/>
          </p:nvSpPr>
          <p:spPr bwMode="auto">
            <a:xfrm>
              <a:off x="2835" y="2020"/>
              <a:ext cx="219" cy="140"/>
            </a:xfrm>
            <a:custGeom>
              <a:avLst/>
              <a:gdLst>
                <a:gd name="T0" fmla="*/ 418 w 437"/>
                <a:gd name="T1" fmla="*/ 114 h 279"/>
                <a:gd name="T2" fmla="*/ 401 w 437"/>
                <a:gd name="T3" fmla="*/ 91 h 279"/>
                <a:gd name="T4" fmla="*/ 382 w 437"/>
                <a:gd name="T5" fmla="*/ 72 h 279"/>
                <a:gd name="T6" fmla="*/ 359 w 437"/>
                <a:gd name="T7" fmla="*/ 53 h 279"/>
                <a:gd name="T8" fmla="*/ 331 w 437"/>
                <a:gd name="T9" fmla="*/ 36 h 279"/>
                <a:gd name="T10" fmla="*/ 300 w 437"/>
                <a:gd name="T11" fmla="*/ 25 h 279"/>
                <a:gd name="T12" fmla="*/ 281 w 437"/>
                <a:gd name="T13" fmla="*/ 21 h 279"/>
                <a:gd name="T14" fmla="*/ 260 w 437"/>
                <a:gd name="T15" fmla="*/ 17 h 279"/>
                <a:gd name="T16" fmla="*/ 237 w 437"/>
                <a:gd name="T17" fmla="*/ 13 h 279"/>
                <a:gd name="T18" fmla="*/ 213 w 437"/>
                <a:gd name="T19" fmla="*/ 15 h 279"/>
                <a:gd name="T20" fmla="*/ 190 w 437"/>
                <a:gd name="T21" fmla="*/ 19 h 279"/>
                <a:gd name="T22" fmla="*/ 161 w 437"/>
                <a:gd name="T23" fmla="*/ 23 h 279"/>
                <a:gd name="T24" fmla="*/ 133 w 437"/>
                <a:gd name="T25" fmla="*/ 34 h 279"/>
                <a:gd name="T26" fmla="*/ 110 w 437"/>
                <a:gd name="T27" fmla="*/ 44 h 279"/>
                <a:gd name="T28" fmla="*/ 89 w 437"/>
                <a:gd name="T29" fmla="*/ 57 h 279"/>
                <a:gd name="T30" fmla="*/ 66 w 437"/>
                <a:gd name="T31" fmla="*/ 78 h 279"/>
                <a:gd name="T32" fmla="*/ 47 w 437"/>
                <a:gd name="T33" fmla="*/ 108 h 279"/>
                <a:gd name="T34" fmla="*/ 40 w 437"/>
                <a:gd name="T35" fmla="*/ 125 h 279"/>
                <a:gd name="T36" fmla="*/ 34 w 437"/>
                <a:gd name="T37" fmla="*/ 146 h 279"/>
                <a:gd name="T38" fmla="*/ 34 w 437"/>
                <a:gd name="T39" fmla="*/ 169 h 279"/>
                <a:gd name="T40" fmla="*/ 34 w 437"/>
                <a:gd name="T41" fmla="*/ 190 h 279"/>
                <a:gd name="T42" fmla="*/ 32 w 437"/>
                <a:gd name="T43" fmla="*/ 222 h 279"/>
                <a:gd name="T44" fmla="*/ 28 w 437"/>
                <a:gd name="T45" fmla="*/ 247 h 279"/>
                <a:gd name="T46" fmla="*/ 7 w 437"/>
                <a:gd name="T47" fmla="*/ 272 h 279"/>
                <a:gd name="T48" fmla="*/ 5 w 437"/>
                <a:gd name="T49" fmla="*/ 268 h 279"/>
                <a:gd name="T50" fmla="*/ 11 w 437"/>
                <a:gd name="T51" fmla="*/ 247 h 279"/>
                <a:gd name="T52" fmla="*/ 19 w 437"/>
                <a:gd name="T53" fmla="*/ 220 h 279"/>
                <a:gd name="T54" fmla="*/ 23 w 437"/>
                <a:gd name="T55" fmla="*/ 192 h 279"/>
                <a:gd name="T56" fmla="*/ 23 w 437"/>
                <a:gd name="T57" fmla="*/ 163 h 279"/>
                <a:gd name="T58" fmla="*/ 19 w 437"/>
                <a:gd name="T59" fmla="*/ 133 h 279"/>
                <a:gd name="T60" fmla="*/ 28 w 437"/>
                <a:gd name="T61" fmla="*/ 99 h 279"/>
                <a:gd name="T62" fmla="*/ 47 w 437"/>
                <a:gd name="T63" fmla="*/ 66 h 279"/>
                <a:gd name="T64" fmla="*/ 68 w 437"/>
                <a:gd name="T65" fmla="*/ 47 h 279"/>
                <a:gd name="T66" fmla="*/ 89 w 437"/>
                <a:gd name="T67" fmla="*/ 34 h 279"/>
                <a:gd name="T68" fmla="*/ 114 w 437"/>
                <a:gd name="T69" fmla="*/ 23 h 279"/>
                <a:gd name="T70" fmla="*/ 142 w 437"/>
                <a:gd name="T71" fmla="*/ 11 h 279"/>
                <a:gd name="T72" fmla="*/ 175 w 437"/>
                <a:gd name="T73" fmla="*/ 6 h 279"/>
                <a:gd name="T74" fmla="*/ 205 w 437"/>
                <a:gd name="T75" fmla="*/ 0 h 279"/>
                <a:gd name="T76" fmla="*/ 239 w 437"/>
                <a:gd name="T77" fmla="*/ 2 h 279"/>
                <a:gd name="T78" fmla="*/ 270 w 437"/>
                <a:gd name="T79" fmla="*/ 4 h 279"/>
                <a:gd name="T80" fmla="*/ 300 w 437"/>
                <a:gd name="T81" fmla="*/ 11 h 279"/>
                <a:gd name="T82" fmla="*/ 329 w 437"/>
                <a:gd name="T83" fmla="*/ 23 h 279"/>
                <a:gd name="T84" fmla="*/ 357 w 437"/>
                <a:gd name="T85" fmla="*/ 36 h 279"/>
                <a:gd name="T86" fmla="*/ 382 w 437"/>
                <a:gd name="T87" fmla="*/ 51 h 279"/>
                <a:gd name="T88" fmla="*/ 403 w 437"/>
                <a:gd name="T89" fmla="*/ 70 h 279"/>
                <a:gd name="T90" fmla="*/ 422 w 437"/>
                <a:gd name="T91" fmla="*/ 93 h 279"/>
                <a:gd name="T92" fmla="*/ 437 w 437"/>
                <a:gd name="T93" fmla="*/ 118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7" h="279">
                  <a:moveTo>
                    <a:pt x="424" y="124"/>
                  </a:moveTo>
                  <a:lnTo>
                    <a:pt x="422" y="120"/>
                  </a:lnTo>
                  <a:lnTo>
                    <a:pt x="418" y="114"/>
                  </a:lnTo>
                  <a:lnTo>
                    <a:pt x="412" y="106"/>
                  </a:lnTo>
                  <a:lnTo>
                    <a:pt x="407" y="97"/>
                  </a:lnTo>
                  <a:lnTo>
                    <a:pt x="401" y="91"/>
                  </a:lnTo>
                  <a:lnTo>
                    <a:pt x="395" y="85"/>
                  </a:lnTo>
                  <a:lnTo>
                    <a:pt x="388" y="80"/>
                  </a:lnTo>
                  <a:lnTo>
                    <a:pt x="382" y="72"/>
                  </a:lnTo>
                  <a:lnTo>
                    <a:pt x="374" y="66"/>
                  </a:lnTo>
                  <a:lnTo>
                    <a:pt x="367" y="59"/>
                  </a:lnTo>
                  <a:lnTo>
                    <a:pt x="359" y="53"/>
                  </a:lnTo>
                  <a:lnTo>
                    <a:pt x="351" y="49"/>
                  </a:lnTo>
                  <a:lnTo>
                    <a:pt x="340" y="42"/>
                  </a:lnTo>
                  <a:lnTo>
                    <a:pt x="331" y="36"/>
                  </a:lnTo>
                  <a:lnTo>
                    <a:pt x="319" y="30"/>
                  </a:lnTo>
                  <a:lnTo>
                    <a:pt x="308" y="27"/>
                  </a:lnTo>
                  <a:lnTo>
                    <a:pt x="300" y="25"/>
                  </a:lnTo>
                  <a:lnTo>
                    <a:pt x="294" y="23"/>
                  </a:lnTo>
                  <a:lnTo>
                    <a:pt x="287" y="21"/>
                  </a:lnTo>
                  <a:lnTo>
                    <a:pt x="281" y="21"/>
                  </a:lnTo>
                  <a:lnTo>
                    <a:pt x="275" y="17"/>
                  </a:lnTo>
                  <a:lnTo>
                    <a:pt x="268" y="17"/>
                  </a:lnTo>
                  <a:lnTo>
                    <a:pt x="260" y="17"/>
                  </a:lnTo>
                  <a:lnTo>
                    <a:pt x="255" y="17"/>
                  </a:lnTo>
                  <a:lnTo>
                    <a:pt x="245" y="15"/>
                  </a:lnTo>
                  <a:lnTo>
                    <a:pt x="237" y="13"/>
                  </a:lnTo>
                  <a:lnTo>
                    <a:pt x="230" y="13"/>
                  </a:lnTo>
                  <a:lnTo>
                    <a:pt x="222" y="15"/>
                  </a:lnTo>
                  <a:lnTo>
                    <a:pt x="213" y="15"/>
                  </a:lnTo>
                  <a:lnTo>
                    <a:pt x="205" y="15"/>
                  </a:lnTo>
                  <a:lnTo>
                    <a:pt x="197" y="17"/>
                  </a:lnTo>
                  <a:lnTo>
                    <a:pt x="190" y="19"/>
                  </a:lnTo>
                  <a:lnTo>
                    <a:pt x="180" y="21"/>
                  </a:lnTo>
                  <a:lnTo>
                    <a:pt x="171" y="23"/>
                  </a:lnTo>
                  <a:lnTo>
                    <a:pt x="161" y="23"/>
                  </a:lnTo>
                  <a:lnTo>
                    <a:pt x="152" y="27"/>
                  </a:lnTo>
                  <a:lnTo>
                    <a:pt x="142" y="30"/>
                  </a:lnTo>
                  <a:lnTo>
                    <a:pt x="133" y="34"/>
                  </a:lnTo>
                  <a:lnTo>
                    <a:pt x="123" y="38"/>
                  </a:lnTo>
                  <a:lnTo>
                    <a:pt x="114" y="42"/>
                  </a:lnTo>
                  <a:lnTo>
                    <a:pt x="110" y="44"/>
                  </a:lnTo>
                  <a:lnTo>
                    <a:pt x="102" y="49"/>
                  </a:lnTo>
                  <a:lnTo>
                    <a:pt x="95" y="53"/>
                  </a:lnTo>
                  <a:lnTo>
                    <a:pt x="89" y="57"/>
                  </a:lnTo>
                  <a:lnTo>
                    <a:pt x="82" y="63"/>
                  </a:lnTo>
                  <a:lnTo>
                    <a:pt x="76" y="70"/>
                  </a:lnTo>
                  <a:lnTo>
                    <a:pt x="66" y="78"/>
                  </a:lnTo>
                  <a:lnTo>
                    <a:pt x="61" y="87"/>
                  </a:lnTo>
                  <a:lnTo>
                    <a:pt x="53" y="97"/>
                  </a:lnTo>
                  <a:lnTo>
                    <a:pt x="47" y="108"/>
                  </a:lnTo>
                  <a:lnTo>
                    <a:pt x="43" y="112"/>
                  </a:lnTo>
                  <a:lnTo>
                    <a:pt x="42" y="118"/>
                  </a:lnTo>
                  <a:lnTo>
                    <a:pt x="40" y="125"/>
                  </a:lnTo>
                  <a:lnTo>
                    <a:pt x="38" y="131"/>
                  </a:lnTo>
                  <a:lnTo>
                    <a:pt x="36" y="139"/>
                  </a:lnTo>
                  <a:lnTo>
                    <a:pt x="34" y="146"/>
                  </a:lnTo>
                  <a:lnTo>
                    <a:pt x="34" y="154"/>
                  </a:lnTo>
                  <a:lnTo>
                    <a:pt x="34" y="162"/>
                  </a:lnTo>
                  <a:lnTo>
                    <a:pt x="34" y="169"/>
                  </a:lnTo>
                  <a:lnTo>
                    <a:pt x="34" y="177"/>
                  </a:lnTo>
                  <a:lnTo>
                    <a:pt x="34" y="182"/>
                  </a:lnTo>
                  <a:lnTo>
                    <a:pt x="34" y="190"/>
                  </a:lnTo>
                  <a:lnTo>
                    <a:pt x="32" y="201"/>
                  </a:lnTo>
                  <a:lnTo>
                    <a:pt x="32" y="213"/>
                  </a:lnTo>
                  <a:lnTo>
                    <a:pt x="32" y="222"/>
                  </a:lnTo>
                  <a:lnTo>
                    <a:pt x="30" y="232"/>
                  </a:lnTo>
                  <a:lnTo>
                    <a:pt x="28" y="238"/>
                  </a:lnTo>
                  <a:lnTo>
                    <a:pt x="28" y="247"/>
                  </a:lnTo>
                  <a:lnTo>
                    <a:pt x="23" y="257"/>
                  </a:lnTo>
                  <a:lnTo>
                    <a:pt x="17" y="266"/>
                  </a:lnTo>
                  <a:lnTo>
                    <a:pt x="7" y="272"/>
                  </a:lnTo>
                  <a:lnTo>
                    <a:pt x="0" y="279"/>
                  </a:lnTo>
                  <a:lnTo>
                    <a:pt x="0" y="276"/>
                  </a:lnTo>
                  <a:lnTo>
                    <a:pt x="5" y="268"/>
                  </a:lnTo>
                  <a:lnTo>
                    <a:pt x="5" y="260"/>
                  </a:lnTo>
                  <a:lnTo>
                    <a:pt x="9" y="255"/>
                  </a:lnTo>
                  <a:lnTo>
                    <a:pt x="11" y="247"/>
                  </a:lnTo>
                  <a:lnTo>
                    <a:pt x="15" y="239"/>
                  </a:lnTo>
                  <a:lnTo>
                    <a:pt x="17" y="230"/>
                  </a:lnTo>
                  <a:lnTo>
                    <a:pt x="19" y="220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3" y="192"/>
                  </a:lnTo>
                  <a:lnTo>
                    <a:pt x="24" y="182"/>
                  </a:lnTo>
                  <a:lnTo>
                    <a:pt x="23" y="173"/>
                  </a:lnTo>
                  <a:lnTo>
                    <a:pt x="23" y="163"/>
                  </a:lnTo>
                  <a:lnTo>
                    <a:pt x="21" y="154"/>
                  </a:lnTo>
                  <a:lnTo>
                    <a:pt x="21" y="144"/>
                  </a:lnTo>
                  <a:lnTo>
                    <a:pt x="19" y="133"/>
                  </a:lnTo>
                  <a:lnTo>
                    <a:pt x="21" y="124"/>
                  </a:lnTo>
                  <a:lnTo>
                    <a:pt x="23" y="110"/>
                  </a:lnTo>
                  <a:lnTo>
                    <a:pt x="28" y="99"/>
                  </a:lnTo>
                  <a:lnTo>
                    <a:pt x="32" y="89"/>
                  </a:lnTo>
                  <a:lnTo>
                    <a:pt x="40" y="80"/>
                  </a:lnTo>
                  <a:lnTo>
                    <a:pt x="47" y="66"/>
                  </a:lnTo>
                  <a:lnTo>
                    <a:pt x="59" y="57"/>
                  </a:lnTo>
                  <a:lnTo>
                    <a:pt x="63" y="51"/>
                  </a:lnTo>
                  <a:lnTo>
                    <a:pt x="68" y="47"/>
                  </a:lnTo>
                  <a:lnTo>
                    <a:pt x="76" y="42"/>
                  </a:lnTo>
                  <a:lnTo>
                    <a:pt x="82" y="38"/>
                  </a:lnTo>
                  <a:lnTo>
                    <a:pt x="89" y="34"/>
                  </a:lnTo>
                  <a:lnTo>
                    <a:pt x="97" y="28"/>
                  </a:lnTo>
                  <a:lnTo>
                    <a:pt x="104" y="27"/>
                  </a:lnTo>
                  <a:lnTo>
                    <a:pt x="114" y="23"/>
                  </a:lnTo>
                  <a:lnTo>
                    <a:pt x="123" y="19"/>
                  </a:lnTo>
                  <a:lnTo>
                    <a:pt x="131" y="15"/>
                  </a:lnTo>
                  <a:lnTo>
                    <a:pt x="142" y="11"/>
                  </a:lnTo>
                  <a:lnTo>
                    <a:pt x="154" y="11"/>
                  </a:lnTo>
                  <a:lnTo>
                    <a:pt x="163" y="8"/>
                  </a:lnTo>
                  <a:lnTo>
                    <a:pt x="175" y="6"/>
                  </a:lnTo>
                  <a:lnTo>
                    <a:pt x="184" y="2"/>
                  </a:lnTo>
                  <a:lnTo>
                    <a:pt x="196" y="2"/>
                  </a:lnTo>
                  <a:lnTo>
                    <a:pt x="205" y="0"/>
                  </a:lnTo>
                  <a:lnTo>
                    <a:pt x="216" y="0"/>
                  </a:lnTo>
                  <a:lnTo>
                    <a:pt x="228" y="0"/>
                  </a:lnTo>
                  <a:lnTo>
                    <a:pt x="239" y="2"/>
                  </a:lnTo>
                  <a:lnTo>
                    <a:pt x="249" y="2"/>
                  </a:lnTo>
                  <a:lnTo>
                    <a:pt x="260" y="2"/>
                  </a:lnTo>
                  <a:lnTo>
                    <a:pt x="270" y="4"/>
                  </a:lnTo>
                  <a:lnTo>
                    <a:pt x="281" y="8"/>
                  </a:lnTo>
                  <a:lnTo>
                    <a:pt x="289" y="9"/>
                  </a:lnTo>
                  <a:lnTo>
                    <a:pt x="300" y="11"/>
                  </a:lnTo>
                  <a:lnTo>
                    <a:pt x="310" y="15"/>
                  </a:lnTo>
                  <a:lnTo>
                    <a:pt x="321" y="21"/>
                  </a:lnTo>
                  <a:lnTo>
                    <a:pt x="329" y="23"/>
                  </a:lnTo>
                  <a:lnTo>
                    <a:pt x="338" y="27"/>
                  </a:lnTo>
                  <a:lnTo>
                    <a:pt x="348" y="30"/>
                  </a:lnTo>
                  <a:lnTo>
                    <a:pt x="357" y="36"/>
                  </a:lnTo>
                  <a:lnTo>
                    <a:pt x="365" y="40"/>
                  </a:lnTo>
                  <a:lnTo>
                    <a:pt x="374" y="46"/>
                  </a:lnTo>
                  <a:lnTo>
                    <a:pt x="382" y="51"/>
                  </a:lnTo>
                  <a:lnTo>
                    <a:pt x="389" y="59"/>
                  </a:lnTo>
                  <a:lnTo>
                    <a:pt x="395" y="65"/>
                  </a:lnTo>
                  <a:lnTo>
                    <a:pt x="403" y="70"/>
                  </a:lnTo>
                  <a:lnTo>
                    <a:pt x="410" y="78"/>
                  </a:lnTo>
                  <a:lnTo>
                    <a:pt x="416" y="85"/>
                  </a:lnTo>
                  <a:lnTo>
                    <a:pt x="422" y="93"/>
                  </a:lnTo>
                  <a:lnTo>
                    <a:pt x="428" y="99"/>
                  </a:lnTo>
                  <a:lnTo>
                    <a:pt x="431" y="108"/>
                  </a:lnTo>
                  <a:lnTo>
                    <a:pt x="437" y="118"/>
                  </a:lnTo>
                  <a:lnTo>
                    <a:pt x="424" y="124"/>
                  </a:lnTo>
                  <a:lnTo>
                    <a:pt x="424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4" name="Freeform 68"/>
            <p:cNvSpPr>
              <a:spLocks/>
            </p:cNvSpPr>
            <p:nvPr/>
          </p:nvSpPr>
          <p:spPr bwMode="auto">
            <a:xfrm>
              <a:off x="2781" y="2158"/>
              <a:ext cx="119" cy="106"/>
            </a:xfrm>
            <a:custGeom>
              <a:avLst/>
              <a:gdLst>
                <a:gd name="T0" fmla="*/ 151 w 240"/>
                <a:gd name="T1" fmla="*/ 194 h 213"/>
                <a:gd name="T2" fmla="*/ 130 w 240"/>
                <a:gd name="T3" fmla="*/ 190 h 213"/>
                <a:gd name="T4" fmla="*/ 99 w 240"/>
                <a:gd name="T5" fmla="*/ 186 h 213"/>
                <a:gd name="T6" fmla="*/ 65 w 240"/>
                <a:gd name="T7" fmla="*/ 174 h 213"/>
                <a:gd name="T8" fmla="*/ 37 w 240"/>
                <a:gd name="T9" fmla="*/ 157 h 213"/>
                <a:gd name="T10" fmla="*/ 19 w 240"/>
                <a:gd name="T11" fmla="*/ 133 h 213"/>
                <a:gd name="T12" fmla="*/ 18 w 240"/>
                <a:gd name="T13" fmla="*/ 104 h 213"/>
                <a:gd name="T14" fmla="*/ 19 w 240"/>
                <a:gd name="T15" fmla="*/ 78 h 213"/>
                <a:gd name="T16" fmla="*/ 29 w 240"/>
                <a:gd name="T17" fmla="*/ 53 h 213"/>
                <a:gd name="T18" fmla="*/ 46 w 240"/>
                <a:gd name="T19" fmla="*/ 30 h 213"/>
                <a:gd name="T20" fmla="*/ 73 w 240"/>
                <a:gd name="T21" fmla="*/ 19 h 213"/>
                <a:gd name="T22" fmla="*/ 88 w 240"/>
                <a:gd name="T23" fmla="*/ 19 h 213"/>
                <a:gd name="T24" fmla="*/ 86 w 240"/>
                <a:gd name="T25" fmla="*/ 24 h 213"/>
                <a:gd name="T26" fmla="*/ 67 w 240"/>
                <a:gd name="T27" fmla="*/ 38 h 213"/>
                <a:gd name="T28" fmla="*/ 57 w 240"/>
                <a:gd name="T29" fmla="*/ 62 h 213"/>
                <a:gd name="T30" fmla="*/ 61 w 240"/>
                <a:gd name="T31" fmla="*/ 91 h 213"/>
                <a:gd name="T32" fmla="*/ 73 w 240"/>
                <a:gd name="T33" fmla="*/ 112 h 213"/>
                <a:gd name="T34" fmla="*/ 90 w 240"/>
                <a:gd name="T35" fmla="*/ 127 h 213"/>
                <a:gd name="T36" fmla="*/ 120 w 240"/>
                <a:gd name="T37" fmla="*/ 135 h 213"/>
                <a:gd name="T38" fmla="*/ 141 w 240"/>
                <a:gd name="T39" fmla="*/ 135 h 213"/>
                <a:gd name="T40" fmla="*/ 162 w 240"/>
                <a:gd name="T41" fmla="*/ 129 h 213"/>
                <a:gd name="T42" fmla="*/ 187 w 240"/>
                <a:gd name="T43" fmla="*/ 119 h 213"/>
                <a:gd name="T44" fmla="*/ 213 w 240"/>
                <a:gd name="T45" fmla="*/ 97 h 213"/>
                <a:gd name="T46" fmla="*/ 230 w 240"/>
                <a:gd name="T47" fmla="*/ 70 h 213"/>
                <a:gd name="T48" fmla="*/ 240 w 240"/>
                <a:gd name="T49" fmla="*/ 41 h 213"/>
                <a:gd name="T50" fmla="*/ 240 w 240"/>
                <a:gd name="T51" fmla="*/ 15 h 213"/>
                <a:gd name="T52" fmla="*/ 223 w 240"/>
                <a:gd name="T53" fmla="*/ 3 h 213"/>
                <a:gd name="T54" fmla="*/ 223 w 240"/>
                <a:gd name="T55" fmla="*/ 22 h 213"/>
                <a:gd name="T56" fmla="*/ 219 w 240"/>
                <a:gd name="T57" fmla="*/ 53 h 213"/>
                <a:gd name="T58" fmla="*/ 204 w 240"/>
                <a:gd name="T59" fmla="*/ 81 h 213"/>
                <a:gd name="T60" fmla="*/ 187 w 240"/>
                <a:gd name="T61" fmla="*/ 98 h 213"/>
                <a:gd name="T62" fmla="*/ 170 w 240"/>
                <a:gd name="T63" fmla="*/ 108 h 213"/>
                <a:gd name="T64" fmla="*/ 149 w 240"/>
                <a:gd name="T65" fmla="*/ 116 h 213"/>
                <a:gd name="T66" fmla="*/ 124 w 240"/>
                <a:gd name="T67" fmla="*/ 116 h 213"/>
                <a:gd name="T68" fmla="*/ 97 w 240"/>
                <a:gd name="T69" fmla="*/ 112 h 213"/>
                <a:gd name="T70" fmla="*/ 76 w 240"/>
                <a:gd name="T71" fmla="*/ 100 h 213"/>
                <a:gd name="T72" fmla="*/ 71 w 240"/>
                <a:gd name="T73" fmla="*/ 70 h 213"/>
                <a:gd name="T74" fmla="*/ 82 w 240"/>
                <a:gd name="T75" fmla="*/ 43 h 213"/>
                <a:gd name="T76" fmla="*/ 111 w 240"/>
                <a:gd name="T77" fmla="*/ 36 h 213"/>
                <a:gd name="T78" fmla="*/ 133 w 240"/>
                <a:gd name="T79" fmla="*/ 38 h 213"/>
                <a:gd name="T80" fmla="*/ 139 w 240"/>
                <a:gd name="T81" fmla="*/ 32 h 213"/>
                <a:gd name="T82" fmla="*/ 132 w 240"/>
                <a:gd name="T83" fmla="*/ 15 h 213"/>
                <a:gd name="T84" fmla="*/ 111 w 240"/>
                <a:gd name="T85" fmla="*/ 5 h 213"/>
                <a:gd name="T86" fmla="*/ 90 w 240"/>
                <a:gd name="T87" fmla="*/ 3 h 213"/>
                <a:gd name="T88" fmla="*/ 65 w 240"/>
                <a:gd name="T89" fmla="*/ 3 h 213"/>
                <a:gd name="T90" fmla="*/ 42 w 240"/>
                <a:gd name="T91" fmla="*/ 9 h 213"/>
                <a:gd name="T92" fmla="*/ 21 w 240"/>
                <a:gd name="T93" fmla="*/ 26 h 213"/>
                <a:gd name="T94" fmla="*/ 8 w 240"/>
                <a:gd name="T95" fmla="*/ 49 h 213"/>
                <a:gd name="T96" fmla="*/ 2 w 240"/>
                <a:gd name="T97" fmla="*/ 79 h 213"/>
                <a:gd name="T98" fmla="*/ 0 w 240"/>
                <a:gd name="T99" fmla="*/ 108 h 213"/>
                <a:gd name="T100" fmla="*/ 6 w 240"/>
                <a:gd name="T101" fmla="*/ 136 h 213"/>
                <a:gd name="T102" fmla="*/ 18 w 240"/>
                <a:gd name="T103" fmla="*/ 159 h 213"/>
                <a:gd name="T104" fmla="*/ 42 w 240"/>
                <a:gd name="T105" fmla="*/ 178 h 213"/>
                <a:gd name="T106" fmla="*/ 71 w 240"/>
                <a:gd name="T107" fmla="*/ 192 h 213"/>
                <a:gd name="T108" fmla="*/ 101 w 240"/>
                <a:gd name="T109" fmla="*/ 203 h 213"/>
                <a:gd name="T110" fmla="*/ 122 w 240"/>
                <a:gd name="T111" fmla="*/ 209 h 213"/>
                <a:gd name="T112" fmla="*/ 133 w 240"/>
                <a:gd name="T113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0" h="213">
                  <a:moveTo>
                    <a:pt x="156" y="194"/>
                  </a:moveTo>
                  <a:lnTo>
                    <a:pt x="154" y="194"/>
                  </a:lnTo>
                  <a:lnTo>
                    <a:pt x="151" y="194"/>
                  </a:lnTo>
                  <a:lnTo>
                    <a:pt x="145" y="192"/>
                  </a:lnTo>
                  <a:lnTo>
                    <a:pt x="137" y="192"/>
                  </a:lnTo>
                  <a:lnTo>
                    <a:pt x="130" y="190"/>
                  </a:lnTo>
                  <a:lnTo>
                    <a:pt x="120" y="188"/>
                  </a:lnTo>
                  <a:lnTo>
                    <a:pt x="109" y="186"/>
                  </a:lnTo>
                  <a:lnTo>
                    <a:pt x="99" y="186"/>
                  </a:lnTo>
                  <a:lnTo>
                    <a:pt x="86" y="182"/>
                  </a:lnTo>
                  <a:lnTo>
                    <a:pt x="76" y="178"/>
                  </a:lnTo>
                  <a:lnTo>
                    <a:pt x="65" y="174"/>
                  </a:lnTo>
                  <a:lnTo>
                    <a:pt x="56" y="169"/>
                  </a:lnTo>
                  <a:lnTo>
                    <a:pt x="44" y="163"/>
                  </a:lnTo>
                  <a:lnTo>
                    <a:pt x="37" y="157"/>
                  </a:lnTo>
                  <a:lnTo>
                    <a:pt x="29" y="150"/>
                  </a:lnTo>
                  <a:lnTo>
                    <a:pt x="25" y="142"/>
                  </a:lnTo>
                  <a:lnTo>
                    <a:pt x="19" y="133"/>
                  </a:lnTo>
                  <a:lnTo>
                    <a:pt x="18" y="123"/>
                  </a:lnTo>
                  <a:lnTo>
                    <a:pt x="18" y="114"/>
                  </a:lnTo>
                  <a:lnTo>
                    <a:pt x="18" y="104"/>
                  </a:lnTo>
                  <a:lnTo>
                    <a:pt x="18" y="95"/>
                  </a:lnTo>
                  <a:lnTo>
                    <a:pt x="18" y="85"/>
                  </a:lnTo>
                  <a:lnTo>
                    <a:pt x="19" y="78"/>
                  </a:lnTo>
                  <a:lnTo>
                    <a:pt x="23" y="70"/>
                  </a:lnTo>
                  <a:lnTo>
                    <a:pt x="25" y="60"/>
                  </a:lnTo>
                  <a:lnTo>
                    <a:pt x="29" y="53"/>
                  </a:lnTo>
                  <a:lnTo>
                    <a:pt x="33" y="47"/>
                  </a:lnTo>
                  <a:lnTo>
                    <a:pt x="37" y="41"/>
                  </a:lnTo>
                  <a:lnTo>
                    <a:pt x="46" y="30"/>
                  </a:lnTo>
                  <a:lnTo>
                    <a:pt x="57" y="26"/>
                  </a:lnTo>
                  <a:lnTo>
                    <a:pt x="65" y="21"/>
                  </a:lnTo>
                  <a:lnTo>
                    <a:pt x="73" y="19"/>
                  </a:lnTo>
                  <a:lnTo>
                    <a:pt x="78" y="17"/>
                  </a:lnTo>
                  <a:lnTo>
                    <a:pt x="82" y="17"/>
                  </a:lnTo>
                  <a:lnTo>
                    <a:pt x="88" y="19"/>
                  </a:lnTo>
                  <a:lnTo>
                    <a:pt x="92" y="21"/>
                  </a:lnTo>
                  <a:lnTo>
                    <a:pt x="90" y="21"/>
                  </a:lnTo>
                  <a:lnTo>
                    <a:pt x="86" y="24"/>
                  </a:lnTo>
                  <a:lnTo>
                    <a:pt x="80" y="26"/>
                  </a:lnTo>
                  <a:lnTo>
                    <a:pt x="75" y="32"/>
                  </a:lnTo>
                  <a:lnTo>
                    <a:pt x="67" y="38"/>
                  </a:lnTo>
                  <a:lnTo>
                    <a:pt x="61" y="45"/>
                  </a:lnTo>
                  <a:lnTo>
                    <a:pt x="57" y="53"/>
                  </a:lnTo>
                  <a:lnTo>
                    <a:pt x="57" y="62"/>
                  </a:lnTo>
                  <a:lnTo>
                    <a:pt x="57" y="70"/>
                  </a:lnTo>
                  <a:lnTo>
                    <a:pt x="59" y="83"/>
                  </a:lnTo>
                  <a:lnTo>
                    <a:pt x="61" y="91"/>
                  </a:lnTo>
                  <a:lnTo>
                    <a:pt x="65" y="97"/>
                  </a:lnTo>
                  <a:lnTo>
                    <a:pt x="67" y="104"/>
                  </a:lnTo>
                  <a:lnTo>
                    <a:pt x="73" y="112"/>
                  </a:lnTo>
                  <a:lnTo>
                    <a:pt x="76" y="116"/>
                  </a:lnTo>
                  <a:lnTo>
                    <a:pt x="82" y="121"/>
                  </a:lnTo>
                  <a:lnTo>
                    <a:pt x="90" y="127"/>
                  </a:lnTo>
                  <a:lnTo>
                    <a:pt x="99" y="131"/>
                  </a:lnTo>
                  <a:lnTo>
                    <a:pt x="109" y="133"/>
                  </a:lnTo>
                  <a:lnTo>
                    <a:pt x="120" y="135"/>
                  </a:lnTo>
                  <a:lnTo>
                    <a:pt x="126" y="135"/>
                  </a:lnTo>
                  <a:lnTo>
                    <a:pt x="133" y="135"/>
                  </a:lnTo>
                  <a:lnTo>
                    <a:pt x="141" y="135"/>
                  </a:lnTo>
                  <a:lnTo>
                    <a:pt x="149" y="135"/>
                  </a:lnTo>
                  <a:lnTo>
                    <a:pt x="154" y="133"/>
                  </a:lnTo>
                  <a:lnTo>
                    <a:pt x="162" y="129"/>
                  </a:lnTo>
                  <a:lnTo>
                    <a:pt x="170" y="127"/>
                  </a:lnTo>
                  <a:lnTo>
                    <a:pt x="175" y="125"/>
                  </a:lnTo>
                  <a:lnTo>
                    <a:pt x="187" y="119"/>
                  </a:lnTo>
                  <a:lnTo>
                    <a:pt x="198" y="114"/>
                  </a:lnTo>
                  <a:lnTo>
                    <a:pt x="206" y="106"/>
                  </a:lnTo>
                  <a:lnTo>
                    <a:pt x="213" y="97"/>
                  </a:lnTo>
                  <a:lnTo>
                    <a:pt x="219" y="89"/>
                  </a:lnTo>
                  <a:lnTo>
                    <a:pt x="227" y="79"/>
                  </a:lnTo>
                  <a:lnTo>
                    <a:pt x="230" y="70"/>
                  </a:lnTo>
                  <a:lnTo>
                    <a:pt x="234" y="60"/>
                  </a:lnTo>
                  <a:lnTo>
                    <a:pt x="238" y="51"/>
                  </a:lnTo>
                  <a:lnTo>
                    <a:pt x="240" y="41"/>
                  </a:lnTo>
                  <a:lnTo>
                    <a:pt x="240" y="32"/>
                  </a:lnTo>
                  <a:lnTo>
                    <a:pt x="240" y="24"/>
                  </a:lnTo>
                  <a:lnTo>
                    <a:pt x="240" y="15"/>
                  </a:lnTo>
                  <a:lnTo>
                    <a:pt x="240" y="7"/>
                  </a:lnTo>
                  <a:lnTo>
                    <a:pt x="223" y="0"/>
                  </a:lnTo>
                  <a:lnTo>
                    <a:pt x="223" y="3"/>
                  </a:lnTo>
                  <a:lnTo>
                    <a:pt x="223" y="7"/>
                  </a:lnTo>
                  <a:lnTo>
                    <a:pt x="223" y="15"/>
                  </a:lnTo>
                  <a:lnTo>
                    <a:pt x="223" y="22"/>
                  </a:lnTo>
                  <a:lnTo>
                    <a:pt x="223" y="32"/>
                  </a:lnTo>
                  <a:lnTo>
                    <a:pt x="221" y="41"/>
                  </a:lnTo>
                  <a:lnTo>
                    <a:pt x="219" y="53"/>
                  </a:lnTo>
                  <a:lnTo>
                    <a:pt x="215" y="62"/>
                  </a:lnTo>
                  <a:lnTo>
                    <a:pt x="211" y="72"/>
                  </a:lnTo>
                  <a:lnTo>
                    <a:pt x="204" y="81"/>
                  </a:lnTo>
                  <a:lnTo>
                    <a:pt x="198" y="91"/>
                  </a:lnTo>
                  <a:lnTo>
                    <a:pt x="192" y="95"/>
                  </a:lnTo>
                  <a:lnTo>
                    <a:pt x="187" y="98"/>
                  </a:lnTo>
                  <a:lnTo>
                    <a:pt x="181" y="102"/>
                  </a:lnTo>
                  <a:lnTo>
                    <a:pt x="175" y="106"/>
                  </a:lnTo>
                  <a:lnTo>
                    <a:pt x="170" y="108"/>
                  </a:lnTo>
                  <a:lnTo>
                    <a:pt x="162" y="110"/>
                  </a:lnTo>
                  <a:lnTo>
                    <a:pt x="154" y="112"/>
                  </a:lnTo>
                  <a:lnTo>
                    <a:pt x="149" y="116"/>
                  </a:lnTo>
                  <a:lnTo>
                    <a:pt x="139" y="116"/>
                  </a:lnTo>
                  <a:lnTo>
                    <a:pt x="132" y="116"/>
                  </a:lnTo>
                  <a:lnTo>
                    <a:pt x="124" y="116"/>
                  </a:lnTo>
                  <a:lnTo>
                    <a:pt x="118" y="116"/>
                  </a:lnTo>
                  <a:lnTo>
                    <a:pt x="107" y="114"/>
                  </a:lnTo>
                  <a:lnTo>
                    <a:pt x="97" y="112"/>
                  </a:lnTo>
                  <a:lnTo>
                    <a:pt x="88" y="108"/>
                  </a:lnTo>
                  <a:lnTo>
                    <a:pt x="82" y="104"/>
                  </a:lnTo>
                  <a:lnTo>
                    <a:pt x="76" y="100"/>
                  </a:lnTo>
                  <a:lnTo>
                    <a:pt x="75" y="95"/>
                  </a:lnTo>
                  <a:lnTo>
                    <a:pt x="71" y="81"/>
                  </a:lnTo>
                  <a:lnTo>
                    <a:pt x="71" y="70"/>
                  </a:lnTo>
                  <a:lnTo>
                    <a:pt x="73" y="59"/>
                  </a:lnTo>
                  <a:lnTo>
                    <a:pt x="78" y="51"/>
                  </a:lnTo>
                  <a:lnTo>
                    <a:pt x="82" y="43"/>
                  </a:lnTo>
                  <a:lnTo>
                    <a:pt x="90" y="38"/>
                  </a:lnTo>
                  <a:lnTo>
                    <a:pt x="99" y="36"/>
                  </a:lnTo>
                  <a:lnTo>
                    <a:pt x="111" y="36"/>
                  </a:lnTo>
                  <a:lnTo>
                    <a:pt x="120" y="36"/>
                  </a:lnTo>
                  <a:lnTo>
                    <a:pt x="128" y="36"/>
                  </a:lnTo>
                  <a:lnTo>
                    <a:pt x="133" y="38"/>
                  </a:lnTo>
                  <a:lnTo>
                    <a:pt x="135" y="38"/>
                  </a:lnTo>
                  <a:lnTo>
                    <a:pt x="137" y="36"/>
                  </a:lnTo>
                  <a:lnTo>
                    <a:pt x="139" y="32"/>
                  </a:lnTo>
                  <a:lnTo>
                    <a:pt x="141" y="26"/>
                  </a:lnTo>
                  <a:lnTo>
                    <a:pt x="137" y="21"/>
                  </a:lnTo>
                  <a:lnTo>
                    <a:pt x="132" y="15"/>
                  </a:lnTo>
                  <a:lnTo>
                    <a:pt x="122" y="11"/>
                  </a:lnTo>
                  <a:lnTo>
                    <a:pt x="116" y="9"/>
                  </a:lnTo>
                  <a:lnTo>
                    <a:pt x="111" y="5"/>
                  </a:lnTo>
                  <a:lnTo>
                    <a:pt x="103" y="3"/>
                  </a:lnTo>
                  <a:lnTo>
                    <a:pt x="97" y="3"/>
                  </a:lnTo>
                  <a:lnTo>
                    <a:pt x="90" y="3"/>
                  </a:lnTo>
                  <a:lnTo>
                    <a:pt x="82" y="2"/>
                  </a:lnTo>
                  <a:lnTo>
                    <a:pt x="73" y="2"/>
                  </a:lnTo>
                  <a:lnTo>
                    <a:pt x="65" y="3"/>
                  </a:lnTo>
                  <a:lnTo>
                    <a:pt x="57" y="3"/>
                  </a:lnTo>
                  <a:lnTo>
                    <a:pt x="50" y="7"/>
                  </a:lnTo>
                  <a:lnTo>
                    <a:pt x="42" y="9"/>
                  </a:lnTo>
                  <a:lnTo>
                    <a:pt x="35" y="15"/>
                  </a:lnTo>
                  <a:lnTo>
                    <a:pt x="29" y="19"/>
                  </a:lnTo>
                  <a:lnTo>
                    <a:pt x="21" y="26"/>
                  </a:lnTo>
                  <a:lnTo>
                    <a:pt x="16" y="32"/>
                  </a:lnTo>
                  <a:lnTo>
                    <a:pt x="12" y="41"/>
                  </a:lnTo>
                  <a:lnTo>
                    <a:pt x="8" y="49"/>
                  </a:lnTo>
                  <a:lnTo>
                    <a:pt x="6" y="59"/>
                  </a:lnTo>
                  <a:lnTo>
                    <a:pt x="2" y="68"/>
                  </a:lnTo>
                  <a:lnTo>
                    <a:pt x="2" y="79"/>
                  </a:lnTo>
                  <a:lnTo>
                    <a:pt x="0" y="89"/>
                  </a:lnTo>
                  <a:lnTo>
                    <a:pt x="0" y="98"/>
                  </a:lnTo>
                  <a:lnTo>
                    <a:pt x="0" y="108"/>
                  </a:lnTo>
                  <a:lnTo>
                    <a:pt x="2" y="117"/>
                  </a:lnTo>
                  <a:lnTo>
                    <a:pt x="2" y="127"/>
                  </a:lnTo>
                  <a:lnTo>
                    <a:pt x="6" y="136"/>
                  </a:lnTo>
                  <a:lnTo>
                    <a:pt x="8" y="144"/>
                  </a:lnTo>
                  <a:lnTo>
                    <a:pt x="14" y="154"/>
                  </a:lnTo>
                  <a:lnTo>
                    <a:pt x="18" y="159"/>
                  </a:lnTo>
                  <a:lnTo>
                    <a:pt x="25" y="165"/>
                  </a:lnTo>
                  <a:lnTo>
                    <a:pt x="33" y="171"/>
                  </a:lnTo>
                  <a:lnTo>
                    <a:pt x="42" y="178"/>
                  </a:lnTo>
                  <a:lnTo>
                    <a:pt x="50" y="182"/>
                  </a:lnTo>
                  <a:lnTo>
                    <a:pt x="61" y="188"/>
                  </a:lnTo>
                  <a:lnTo>
                    <a:pt x="71" y="192"/>
                  </a:lnTo>
                  <a:lnTo>
                    <a:pt x="82" y="197"/>
                  </a:lnTo>
                  <a:lnTo>
                    <a:pt x="92" y="199"/>
                  </a:lnTo>
                  <a:lnTo>
                    <a:pt x="101" y="203"/>
                  </a:lnTo>
                  <a:lnTo>
                    <a:pt x="109" y="205"/>
                  </a:lnTo>
                  <a:lnTo>
                    <a:pt x="116" y="209"/>
                  </a:lnTo>
                  <a:lnTo>
                    <a:pt x="122" y="209"/>
                  </a:lnTo>
                  <a:lnTo>
                    <a:pt x="130" y="211"/>
                  </a:lnTo>
                  <a:lnTo>
                    <a:pt x="132" y="213"/>
                  </a:lnTo>
                  <a:lnTo>
                    <a:pt x="133" y="213"/>
                  </a:lnTo>
                  <a:lnTo>
                    <a:pt x="156" y="194"/>
                  </a:lnTo>
                  <a:lnTo>
                    <a:pt x="156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5" name="Freeform 69"/>
            <p:cNvSpPr>
              <a:spLocks/>
            </p:cNvSpPr>
            <p:nvPr/>
          </p:nvSpPr>
          <p:spPr bwMode="auto">
            <a:xfrm>
              <a:off x="2872" y="2319"/>
              <a:ext cx="44" cy="43"/>
            </a:xfrm>
            <a:custGeom>
              <a:avLst/>
              <a:gdLst>
                <a:gd name="T0" fmla="*/ 32 w 87"/>
                <a:gd name="T1" fmla="*/ 0 h 85"/>
                <a:gd name="T2" fmla="*/ 28 w 87"/>
                <a:gd name="T3" fmla="*/ 0 h 85"/>
                <a:gd name="T4" fmla="*/ 17 w 87"/>
                <a:gd name="T5" fmla="*/ 4 h 85"/>
                <a:gd name="T6" fmla="*/ 11 w 87"/>
                <a:gd name="T7" fmla="*/ 7 h 85"/>
                <a:gd name="T8" fmla="*/ 8 w 87"/>
                <a:gd name="T9" fmla="*/ 13 h 85"/>
                <a:gd name="T10" fmla="*/ 4 w 87"/>
                <a:gd name="T11" fmla="*/ 17 h 85"/>
                <a:gd name="T12" fmla="*/ 2 w 87"/>
                <a:gd name="T13" fmla="*/ 23 h 85"/>
                <a:gd name="T14" fmla="*/ 2 w 87"/>
                <a:gd name="T15" fmla="*/ 28 h 85"/>
                <a:gd name="T16" fmla="*/ 2 w 87"/>
                <a:gd name="T17" fmla="*/ 36 h 85"/>
                <a:gd name="T18" fmla="*/ 0 w 87"/>
                <a:gd name="T19" fmla="*/ 47 h 85"/>
                <a:gd name="T20" fmla="*/ 4 w 87"/>
                <a:gd name="T21" fmla="*/ 57 h 85"/>
                <a:gd name="T22" fmla="*/ 8 w 87"/>
                <a:gd name="T23" fmla="*/ 64 h 85"/>
                <a:gd name="T24" fmla="*/ 15 w 87"/>
                <a:gd name="T25" fmla="*/ 74 h 85"/>
                <a:gd name="T26" fmla="*/ 23 w 87"/>
                <a:gd name="T27" fmla="*/ 78 h 85"/>
                <a:gd name="T28" fmla="*/ 30 w 87"/>
                <a:gd name="T29" fmla="*/ 82 h 85"/>
                <a:gd name="T30" fmla="*/ 40 w 87"/>
                <a:gd name="T31" fmla="*/ 83 h 85"/>
                <a:gd name="T32" fmla="*/ 49 w 87"/>
                <a:gd name="T33" fmla="*/ 85 h 85"/>
                <a:gd name="T34" fmla="*/ 55 w 87"/>
                <a:gd name="T35" fmla="*/ 82 h 85"/>
                <a:gd name="T36" fmla="*/ 63 w 87"/>
                <a:gd name="T37" fmla="*/ 78 h 85"/>
                <a:gd name="T38" fmla="*/ 68 w 87"/>
                <a:gd name="T39" fmla="*/ 70 h 85"/>
                <a:gd name="T40" fmla="*/ 78 w 87"/>
                <a:gd name="T41" fmla="*/ 63 h 85"/>
                <a:gd name="T42" fmla="*/ 82 w 87"/>
                <a:gd name="T43" fmla="*/ 53 h 85"/>
                <a:gd name="T44" fmla="*/ 87 w 87"/>
                <a:gd name="T45" fmla="*/ 44 h 85"/>
                <a:gd name="T46" fmla="*/ 87 w 87"/>
                <a:gd name="T47" fmla="*/ 36 h 85"/>
                <a:gd name="T48" fmla="*/ 87 w 87"/>
                <a:gd name="T49" fmla="*/ 30 h 85"/>
                <a:gd name="T50" fmla="*/ 84 w 87"/>
                <a:gd name="T51" fmla="*/ 23 h 85"/>
                <a:gd name="T52" fmla="*/ 82 w 87"/>
                <a:gd name="T53" fmla="*/ 19 h 85"/>
                <a:gd name="T54" fmla="*/ 78 w 87"/>
                <a:gd name="T55" fmla="*/ 15 h 85"/>
                <a:gd name="T56" fmla="*/ 76 w 87"/>
                <a:gd name="T57" fmla="*/ 15 h 85"/>
                <a:gd name="T58" fmla="*/ 70 w 87"/>
                <a:gd name="T59" fmla="*/ 15 h 85"/>
                <a:gd name="T60" fmla="*/ 68 w 87"/>
                <a:gd name="T61" fmla="*/ 17 h 85"/>
                <a:gd name="T62" fmla="*/ 68 w 87"/>
                <a:gd name="T63" fmla="*/ 19 h 85"/>
                <a:gd name="T64" fmla="*/ 68 w 87"/>
                <a:gd name="T65" fmla="*/ 24 h 85"/>
                <a:gd name="T66" fmla="*/ 66 w 87"/>
                <a:gd name="T67" fmla="*/ 30 h 85"/>
                <a:gd name="T68" fmla="*/ 66 w 87"/>
                <a:gd name="T69" fmla="*/ 40 h 85"/>
                <a:gd name="T70" fmla="*/ 63 w 87"/>
                <a:gd name="T71" fmla="*/ 47 h 85"/>
                <a:gd name="T72" fmla="*/ 61 w 87"/>
                <a:gd name="T73" fmla="*/ 57 h 85"/>
                <a:gd name="T74" fmla="*/ 55 w 87"/>
                <a:gd name="T75" fmla="*/ 64 h 85"/>
                <a:gd name="T76" fmla="*/ 49 w 87"/>
                <a:gd name="T77" fmla="*/ 68 h 85"/>
                <a:gd name="T78" fmla="*/ 40 w 87"/>
                <a:gd name="T79" fmla="*/ 68 h 85"/>
                <a:gd name="T80" fmla="*/ 32 w 87"/>
                <a:gd name="T81" fmla="*/ 64 h 85"/>
                <a:gd name="T82" fmla="*/ 27 w 87"/>
                <a:gd name="T83" fmla="*/ 61 h 85"/>
                <a:gd name="T84" fmla="*/ 23 w 87"/>
                <a:gd name="T85" fmla="*/ 55 h 85"/>
                <a:gd name="T86" fmla="*/ 19 w 87"/>
                <a:gd name="T87" fmla="*/ 47 h 85"/>
                <a:gd name="T88" fmla="*/ 15 w 87"/>
                <a:gd name="T89" fmla="*/ 42 h 85"/>
                <a:gd name="T90" fmla="*/ 15 w 87"/>
                <a:gd name="T91" fmla="*/ 34 h 85"/>
                <a:gd name="T92" fmla="*/ 15 w 87"/>
                <a:gd name="T93" fmla="*/ 26 h 85"/>
                <a:gd name="T94" fmla="*/ 19 w 87"/>
                <a:gd name="T95" fmla="*/ 19 h 85"/>
                <a:gd name="T96" fmla="*/ 30 w 87"/>
                <a:gd name="T97" fmla="*/ 13 h 85"/>
                <a:gd name="T98" fmla="*/ 40 w 87"/>
                <a:gd name="T99" fmla="*/ 13 h 85"/>
                <a:gd name="T100" fmla="*/ 46 w 87"/>
                <a:gd name="T101" fmla="*/ 13 h 85"/>
                <a:gd name="T102" fmla="*/ 32 w 87"/>
                <a:gd name="T103" fmla="*/ 0 h 85"/>
                <a:gd name="T104" fmla="*/ 32 w 87"/>
                <a:gd name="T10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7" h="85">
                  <a:moveTo>
                    <a:pt x="32" y="0"/>
                  </a:moveTo>
                  <a:lnTo>
                    <a:pt x="28" y="0"/>
                  </a:lnTo>
                  <a:lnTo>
                    <a:pt x="17" y="4"/>
                  </a:lnTo>
                  <a:lnTo>
                    <a:pt x="11" y="7"/>
                  </a:lnTo>
                  <a:lnTo>
                    <a:pt x="8" y="13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7"/>
                  </a:lnTo>
                  <a:lnTo>
                    <a:pt x="4" y="57"/>
                  </a:lnTo>
                  <a:lnTo>
                    <a:pt x="8" y="64"/>
                  </a:lnTo>
                  <a:lnTo>
                    <a:pt x="15" y="74"/>
                  </a:lnTo>
                  <a:lnTo>
                    <a:pt x="23" y="78"/>
                  </a:lnTo>
                  <a:lnTo>
                    <a:pt x="30" y="82"/>
                  </a:lnTo>
                  <a:lnTo>
                    <a:pt x="40" y="83"/>
                  </a:lnTo>
                  <a:lnTo>
                    <a:pt x="49" y="85"/>
                  </a:lnTo>
                  <a:lnTo>
                    <a:pt x="55" y="82"/>
                  </a:lnTo>
                  <a:lnTo>
                    <a:pt x="63" y="78"/>
                  </a:lnTo>
                  <a:lnTo>
                    <a:pt x="68" y="70"/>
                  </a:lnTo>
                  <a:lnTo>
                    <a:pt x="78" y="63"/>
                  </a:lnTo>
                  <a:lnTo>
                    <a:pt x="82" y="53"/>
                  </a:lnTo>
                  <a:lnTo>
                    <a:pt x="87" y="44"/>
                  </a:lnTo>
                  <a:lnTo>
                    <a:pt x="87" y="36"/>
                  </a:lnTo>
                  <a:lnTo>
                    <a:pt x="87" y="30"/>
                  </a:lnTo>
                  <a:lnTo>
                    <a:pt x="84" y="23"/>
                  </a:lnTo>
                  <a:lnTo>
                    <a:pt x="82" y="19"/>
                  </a:lnTo>
                  <a:lnTo>
                    <a:pt x="78" y="15"/>
                  </a:lnTo>
                  <a:lnTo>
                    <a:pt x="76" y="15"/>
                  </a:lnTo>
                  <a:lnTo>
                    <a:pt x="70" y="15"/>
                  </a:lnTo>
                  <a:lnTo>
                    <a:pt x="68" y="17"/>
                  </a:lnTo>
                  <a:lnTo>
                    <a:pt x="68" y="19"/>
                  </a:lnTo>
                  <a:lnTo>
                    <a:pt x="68" y="24"/>
                  </a:lnTo>
                  <a:lnTo>
                    <a:pt x="66" y="30"/>
                  </a:lnTo>
                  <a:lnTo>
                    <a:pt x="66" y="40"/>
                  </a:lnTo>
                  <a:lnTo>
                    <a:pt x="63" y="47"/>
                  </a:lnTo>
                  <a:lnTo>
                    <a:pt x="61" y="57"/>
                  </a:lnTo>
                  <a:lnTo>
                    <a:pt x="55" y="64"/>
                  </a:lnTo>
                  <a:lnTo>
                    <a:pt x="49" y="68"/>
                  </a:lnTo>
                  <a:lnTo>
                    <a:pt x="40" y="68"/>
                  </a:lnTo>
                  <a:lnTo>
                    <a:pt x="32" y="64"/>
                  </a:lnTo>
                  <a:lnTo>
                    <a:pt x="27" y="61"/>
                  </a:lnTo>
                  <a:lnTo>
                    <a:pt x="23" y="55"/>
                  </a:lnTo>
                  <a:lnTo>
                    <a:pt x="19" y="47"/>
                  </a:lnTo>
                  <a:lnTo>
                    <a:pt x="15" y="42"/>
                  </a:lnTo>
                  <a:lnTo>
                    <a:pt x="15" y="34"/>
                  </a:lnTo>
                  <a:lnTo>
                    <a:pt x="15" y="26"/>
                  </a:lnTo>
                  <a:lnTo>
                    <a:pt x="19" y="19"/>
                  </a:lnTo>
                  <a:lnTo>
                    <a:pt x="30" y="13"/>
                  </a:lnTo>
                  <a:lnTo>
                    <a:pt x="40" y="13"/>
                  </a:lnTo>
                  <a:lnTo>
                    <a:pt x="46" y="13"/>
                  </a:lnTo>
                  <a:lnTo>
                    <a:pt x="32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8" name="Freeform 72"/>
            <p:cNvSpPr>
              <a:spLocks/>
            </p:cNvSpPr>
            <p:nvPr/>
          </p:nvSpPr>
          <p:spPr bwMode="auto">
            <a:xfrm>
              <a:off x="2820" y="2815"/>
              <a:ext cx="141" cy="126"/>
            </a:xfrm>
            <a:custGeom>
              <a:avLst/>
              <a:gdLst>
                <a:gd name="T0" fmla="*/ 82 w 284"/>
                <a:gd name="T1" fmla="*/ 213 h 253"/>
                <a:gd name="T2" fmla="*/ 122 w 284"/>
                <a:gd name="T3" fmla="*/ 228 h 253"/>
                <a:gd name="T4" fmla="*/ 118 w 284"/>
                <a:gd name="T5" fmla="*/ 198 h 253"/>
                <a:gd name="T6" fmla="*/ 101 w 284"/>
                <a:gd name="T7" fmla="*/ 169 h 253"/>
                <a:gd name="T8" fmla="*/ 80 w 284"/>
                <a:gd name="T9" fmla="*/ 135 h 253"/>
                <a:gd name="T10" fmla="*/ 73 w 284"/>
                <a:gd name="T11" fmla="*/ 105 h 253"/>
                <a:gd name="T12" fmla="*/ 88 w 284"/>
                <a:gd name="T13" fmla="*/ 116 h 253"/>
                <a:gd name="T14" fmla="*/ 107 w 284"/>
                <a:gd name="T15" fmla="*/ 162 h 253"/>
                <a:gd name="T16" fmla="*/ 130 w 284"/>
                <a:gd name="T17" fmla="*/ 211 h 253"/>
                <a:gd name="T18" fmla="*/ 154 w 284"/>
                <a:gd name="T19" fmla="*/ 238 h 253"/>
                <a:gd name="T20" fmla="*/ 171 w 284"/>
                <a:gd name="T21" fmla="*/ 223 h 253"/>
                <a:gd name="T22" fmla="*/ 156 w 284"/>
                <a:gd name="T23" fmla="*/ 181 h 253"/>
                <a:gd name="T24" fmla="*/ 128 w 284"/>
                <a:gd name="T25" fmla="*/ 120 h 253"/>
                <a:gd name="T26" fmla="*/ 111 w 284"/>
                <a:gd name="T27" fmla="*/ 80 h 253"/>
                <a:gd name="T28" fmla="*/ 128 w 284"/>
                <a:gd name="T29" fmla="*/ 82 h 253"/>
                <a:gd name="T30" fmla="*/ 145 w 284"/>
                <a:gd name="T31" fmla="*/ 128 h 253"/>
                <a:gd name="T32" fmla="*/ 164 w 284"/>
                <a:gd name="T33" fmla="*/ 173 h 253"/>
                <a:gd name="T34" fmla="*/ 189 w 284"/>
                <a:gd name="T35" fmla="*/ 215 h 253"/>
                <a:gd name="T36" fmla="*/ 215 w 284"/>
                <a:gd name="T37" fmla="*/ 209 h 253"/>
                <a:gd name="T38" fmla="*/ 206 w 284"/>
                <a:gd name="T39" fmla="*/ 175 h 253"/>
                <a:gd name="T40" fmla="*/ 177 w 284"/>
                <a:gd name="T41" fmla="*/ 122 h 253"/>
                <a:gd name="T42" fmla="*/ 149 w 284"/>
                <a:gd name="T43" fmla="*/ 69 h 253"/>
                <a:gd name="T44" fmla="*/ 160 w 284"/>
                <a:gd name="T45" fmla="*/ 57 h 253"/>
                <a:gd name="T46" fmla="*/ 196 w 284"/>
                <a:gd name="T47" fmla="*/ 95 h 253"/>
                <a:gd name="T48" fmla="*/ 236 w 284"/>
                <a:gd name="T49" fmla="*/ 129 h 253"/>
                <a:gd name="T50" fmla="*/ 265 w 284"/>
                <a:gd name="T51" fmla="*/ 131 h 253"/>
                <a:gd name="T52" fmla="*/ 270 w 284"/>
                <a:gd name="T53" fmla="*/ 110 h 253"/>
                <a:gd name="T54" fmla="*/ 240 w 284"/>
                <a:gd name="T55" fmla="*/ 78 h 253"/>
                <a:gd name="T56" fmla="*/ 192 w 284"/>
                <a:gd name="T57" fmla="*/ 40 h 253"/>
                <a:gd name="T58" fmla="*/ 154 w 284"/>
                <a:gd name="T59" fmla="*/ 14 h 253"/>
                <a:gd name="T60" fmla="*/ 118 w 284"/>
                <a:gd name="T61" fmla="*/ 33 h 253"/>
                <a:gd name="T62" fmla="*/ 86 w 284"/>
                <a:gd name="T63" fmla="*/ 42 h 253"/>
                <a:gd name="T64" fmla="*/ 59 w 284"/>
                <a:gd name="T65" fmla="*/ 74 h 253"/>
                <a:gd name="T66" fmla="*/ 29 w 284"/>
                <a:gd name="T67" fmla="*/ 105 h 253"/>
                <a:gd name="T68" fmla="*/ 0 w 284"/>
                <a:gd name="T69" fmla="*/ 126 h 253"/>
                <a:gd name="T70" fmla="*/ 27 w 284"/>
                <a:gd name="T71" fmla="*/ 93 h 253"/>
                <a:gd name="T72" fmla="*/ 50 w 284"/>
                <a:gd name="T73" fmla="*/ 55 h 253"/>
                <a:gd name="T74" fmla="*/ 74 w 284"/>
                <a:gd name="T75" fmla="*/ 36 h 253"/>
                <a:gd name="T76" fmla="*/ 107 w 284"/>
                <a:gd name="T77" fmla="*/ 27 h 253"/>
                <a:gd name="T78" fmla="*/ 141 w 284"/>
                <a:gd name="T79" fmla="*/ 0 h 253"/>
                <a:gd name="T80" fmla="*/ 175 w 284"/>
                <a:gd name="T81" fmla="*/ 14 h 253"/>
                <a:gd name="T82" fmla="*/ 230 w 284"/>
                <a:gd name="T83" fmla="*/ 57 h 253"/>
                <a:gd name="T84" fmla="*/ 274 w 284"/>
                <a:gd name="T85" fmla="*/ 99 h 253"/>
                <a:gd name="T86" fmla="*/ 282 w 284"/>
                <a:gd name="T87" fmla="*/ 126 h 253"/>
                <a:gd name="T88" fmla="*/ 263 w 284"/>
                <a:gd name="T89" fmla="*/ 149 h 253"/>
                <a:gd name="T90" fmla="*/ 227 w 284"/>
                <a:gd name="T91" fmla="*/ 139 h 253"/>
                <a:gd name="T92" fmla="*/ 173 w 284"/>
                <a:gd name="T93" fmla="*/ 90 h 253"/>
                <a:gd name="T94" fmla="*/ 192 w 284"/>
                <a:gd name="T95" fmla="*/ 124 h 253"/>
                <a:gd name="T96" fmla="*/ 219 w 284"/>
                <a:gd name="T97" fmla="*/ 169 h 253"/>
                <a:gd name="T98" fmla="*/ 227 w 284"/>
                <a:gd name="T99" fmla="*/ 200 h 253"/>
                <a:gd name="T100" fmla="*/ 208 w 284"/>
                <a:gd name="T101" fmla="*/ 228 h 253"/>
                <a:gd name="T102" fmla="*/ 181 w 284"/>
                <a:gd name="T103" fmla="*/ 234 h 253"/>
                <a:gd name="T104" fmla="*/ 156 w 284"/>
                <a:gd name="T105" fmla="*/ 251 h 253"/>
                <a:gd name="T106" fmla="*/ 133 w 284"/>
                <a:gd name="T107" fmla="*/ 240 h 253"/>
                <a:gd name="T108" fmla="*/ 113 w 284"/>
                <a:gd name="T109" fmla="*/ 253 h 253"/>
                <a:gd name="T110" fmla="*/ 65 w 284"/>
                <a:gd name="T111" fmla="*/ 213 h 253"/>
                <a:gd name="T112" fmla="*/ 63 w 284"/>
                <a:gd name="T113" fmla="*/ 18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4" h="253">
                  <a:moveTo>
                    <a:pt x="63" y="183"/>
                  </a:moveTo>
                  <a:lnTo>
                    <a:pt x="63" y="185"/>
                  </a:lnTo>
                  <a:lnTo>
                    <a:pt x="69" y="192"/>
                  </a:lnTo>
                  <a:lnTo>
                    <a:pt x="74" y="202"/>
                  </a:lnTo>
                  <a:lnTo>
                    <a:pt x="82" y="213"/>
                  </a:lnTo>
                  <a:lnTo>
                    <a:pt x="90" y="223"/>
                  </a:lnTo>
                  <a:lnTo>
                    <a:pt x="99" y="232"/>
                  </a:lnTo>
                  <a:lnTo>
                    <a:pt x="107" y="236"/>
                  </a:lnTo>
                  <a:lnTo>
                    <a:pt x="114" y="238"/>
                  </a:lnTo>
                  <a:lnTo>
                    <a:pt x="122" y="228"/>
                  </a:lnTo>
                  <a:lnTo>
                    <a:pt x="124" y="221"/>
                  </a:lnTo>
                  <a:lnTo>
                    <a:pt x="122" y="215"/>
                  </a:lnTo>
                  <a:lnTo>
                    <a:pt x="120" y="209"/>
                  </a:lnTo>
                  <a:lnTo>
                    <a:pt x="118" y="204"/>
                  </a:lnTo>
                  <a:lnTo>
                    <a:pt x="118" y="198"/>
                  </a:lnTo>
                  <a:lnTo>
                    <a:pt x="114" y="194"/>
                  </a:lnTo>
                  <a:lnTo>
                    <a:pt x="113" y="188"/>
                  </a:lnTo>
                  <a:lnTo>
                    <a:pt x="109" y="183"/>
                  </a:lnTo>
                  <a:lnTo>
                    <a:pt x="107" y="175"/>
                  </a:lnTo>
                  <a:lnTo>
                    <a:pt x="101" y="169"/>
                  </a:lnTo>
                  <a:lnTo>
                    <a:pt x="97" y="162"/>
                  </a:lnTo>
                  <a:lnTo>
                    <a:pt x="94" y="154"/>
                  </a:lnTo>
                  <a:lnTo>
                    <a:pt x="90" y="149"/>
                  </a:lnTo>
                  <a:lnTo>
                    <a:pt x="86" y="141"/>
                  </a:lnTo>
                  <a:lnTo>
                    <a:pt x="80" y="135"/>
                  </a:lnTo>
                  <a:lnTo>
                    <a:pt x="76" y="128"/>
                  </a:lnTo>
                  <a:lnTo>
                    <a:pt x="74" y="124"/>
                  </a:lnTo>
                  <a:lnTo>
                    <a:pt x="71" y="114"/>
                  </a:lnTo>
                  <a:lnTo>
                    <a:pt x="71" y="110"/>
                  </a:lnTo>
                  <a:lnTo>
                    <a:pt x="73" y="105"/>
                  </a:lnTo>
                  <a:lnTo>
                    <a:pt x="76" y="103"/>
                  </a:lnTo>
                  <a:lnTo>
                    <a:pt x="80" y="103"/>
                  </a:lnTo>
                  <a:lnTo>
                    <a:pt x="86" y="109"/>
                  </a:lnTo>
                  <a:lnTo>
                    <a:pt x="86" y="110"/>
                  </a:lnTo>
                  <a:lnTo>
                    <a:pt x="88" y="116"/>
                  </a:lnTo>
                  <a:lnTo>
                    <a:pt x="90" y="122"/>
                  </a:lnTo>
                  <a:lnTo>
                    <a:pt x="94" y="131"/>
                  </a:lnTo>
                  <a:lnTo>
                    <a:pt x="97" y="139"/>
                  </a:lnTo>
                  <a:lnTo>
                    <a:pt x="101" y="149"/>
                  </a:lnTo>
                  <a:lnTo>
                    <a:pt x="107" y="162"/>
                  </a:lnTo>
                  <a:lnTo>
                    <a:pt x="113" y="173"/>
                  </a:lnTo>
                  <a:lnTo>
                    <a:pt x="114" y="183"/>
                  </a:lnTo>
                  <a:lnTo>
                    <a:pt x="120" y="192"/>
                  </a:lnTo>
                  <a:lnTo>
                    <a:pt x="124" y="202"/>
                  </a:lnTo>
                  <a:lnTo>
                    <a:pt x="130" y="211"/>
                  </a:lnTo>
                  <a:lnTo>
                    <a:pt x="133" y="217"/>
                  </a:lnTo>
                  <a:lnTo>
                    <a:pt x="139" y="225"/>
                  </a:lnTo>
                  <a:lnTo>
                    <a:pt x="141" y="228"/>
                  </a:lnTo>
                  <a:lnTo>
                    <a:pt x="145" y="232"/>
                  </a:lnTo>
                  <a:lnTo>
                    <a:pt x="154" y="238"/>
                  </a:lnTo>
                  <a:lnTo>
                    <a:pt x="164" y="238"/>
                  </a:lnTo>
                  <a:lnTo>
                    <a:pt x="166" y="236"/>
                  </a:lnTo>
                  <a:lnTo>
                    <a:pt x="170" y="234"/>
                  </a:lnTo>
                  <a:lnTo>
                    <a:pt x="171" y="228"/>
                  </a:lnTo>
                  <a:lnTo>
                    <a:pt x="171" y="223"/>
                  </a:lnTo>
                  <a:lnTo>
                    <a:pt x="171" y="217"/>
                  </a:lnTo>
                  <a:lnTo>
                    <a:pt x="168" y="211"/>
                  </a:lnTo>
                  <a:lnTo>
                    <a:pt x="166" y="202"/>
                  </a:lnTo>
                  <a:lnTo>
                    <a:pt x="162" y="192"/>
                  </a:lnTo>
                  <a:lnTo>
                    <a:pt x="156" y="181"/>
                  </a:lnTo>
                  <a:lnTo>
                    <a:pt x="151" y="169"/>
                  </a:lnTo>
                  <a:lnTo>
                    <a:pt x="145" y="156"/>
                  </a:lnTo>
                  <a:lnTo>
                    <a:pt x="139" y="145"/>
                  </a:lnTo>
                  <a:lnTo>
                    <a:pt x="133" y="131"/>
                  </a:lnTo>
                  <a:lnTo>
                    <a:pt x="128" y="120"/>
                  </a:lnTo>
                  <a:lnTo>
                    <a:pt x="122" y="109"/>
                  </a:lnTo>
                  <a:lnTo>
                    <a:pt x="118" y="99"/>
                  </a:lnTo>
                  <a:lnTo>
                    <a:pt x="114" y="90"/>
                  </a:lnTo>
                  <a:lnTo>
                    <a:pt x="113" y="84"/>
                  </a:lnTo>
                  <a:lnTo>
                    <a:pt x="111" y="80"/>
                  </a:lnTo>
                  <a:lnTo>
                    <a:pt x="113" y="78"/>
                  </a:lnTo>
                  <a:lnTo>
                    <a:pt x="118" y="71"/>
                  </a:lnTo>
                  <a:lnTo>
                    <a:pt x="124" y="74"/>
                  </a:lnTo>
                  <a:lnTo>
                    <a:pt x="124" y="76"/>
                  </a:lnTo>
                  <a:lnTo>
                    <a:pt x="128" y="82"/>
                  </a:lnTo>
                  <a:lnTo>
                    <a:pt x="130" y="90"/>
                  </a:lnTo>
                  <a:lnTo>
                    <a:pt x="133" y="99"/>
                  </a:lnTo>
                  <a:lnTo>
                    <a:pt x="137" y="110"/>
                  </a:lnTo>
                  <a:lnTo>
                    <a:pt x="141" y="122"/>
                  </a:lnTo>
                  <a:lnTo>
                    <a:pt x="145" y="128"/>
                  </a:lnTo>
                  <a:lnTo>
                    <a:pt x="147" y="135"/>
                  </a:lnTo>
                  <a:lnTo>
                    <a:pt x="151" y="141"/>
                  </a:lnTo>
                  <a:lnTo>
                    <a:pt x="154" y="149"/>
                  </a:lnTo>
                  <a:lnTo>
                    <a:pt x="158" y="160"/>
                  </a:lnTo>
                  <a:lnTo>
                    <a:pt x="164" y="173"/>
                  </a:lnTo>
                  <a:lnTo>
                    <a:pt x="170" y="183"/>
                  </a:lnTo>
                  <a:lnTo>
                    <a:pt x="175" y="194"/>
                  </a:lnTo>
                  <a:lnTo>
                    <a:pt x="179" y="204"/>
                  </a:lnTo>
                  <a:lnTo>
                    <a:pt x="185" y="211"/>
                  </a:lnTo>
                  <a:lnTo>
                    <a:pt x="189" y="215"/>
                  </a:lnTo>
                  <a:lnTo>
                    <a:pt x="192" y="219"/>
                  </a:lnTo>
                  <a:lnTo>
                    <a:pt x="200" y="221"/>
                  </a:lnTo>
                  <a:lnTo>
                    <a:pt x="209" y="217"/>
                  </a:lnTo>
                  <a:lnTo>
                    <a:pt x="211" y="213"/>
                  </a:lnTo>
                  <a:lnTo>
                    <a:pt x="215" y="209"/>
                  </a:lnTo>
                  <a:lnTo>
                    <a:pt x="215" y="204"/>
                  </a:lnTo>
                  <a:lnTo>
                    <a:pt x="215" y="198"/>
                  </a:lnTo>
                  <a:lnTo>
                    <a:pt x="213" y="190"/>
                  </a:lnTo>
                  <a:lnTo>
                    <a:pt x="209" y="185"/>
                  </a:lnTo>
                  <a:lnTo>
                    <a:pt x="206" y="175"/>
                  </a:lnTo>
                  <a:lnTo>
                    <a:pt x="202" y="168"/>
                  </a:lnTo>
                  <a:lnTo>
                    <a:pt x="194" y="154"/>
                  </a:lnTo>
                  <a:lnTo>
                    <a:pt x="189" y="143"/>
                  </a:lnTo>
                  <a:lnTo>
                    <a:pt x="183" y="131"/>
                  </a:lnTo>
                  <a:lnTo>
                    <a:pt x="177" y="122"/>
                  </a:lnTo>
                  <a:lnTo>
                    <a:pt x="170" y="109"/>
                  </a:lnTo>
                  <a:lnTo>
                    <a:pt x="162" y="97"/>
                  </a:lnTo>
                  <a:lnTo>
                    <a:pt x="156" y="88"/>
                  </a:lnTo>
                  <a:lnTo>
                    <a:pt x="154" y="78"/>
                  </a:lnTo>
                  <a:lnTo>
                    <a:pt x="149" y="69"/>
                  </a:lnTo>
                  <a:lnTo>
                    <a:pt x="147" y="61"/>
                  </a:lnTo>
                  <a:lnTo>
                    <a:pt x="145" y="57"/>
                  </a:lnTo>
                  <a:lnTo>
                    <a:pt x="145" y="55"/>
                  </a:lnTo>
                  <a:lnTo>
                    <a:pt x="154" y="50"/>
                  </a:lnTo>
                  <a:lnTo>
                    <a:pt x="160" y="57"/>
                  </a:lnTo>
                  <a:lnTo>
                    <a:pt x="164" y="63"/>
                  </a:lnTo>
                  <a:lnTo>
                    <a:pt x="173" y="74"/>
                  </a:lnTo>
                  <a:lnTo>
                    <a:pt x="181" y="80"/>
                  </a:lnTo>
                  <a:lnTo>
                    <a:pt x="189" y="88"/>
                  </a:lnTo>
                  <a:lnTo>
                    <a:pt x="196" y="95"/>
                  </a:lnTo>
                  <a:lnTo>
                    <a:pt x="206" y="103"/>
                  </a:lnTo>
                  <a:lnTo>
                    <a:pt x="211" y="110"/>
                  </a:lnTo>
                  <a:lnTo>
                    <a:pt x="221" y="116"/>
                  </a:lnTo>
                  <a:lnTo>
                    <a:pt x="228" y="124"/>
                  </a:lnTo>
                  <a:lnTo>
                    <a:pt x="236" y="129"/>
                  </a:lnTo>
                  <a:lnTo>
                    <a:pt x="242" y="131"/>
                  </a:lnTo>
                  <a:lnTo>
                    <a:pt x="249" y="135"/>
                  </a:lnTo>
                  <a:lnTo>
                    <a:pt x="253" y="137"/>
                  </a:lnTo>
                  <a:lnTo>
                    <a:pt x="257" y="137"/>
                  </a:lnTo>
                  <a:lnTo>
                    <a:pt x="265" y="131"/>
                  </a:lnTo>
                  <a:lnTo>
                    <a:pt x="270" y="128"/>
                  </a:lnTo>
                  <a:lnTo>
                    <a:pt x="270" y="124"/>
                  </a:lnTo>
                  <a:lnTo>
                    <a:pt x="272" y="120"/>
                  </a:lnTo>
                  <a:lnTo>
                    <a:pt x="270" y="116"/>
                  </a:lnTo>
                  <a:lnTo>
                    <a:pt x="270" y="110"/>
                  </a:lnTo>
                  <a:lnTo>
                    <a:pt x="267" y="105"/>
                  </a:lnTo>
                  <a:lnTo>
                    <a:pt x="263" y="99"/>
                  </a:lnTo>
                  <a:lnTo>
                    <a:pt x="255" y="93"/>
                  </a:lnTo>
                  <a:lnTo>
                    <a:pt x="249" y="88"/>
                  </a:lnTo>
                  <a:lnTo>
                    <a:pt x="240" y="78"/>
                  </a:lnTo>
                  <a:lnTo>
                    <a:pt x="230" y="72"/>
                  </a:lnTo>
                  <a:lnTo>
                    <a:pt x="221" y="65"/>
                  </a:lnTo>
                  <a:lnTo>
                    <a:pt x="211" y="57"/>
                  </a:lnTo>
                  <a:lnTo>
                    <a:pt x="202" y="50"/>
                  </a:lnTo>
                  <a:lnTo>
                    <a:pt x="192" y="40"/>
                  </a:lnTo>
                  <a:lnTo>
                    <a:pt x="181" y="34"/>
                  </a:lnTo>
                  <a:lnTo>
                    <a:pt x="173" y="29"/>
                  </a:lnTo>
                  <a:lnTo>
                    <a:pt x="164" y="21"/>
                  </a:lnTo>
                  <a:lnTo>
                    <a:pt x="158" y="17"/>
                  </a:lnTo>
                  <a:lnTo>
                    <a:pt x="154" y="14"/>
                  </a:lnTo>
                  <a:lnTo>
                    <a:pt x="151" y="12"/>
                  </a:lnTo>
                  <a:lnTo>
                    <a:pt x="139" y="12"/>
                  </a:lnTo>
                  <a:lnTo>
                    <a:pt x="130" y="19"/>
                  </a:lnTo>
                  <a:lnTo>
                    <a:pt x="120" y="27"/>
                  </a:lnTo>
                  <a:lnTo>
                    <a:pt x="118" y="33"/>
                  </a:lnTo>
                  <a:lnTo>
                    <a:pt x="114" y="33"/>
                  </a:lnTo>
                  <a:lnTo>
                    <a:pt x="111" y="34"/>
                  </a:lnTo>
                  <a:lnTo>
                    <a:pt x="103" y="34"/>
                  </a:lnTo>
                  <a:lnTo>
                    <a:pt x="95" y="38"/>
                  </a:lnTo>
                  <a:lnTo>
                    <a:pt x="86" y="42"/>
                  </a:lnTo>
                  <a:lnTo>
                    <a:pt x="80" y="46"/>
                  </a:lnTo>
                  <a:lnTo>
                    <a:pt x="71" y="50"/>
                  </a:lnTo>
                  <a:lnTo>
                    <a:pt x="69" y="53"/>
                  </a:lnTo>
                  <a:lnTo>
                    <a:pt x="63" y="63"/>
                  </a:lnTo>
                  <a:lnTo>
                    <a:pt x="59" y="74"/>
                  </a:lnTo>
                  <a:lnTo>
                    <a:pt x="54" y="84"/>
                  </a:lnTo>
                  <a:lnTo>
                    <a:pt x="50" y="91"/>
                  </a:lnTo>
                  <a:lnTo>
                    <a:pt x="42" y="93"/>
                  </a:lnTo>
                  <a:lnTo>
                    <a:pt x="36" y="99"/>
                  </a:lnTo>
                  <a:lnTo>
                    <a:pt x="29" y="105"/>
                  </a:lnTo>
                  <a:lnTo>
                    <a:pt x="21" y="112"/>
                  </a:lnTo>
                  <a:lnTo>
                    <a:pt x="12" y="116"/>
                  </a:lnTo>
                  <a:lnTo>
                    <a:pt x="6" y="122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0"/>
                  </a:lnTo>
                  <a:lnTo>
                    <a:pt x="10" y="114"/>
                  </a:lnTo>
                  <a:lnTo>
                    <a:pt x="19" y="105"/>
                  </a:lnTo>
                  <a:lnTo>
                    <a:pt x="27" y="99"/>
                  </a:lnTo>
                  <a:lnTo>
                    <a:pt x="27" y="93"/>
                  </a:lnTo>
                  <a:lnTo>
                    <a:pt x="33" y="88"/>
                  </a:lnTo>
                  <a:lnTo>
                    <a:pt x="36" y="78"/>
                  </a:lnTo>
                  <a:lnTo>
                    <a:pt x="42" y="71"/>
                  </a:lnTo>
                  <a:lnTo>
                    <a:pt x="44" y="61"/>
                  </a:lnTo>
                  <a:lnTo>
                    <a:pt x="50" y="55"/>
                  </a:lnTo>
                  <a:lnTo>
                    <a:pt x="54" y="48"/>
                  </a:lnTo>
                  <a:lnTo>
                    <a:pt x="57" y="46"/>
                  </a:lnTo>
                  <a:lnTo>
                    <a:pt x="59" y="42"/>
                  </a:lnTo>
                  <a:lnTo>
                    <a:pt x="67" y="40"/>
                  </a:lnTo>
                  <a:lnTo>
                    <a:pt x="74" y="36"/>
                  </a:lnTo>
                  <a:lnTo>
                    <a:pt x="84" y="34"/>
                  </a:lnTo>
                  <a:lnTo>
                    <a:pt x="92" y="31"/>
                  </a:lnTo>
                  <a:lnTo>
                    <a:pt x="99" y="29"/>
                  </a:lnTo>
                  <a:lnTo>
                    <a:pt x="105" y="27"/>
                  </a:lnTo>
                  <a:lnTo>
                    <a:pt x="107" y="27"/>
                  </a:lnTo>
                  <a:lnTo>
                    <a:pt x="111" y="23"/>
                  </a:lnTo>
                  <a:lnTo>
                    <a:pt x="120" y="14"/>
                  </a:lnTo>
                  <a:lnTo>
                    <a:pt x="128" y="8"/>
                  </a:lnTo>
                  <a:lnTo>
                    <a:pt x="135" y="4"/>
                  </a:lnTo>
                  <a:lnTo>
                    <a:pt x="141" y="0"/>
                  </a:lnTo>
                  <a:lnTo>
                    <a:pt x="151" y="0"/>
                  </a:lnTo>
                  <a:lnTo>
                    <a:pt x="152" y="0"/>
                  </a:lnTo>
                  <a:lnTo>
                    <a:pt x="160" y="4"/>
                  </a:lnTo>
                  <a:lnTo>
                    <a:pt x="166" y="8"/>
                  </a:lnTo>
                  <a:lnTo>
                    <a:pt x="175" y="14"/>
                  </a:lnTo>
                  <a:lnTo>
                    <a:pt x="185" y="21"/>
                  </a:lnTo>
                  <a:lnTo>
                    <a:pt x="196" y="29"/>
                  </a:lnTo>
                  <a:lnTo>
                    <a:pt x="206" y="38"/>
                  </a:lnTo>
                  <a:lnTo>
                    <a:pt x="219" y="50"/>
                  </a:lnTo>
                  <a:lnTo>
                    <a:pt x="230" y="57"/>
                  </a:lnTo>
                  <a:lnTo>
                    <a:pt x="240" y="67"/>
                  </a:lnTo>
                  <a:lnTo>
                    <a:pt x="249" y="76"/>
                  </a:lnTo>
                  <a:lnTo>
                    <a:pt x="259" y="84"/>
                  </a:lnTo>
                  <a:lnTo>
                    <a:pt x="267" y="91"/>
                  </a:lnTo>
                  <a:lnTo>
                    <a:pt x="274" y="99"/>
                  </a:lnTo>
                  <a:lnTo>
                    <a:pt x="280" y="103"/>
                  </a:lnTo>
                  <a:lnTo>
                    <a:pt x="282" y="109"/>
                  </a:lnTo>
                  <a:lnTo>
                    <a:pt x="282" y="112"/>
                  </a:lnTo>
                  <a:lnTo>
                    <a:pt x="284" y="120"/>
                  </a:lnTo>
                  <a:lnTo>
                    <a:pt x="282" y="126"/>
                  </a:lnTo>
                  <a:lnTo>
                    <a:pt x="280" y="133"/>
                  </a:lnTo>
                  <a:lnTo>
                    <a:pt x="274" y="139"/>
                  </a:lnTo>
                  <a:lnTo>
                    <a:pt x="270" y="145"/>
                  </a:lnTo>
                  <a:lnTo>
                    <a:pt x="265" y="149"/>
                  </a:lnTo>
                  <a:lnTo>
                    <a:pt x="263" y="149"/>
                  </a:lnTo>
                  <a:lnTo>
                    <a:pt x="257" y="149"/>
                  </a:lnTo>
                  <a:lnTo>
                    <a:pt x="249" y="147"/>
                  </a:lnTo>
                  <a:lnTo>
                    <a:pt x="244" y="145"/>
                  </a:lnTo>
                  <a:lnTo>
                    <a:pt x="236" y="143"/>
                  </a:lnTo>
                  <a:lnTo>
                    <a:pt x="227" y="139"/>
                  </a:lnTo>
                  <a:lnTo>
                    <a:pt x="219" y="133"/>
                  </a:lnTo>
                  <a:lnTo>
                    <a:pt x="209" y="126"/>
                  </a:lnTo>
                  <a:lnTo>
                    <a:pt x="202" y="116"/>
                  </a:lnTo>
                  <a:lnTo>
                    <a:pt x="171" y="88"/>
                  </a:lnTo>
                  <a:lnTo>
                    <a:pt x="173" y="90"/>
                  </a:lnTo>
                  <a:lnTo>
                    <a:pt x="175" y="93"/>
                  </a:lnTo>
                  <a:lnTo>
                    <a:pt x="179" y="101"/>
                  </a:lnTo>
                  <a:lnTo>
                    <a:pt x="183" y="107"/>
                  </a:lnTo>
                  <a:lnTo>
                    <a:pt x="189" y="114"/>
                  </a:lnTo>
                  <a:lnTo>
                    <a:pt x="192" y="124"/>
                  </a:lnTo>
                  <a:lnTo>
                    <a:pt x="200" y="133"/>
                  </a:lnTo>
                  <a:lnTo>
                    <a:pt x="204" y="143"/>
                  </a:lnTo>
                  <a:lnTo>
                    <a:pt x="209" y="152"/>
                  </a:lnTo>
                  <a:lnTo>
                    <a:pt x="213" y="160"/>
                  </a:lnTo>
                  <a:lnTo>
                    <a:pt x="219" y="169"/>
                  </a:lnTo>
                  <a:lnTo>
                    <a:pt x="221" y="175"/>
                  </a:lnTo>
                  <a:lnTo>
                    <a:pt x="225" y="183"/>
                  </a:lnTo>
                  <a:lnTo>
                    <a:pt x="227" y="188"/>
                  </a:lnTo>
                  <a:lnTo>
                    <a:pt x="228" y="194"/>
                  </a:lnTo>
                  <a:lnTo>
                    <a:pt x="227" y="200"/>
                  </a:lnTo>
                  <a:lnTo>
                    <a:pt x="227" y="206"/>
                  </a:lnTo>
                  <a:lnTo>
                    <a:pt x="223" y="211"/>
                  </a:lnTo>
                  <a:lnTo>
                    <a:pt x="221" y="217"/>
                  </a:lnTo>
                  <a:lnTo>
                    <a:pt x="213" y="223"/>
                  </a:lnTo>
                  <a:lnTo>
                    <a:pt x="208" y="228"/>
                  </a:lnTo>
                  <a:lnTo>
                    <a:pt x="200" y="230"/>
                  </a:lnTo>
                  <a:lnTo>
                    <a:pt x="192" y="232"/>
                  </a:lnTo>
                  <a:lnTo>
                    <a:pt x="185" y="232"/>
                  </a:lnTo>
                  <a:lnTo>
                    <a:pt x="183" y="232"/>
                  </a:lnTo>
                  <a:lnTo>
                    <a:pt x="181" y="234"/>
                  </a:lnTo>
                  <a:lnTo>
                    <a:pt x="181" y="240"/>
                  </a:lnTo>
                  <a:lnTo>
                    <a:pt x="177" y="245"/>
                  </a:lnTo>
                  <a:lnTo>
                    <a:pt x="171" y="253"/>
                  </a:lnTo>
                  <a:lnTo>
                    <a:pt x="164" y="253"/>
                  </a:lnTo>
                  <a:lnTo>
                    <a:pt x="156" y="251"/>
                  </a:lnTo>
                  <a:lnTo>
                    <a:pt x="151" y="249"/>
                  </a:lnTo>
                  <a:lnTo>
                    <a:pt x="145" y="247"/>
                  </a:lnTo>
                  <a:lnTo>
                    <a:pt x="135" y="242"/>
                  </a:lnTo>
                  <a:lnTo>
                    <a:pt x="133" y="240"/>
                  </a:lnTo>
                  <a:lnTo>
                    <a:pt x="133" y="240"/>
                  </a:lnTo>
                  <a:lnTo>
                    <a:pt x="132" y="247"/>
                  </a:lnTo>
                  <a:lnTo>
                    <a:pt x="128" y="249"/>
                  </a:lnTo>
                  <a:lnTo>
                    <a:pt x="124" y="251"/>
                  </a:lnTo>
                  <a:lnTo>
                    <a:pt x="118" y="253"/>
                  </a:lnTo>
                  <a:lnTo>
                    <a:pt x="113" y="253"/>
                  </a:lnTo>
                  <a:lnTo>
                    <a:pt x="101" y="249"/>
                  </a:lnTo>
                  <a:lnTo>
                    <a:pt x="92" y="244"/>
                  </a:lnTo>
                  <a:lnTo>
                    <a:pt x="80" y="234"/>
                  </a:lnTo>
                  <a:lnTo>
                    <a:pt x="73" y="225"/>
                  </a:lnTo>
                  <a:lnTo>
                    <a:pt x="65" y="213"/>
                  </a:lnTo>
                  <a:lnTo>
                    <a:pt x="59" y="204"/>
                  </a:lnTo>
                  <a:lnTo>
                    <a:pt x="55" y="198"/>
                  </a:lnTo>
                  <a:lnTo>
                    <a:pt x="55" y="196"/>
                  </a:lnTo>
                  <a:lnTo>
                    <a:pt x="63" y="183"/>
                  </a:lnTo>
                  <a:lnTo>
                    <a:pt x="63" y="1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69" name="Freeform 73"/>
            <p:cNvSpPr>
              <a:spLocks/>
            </p:cNvSpPr>
            <p:nvPr/>
          </p:nvSpPr>
          <p:spPr bwMode="auto">
            <a:xfrm>
              <a:off x="2879" y="2452"/>
              <a:ext cx="56" cy="192"/>
            </a:xfrm>
            <a:custGeom>
              <a:avLst/>
              <a:gdLst>
                <a:gd name="T0" fmla="*/ 76 w 112"/>
                <a:gd name="T1" fmla="*/ 9 h 384"/>
                <a:gd name="T2" fmla="*/ 80 w 112"/>
                <a:gd name="T3" fmla="*/ 21 h 384"/>
                <a:gd name="T4" fmla="*/ 86 w 112"/>
                <a:gd name="T5" fmla="*/ 40 h 384"/>
                <a:gd name="T6" fmla="*/ 88 w 112"/>
                <a:gd name="T7" fmla="*/ 51 h 384"/>
                <a:gd name="T8" fmla="*/ 91 w 112"/>
                <a:gd name="T9" fmla="*/ 65 h 384"/>
                <a:gd name="T10" fmla="*/ 91 w 112"/>
                <a:gd name="T11" fmla="*/ 78 h 384"/>
                <a:gd name="T12" fmla="*/ 93 w 112"/>
                <a:gd name="T13" fmla="*/ 93 h 384"/>
                <a:gd name="T14" fmla="*/ 93 w 112"/>
                <a:gd name="T15" fmla="*/ 110 h 384"/>
                <a:gd name="T16" fmla="*/ 93 w 112"/>
                <a:gd name="T17" fmla="*/ 127 h 384"/>
                <a:gd name="T18" fmla="*/ 93 w 112"/>
                <a:gd name="T19" fmla="*/ 144 h 384"/>
                <a:gd name="T20" fmla="*/ 91 w 112"/>
                <a:gd name="T21" fmla="*/ 163 h 384"/>
                <a:gd name="T22" fmla="*/ 88 w 112"/>
                <a:gd name="T23" fmla="*/ 182 h 384"/>
                <a:gd name="T24" fmla="*/ 84 w 112"/>
                <a:gd name="T25" fmla="*/ 203 h 384"/>
                <a:gd name="T26" fmla="*/ 76 w 112"/>
                <a:gd name="T27" fmla="*/ 222 h 384"/>
                <a:gd name="T28" fmla="*/ 71 w 112"/>
                <a:gd name="T29" fmla="*/ 239 h 384"/>
                <a:gd name="T30" fmla="*/ 63 w 112"/>
                <a:gd name="T31" fmla="*/ 255 h 384"/>
                <a:gd name="T32" fmla="*/ 55 w 112"/>
                <a:gd name="T33" fmla="*/ 272 h 384"/>
                <a:gd name="T34" fmla="*/ 50 w 112"/>
                <a:gd name="T35" fmla="*/ 285 h 384"/>
                <a:gd name="T36" fmla="*/ 42 w 112"/>
                <a:gd name="T37" fmla="*/ 296 h 384"/>
                <a:gd name="T38" fmla="*/ 29 w 112"/>
                <a:gd name="T39" fmla="*/ 319 h 384"/>
                <a:gd name="T40" fmla="*/ 17 w 112"/>
                <a:gd name="T41" fmla="*/ 335 h 384"/>
                <a:gd name="T42" fmla="*/ 8 w 112"/>
                <a:gd name="T43" fmla="*/ 346 h 384"/>
                <a:gd name="T44" fmla="*/ 0 w 112"/>
                <a:gd name="T45" fmla="*/ 355 h 384"/>
                <a:gd name="T46" fmla="*/ 17 w 112"/>
                <a:gd name="T47" fmla="*/ 382 h 384"/>
                <a:gd name="T48" fmla="*/ 29 w 112"/>
                <a:gd name="T49" fmla="*/ 365 h 384"/>
                <a:gd name="T50" fmla="*/ 42 w 112"/>
                <a:gd name="T51" fmla="*/ 346 h 384"/>
                <a:gd name="T52" fmla="*/ 53 w 112"/>
                <a:gd name="T53" fmla="*/ 331 h 384"/>
                <a:gd name="T54" fmla="*/ 59 w 112"/>
                <a:gd name="T55" fmla="*/ 317 h 384"/>
                <a:gd name="T56" fmla="*/ 67 w 112"/>
                <a:gd name="T57" fmla="*/ 304 h 384"/>
                <a:gd name="T58" fmla="*/ 74 w 112"/>
                <a:gd name="T59" fmla="*/ 289 h 384"/>
                <a:gd name="T60" fmla="*/ 82 w 112"/>
                <a:gd name="T61" fmla="*/ 274 h 384"/>
                <a:gd name="T62" fmla="*/ 88 w 112"/>
                <a:gd name="T63" fmla="*/ 255 h 384"/>
                <a:gd name="T64" fmla="*/ 93 w 112"/>
                <a:gd name="T65" fmla="*/ 238 h 384"/>
                <a:gd name="T66" fmla="*/ 101 w 112"/>
                <a:gd name="T67" fmla="*/ 217 h 384"/>
                <a:gd name="T68" fmla="*/ 105 w 112"/>
                <a:gd name="T69" fmla="*/ 198 h 384"/>
                <a:gd name="T70" fmla="*/ 109 w 112"/>
                <a:gd name="T71" fmla="*/ 177 h 384"/>
                <a:gd name="T72" fmla="*/ 110 w 112"/>
                <a:gd name="T73" fmla="*/ 156 h 384"/>
                <a:gd name="T74" fmla="*/ 112 w 112"/>
                <a:gd name="T75" fmla="*/ 137 h 384"/>
                <a:gd name="T76" fmla="*/ 112 w 112"/>
                <a:gd name="T77" fmla="*/ 118 h 384"/>
                <a:gd name="T78" fmla="*/ 112 w 112"/>
                <a:gd name="T79" fmla="*/ 101 h 384"/>
                <a:gd name="T80" fmla="*/ 110 w 112"/>
                <a:gd name="T81" fmla="*/ 85 h 384"/>
                <a:gd name="T82" fmla="*/ 109 w 112"/>
                <a:gd name="T83" fmla="*/ 70 h 384"/>
                <a:gd name="T84" fmla="*/ 107 w 112"/>
                <a:gd name="T85" fmla="*/ 55 h 384"/>
                <a:gd name="T86" fmla="*/ 105 w 112"/>
                <a:gd name="T87" fmla="*/ 42 h 384"/>
                <a:gd name="T88" fmla="*/ 103 w 112"/>
                <a:gd name="T89" fmla="*/ 25 h 384"/>
                <a:gd name="T90" fmla="*/ 99 w 112"/>
                <a:gd name="T91" fmla="*/ 8 h 384"/>
                <a:gd name="T92" fmla="*/ 97 w 112"/>
                <a:gd name="T93" fmla="*/ 0 h 384"/>
                <a:gd name="T94" fmla="*/ 74 w 112"/>
                <a:gd name="T95" fmla="*/ 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12" h="384">
                  <a:moveTo>
                    <a:pt x="74" y="6"/>
                  </a:moveTo>
                  <a:lnTo>
                    <a:pt x="76" y="9"/>
                  </a:lnTo>
                  <a:lnTo>
                    <a:pt x="76" y="15"/>
                  </a:lnTo>
                  <a:lnTo>
                    <a:pt x="80" y="21"/>
                  </a:lnTo>
                  <a:lnTo>
                    <a:pt x="82" y="28"/>
                  </a:lnTo>
                  <a:lnTo>
                    <a:pt x="86" y="40"/>
                  </a:lnTo>
                  <a:lnTo>
                    <a:pt x="86" y="44"/>
                  </a:lnTo>
                  <a:lnTo>
                    <a:pt x="88" y="51"/>
                  </a:lnTo>
                  <a:lnTo>
                    <a:pt x="88" y="59"/>
                  </a:lnTo>
                  <a:lnTo>
                    <a:pt x="91" y="65"/>
                  </a:lnTo>
                  <a:lnTo>
                    <a:pt x="91" y="70"/>
                  </a:lnTo>
                  <a:lnTo>
                    <a:pt x="91" y="78"/>
                  </a:lnTo>
                  <a:lnTo>
                    <a:pt x="91" y="85"/>
                  </a:lnTo>
                  <a:lnTo>
                    <a:pt x="93" y="93"/>
                  </a:lnTo>
                  <a:lnTo>
                    <a:pt x="93" y="101"/>
                  </a:lnTo>
                  <a:lnTo>
                    <a:pt x="93" y="110"/>
                  </a:lnTo>
                  <a:lnTo>
                    <a:pt x="93" y="118"/>
                  </a:lnTo>
                  <a:lnTo>
                    <a:pt x="93" y="127"/>
                  </a:lnTo>
                  <a:lnTo>
                    <a:pt x="93" y="135"/>
                  </a:lnTo>
                  <a:lnTo>
                    <a:pt x="93" y="144"/>
                  </a:lnTo>
                  <a:lnTo>
                    <a:pt x="91" y="152"/>
                  </a:lnTo>
                  <a:lnTo>
                    <a:pt x="91" y="163"/>
                  </a:lnTo>
                  <a:lnTo>
                    <a:pt x="88" y="173"/>
                  </a:lnTo>
                  <a:lnTo>
                    <a:pt x="88" y="182"/>
                  </a:lnTo>
                  <a:lnTo>
                    <a:pt x="86" y="194"/>
                  </a:lnTo>
                  <a:lnTo>
                    <a:pt x="84" y="203"/>
                  </a:lnTo>
                  <a:lnTo>
                    <a:pt x="80" y="213"/>
                  </a:lnTo>
                  <a:lnTo>
                    <a:pt x="76" y="222"/>
                  </a:lnTo>
                  <a:lnTo>
                    <a:pt x="74" y="230"/>
                  </a:lnTo>
                  <a:lnTo>
                    <a:pt x="71" y="239"/>
                  </a:lnTo>
                  <a:lnTo>
                    <a:pt x="67" y="247"/>
                  </a:lnTo>
                  <a:lnTo>
                    <a:pt x="63" y="255"/>
                  </a:lnTo>
                  <a:lnTo>
                    <a:pt x="59" y="264"/>
                  </a:lnTo>
                  <a:lnTo>
                    <a:pt x="55" y="272"/>
                  </a:lnTo>
                  <a:lnTo>
                    <a:pt x="53" y="277"/>
                  </a:lnTo>
                  <a:lnTo>
                    <a:pt x="50" y="285"/>
                  </a:lnTo>
                  <a:lnTo>
                    <a:pt x="46" y="291"/>
                  </a:lnTo>
                  <a:lnTo>
                    <a:pt x="42" y="296"/>
                  </a:lnTo>
                  <a:lnTo>
                    <a:pt x="36" y="308"/>
                  </a:lnTo>
                  <a:lnTo>
                    <a:pt x="29" y="319"/>
                  </a:lnTo>
                  <a:lnTo>
                    <a:pt x="23" y="327"/>
                  </a:lnTo>
                  <a:lnTo>
                    <a:pt x="17" y="335"/>
                  </a:lnTo>
                  <a:lnTo>
                    <a:pt x="12" y="340"/>
                  </a:lnTo>
                  <a:lnTo>
                    <a:pt x="8" y="346"/>
                  </a:lnTo>
                  <a:lnTo>
                    <a:pt x="0" y="352"/>
                  </a:lnTo>
                  <a:lnTo>
                    <a:pt x="0" y="355"/>
                  </a:lnTo>
                  <a:lnTo>
                    <a:pt x="15" y="384"/>
                  </a:lnTo>
                  <a:lnTo>
                    <a:pt x="17" y="382"/>
                  </a:lnTo>
                  <a:lnTo>
                    <a:pt x="25" y="373"/>
                  </a:lnTo>
                  <a:lnTo>
                    <a:pt x="29" y="365"/>
                  </a:lnTo>
                  <a:lnTo>
                    <a:pt x="36" y="357"/>
                  </a:lnTo>
                  <a:lnTo>
                    <a:pt x="42" y="346"/>
                  </a:lnTo>
                  <a:lnTo>
                    <a:pt x="50" y="338"/>
                  </a:lnTo>
                  <a:lnTo>
                    <a:pt x="53" y="331"/>
                  </a:lnTo>
                  <a:lnTo>
                    <a:pt x="55" y="325"/>
                  </a:lnTo>
                  <a:lnTo>
                    <a:pt x="59" y="317"/>
                  </a:lnTo>
                  <a:lnTo>
                    <a:pt x="63" y="312"/>
                  </a:lnTo>
                  <a:lnTo>
                    <a:pt x="67" y="304"/>
                  </a:lnTo>
                  <a:lnTo>
                    <a:pt x="71" y="296"/>
                  </a:lnTo>
                  <a:lnTo>
                    <a:pt x="74" y="289"/>
                  </a:lnTo>
                  <a:lnTo>
                    <a:pt x="80" y="281"/>
                  </a:lnTo>
                  <a:lnTo>
                    <a:pt x="82" y="274"/>
                  </a:lnTo>
                  <a:lnTo>
                    <a:pt x="86" y="264"/>
                  </a:lnTo>
                  <a:lnTo>
                    <a:pt x="88" y="255"/>
                  </a:lnTo>
                  <a:lnTo>
                    <a:pt x="91" y="247"/>
                  </a:lnTo>
                  <a:lnTo>
                    <a:pt x="93" y="238"/>
                  </a:lnTo>
                  <a:lnTo>
                    <a:pt x="97" y="228"/>
                  </a:lnTo>
                  <a:lnTo>
                    <a:pt x="101" y="217"/>
                  </a:lnTo>
                  <a:lnTo>
                    <a:pt x="105" y="209"/>
                  </a:lnTo>
                  <a:lnTo>
                    <a:pt x="105" y="198"/>
                  </a:lnTo>
                  <a:lnTo>
                    <a:pt x="107" y="188"/>
                  </a:lnTo>
                  <a:lnTo>
                    <a:pt x="109" y="177"/>
                  </a:lnTo>
                  <a:lnTo>
                    <a:pt x="110" y="167"/>
                  </a:lnTo>
                  <a:lnTo>
                    <a:pt x="110" y="156"/>
                  </a:lnTo>
                  <a:lnTo>
                    <a:pt x="112" y="146"/>
                  </a:lnTo>
                  <a:lnTo>
                    <a:pt x="112" y="137"/>
                  </a:lnTo>
                  <a:lnTo>
                    <a:pt x="112" y="129"/>
                  </a:lnTo>
                  <a:lnTo>
                    <a:pt x="112" y="118"/>
                  </a:lnTo>
                  <a:lnTo>
                    <a:pt x="112" y="110"/>
                  </a:lnTo>
                  <a:lnTo>
                    <a:pt x="112" y="101"/>
                  </a:lnTo>
                  <a:lnTo>
                    <a:pt x="112" y="93"/>
                  </a:lnTo>
                  <a:lnTo>
                    <a:pt x="110" y="85"/>
                  </a:lnTo>
                  <a:lnTo>
                    <a:pt x="110" y="76"/>
                  </a:lnTo>
                  <a:lnTo>
                    <a:pt x="109" y="70"/>
                  </a:lnTo>
                  <a:lnTo>
                    <a:pt x="109" y="63"/>
                  </a:lnTo>
                  <a:lnTo>
                    <a:pt x="107" y="55"/>
                  </a:lnTo>
                  <a:lnTo>
                    <a:pt x="107" y="47"/>
                  </a:lnTo>
                  <a:lnTo>
                    <a:pt x="105" y="42"/>
                  </a:lnTo>
                  <a:lnTo>
                    <a:pt x="105" y="36"/>
                  </a:lnTo>
                  <a:lnTo>
                    <a:pt x="103" y="25"/>
                  </a:lnTo>
                  <a:lnTo>
                    <a:pt x="101" y="17"/>
                  </a:lnTo>
                  <a:lnTo>
                    <a:pt x="99" y="8"/>
                  </a:lnTo>
                  <a:lnTo>
                    <a:pt x="97" y="4"/>
                  </a:lnTo>
                  <a:lnTo>
                    <a:pt x="97" y="0"/>
                  </a:lnTo>
                  <a:lnTo>
                    <a:pt x="74" y="6"/>
                  </a:lnTo>
                  <a:lnTo>
                    <a:pt x="7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0" name="Freeform 74"/>
            <p:cNvSpPr>
              <a:spLocks/>
            </p:cNvSpPr>
            <p:nvPr/>
          </p:nvSpPr>
          <p:spPr bwMode="auto">
            <a:xfrm>
              <a:off x="2954" y="2439"/>
              <a:ext cx="102" cy="154"/>
            </a:xfrm>
            <a:custGeom>
              <a:avLst/>
              <a:gdLst>
                <a:gd name="T0" fmla="*/ 0 w 206"/>
                <a:gd name="T1" fmla="*/ 17 h 308"/>
                <a:gd name="T2" fmla="*/ 6 w 206"/>
                <a:gd name="T3" fmla="*/ 33 h 308"/>
                <a:gd name="T4" fmla="*/ 12 w 206"/>
                <a:gd name="T5" fmla="*/ 50 h 308"/>
                <a:gd name="T6" fmla="*/ 19 w 206"/>
                <a:gd name="T7" fmla="*/ 71 h 308"/>
                <a:gd name="T8" fmla="*/ 27 w 206"/>
                <a:gd name="T9" fmla="*/ 88 h 308"/>
                <a:gd name="T10" fmla="*/ 33 w 206"/>
                <a:gd name="T11" fmla="*/ 101 h 308"/>
                <a:gd name="T12" fmla="*/ 38 w 206"/>
                <a:gd name="T13" fmla="*/ 114 h 308"/>
                <a:gd name="T14" fmla="*/ 44 w 206"/>
                <a:gd name="T15" fmla="*/ 128 h 308"/>
                <a:gd name="T16" fmla="*/ 50 w 206"/>
                <a:gd name="T17" fmla="*/ 141 h 308"/>
                <a:gd name="T18" fmla="*/ 56 w 206"/>
                <a:gd name="T19" fmla="*/ 156 h 308"/>
                <a:gd name="T20" fmla="*/ 61 w 206"/>
                <a:gd name="T21" fmla="*/ 168 h 308"/>
                <a:gd name="T22" fmla="*/ 67 w 206"/>
                <a:gd name="T23" fmla="*/ 183 h 308"/>
                <a:gd name="T24" fmla="*/ 73 w 206"/>
                <a:gd name="T25" fmla="*/ 196 h 308"/>
                <a:gd name="T26" fmla="*/ 78 w 206"/>
                <a:gd name="T27" fmla="*/ 209 h 308"/>
                <a:gd name="T28" fmla="*/ 88 w 206"/>
                <a:gd name="T29" fmla="*/ 228 h 308"/>
                <a:gd name="T30" fmla="*/ 99 w 206"/>
                <a:gd name="T31" fmla="*/ 253 h 308"/>
                <a:gd name="T32" fmla="*/ 109 w 206"/>
                <a:gd name="T33" fmla="*/ 272 h 308"/>
                <a:gd name="T34" fmla="*/ 116 w 206"/>
                <a:gd name="T35" fmla="*/ 289 h 308"/>
                <a:gd name="T36" fmla="*/ 126 w 206"/>
                <a:gd name="T37" fmla="*/ 304 h 308"/>
                <a:gd name="T38" fmla="*/ 133 w 206"/>
                <a:gd name="T39" fmla="*/ 303 h 308"/>
                <a:gd name="T40" fmla="*/ 139 w 206"/>
                <a:gd name="T41" fmla="*/ 285 h 308"/>
                <a:gd name="T42" fmla="*/ 145 w 206"/>
                <a:gd name="T43" fmla="*/ 266 h 308"/>
                <a:gd name="T44" fmla="*/ 151 w 206"/>
                <a:gd name="T45" fmla="*/ 244 h 308"/>
                <a:gd name="T46" fmla="*/ 154 w 206"/>
                <a:gd name="T47" fmla="*/ 227 h 308"/>
                <a:gd name="T48" fmla="*/ 158 w 206"/>
                <a:gd name="T49" fmla="*/ 213 h 308"/>
                <a:gd name="T50" fmla="*/ 160 w 206"/>
                <a:gd name="T51" fmla="*/ 200 h 308"/>
                <a:gd name="T52" fmla="*/ 164 w 206"/>
                <a:gd name="T53" fmla="*/ 187 h 308"/>
                <a:gd name="T54" fmla="*/ 168 w 206"/>
                <a:gd name="T55" fmla="*/ 173 h 308"/>
                <a:gd name="T56" fmla="*/ 172 w 206"/>
                <a:gd name="T57" fmla="*/ 158 h 308"/>
                <a:gd name="T58" fmla="*/ 173 w 206"/>
                <a:gd name="T59" fmla="*/ 145 h 308"/>
                <a:gd name="T60" fmla="*/ 177 w 206"/>
                <a:gd name="T61" fmla="*/ 131 h 308"/>
                <a:gd name="T62" fmla="*/ 179 w 206"/>
                <a:gd name="T63" fmla="*/ 118 h 308"/>
                <a:gd name="T64" fmla="*/ 183 w 206"/>
                <a:gd name="T65" fmla="*/ 103 h 308"/>
                <a:gd name="T66" fmla="*/ 185 w 206"/>
                <a:gd name="T67" fmla="*/ 90 h 308"/>
                <a:gd name="T68" fmla="*/ 187 w 206"/>
                <a:gd name="T69" fmla="*/ 76 h 308"/>
                <a:gd name="T70" fmla="*/ 192 w 206"/>
                <a:gd name="T71" fmla="*/ 59 h 308"/>
                <a:gd name="T72" fmla="*/ 196 w 206"/>
                <a:gd name="T73" fmla="*/ 38 h 308"/>
                <a:gd name="T74" fmla="*/ 200 w 206"/>
                <a:gd name="T75" fmla="*/ 21 h 308"/>
                <a:gd name="T76" fmla="*/ 206 w 206"/>
                <a:gd name="T77" fmla="*/ 4 h 308"/>
                <a:gd name="T78" fmla="*/ 185 w 206"/>
                <a:gd name="T79" fmla="*/ 0 h 308"/>
                <a:gd name="T80" fmla="*/ 19 w 206"/>
                <a:gd name="T81" fmla="*/ 8 h 308"/>
                <a:gd name="T82" fmla="*/ 0 w 206"/>
                <a:gd name="T83" fmla="*/ 16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6" h="308">
                  <a:moveTo>
                    <a:pt x="0" y="16"/>
                  </a:moveTo>
                  <a:lnTo>
                    <a:pt x="0" y="17"/>
                  </a:lnTo>
                  <a:lnTo>
                    <a:pt x="4" y="27"/>
                  </a:lnTo>
                  <a:lnTo>
                    <a:pt x="6" y="33"/>
                  </a:lnTo>
                  <a:lnTo>
                    <a:pt x="8" y="42"/>
                  </a:lnTo>
                  <a:lnTo>
                    <a:pt x="12" y="50"/>
                  </a:lnTo>
                  <a:lnTo>
                    <a:pt x="18" y="61"/>
                  </a:lnTo>
                  <a:lnTo>
                    <a:pt x="19" y="71"/>
                  </a:lnTo>
                  <a:lnTo>
                    <a:pt x="25" y="82"/>
                  </a:lnTo>
                  <a:lnTo>
                    <a:pt x="27" y="88"/>
                  </a:lnTo>
                  <a:lnTo>
                    <a:pt x="29" y="93"/>
                  </a:lnTo>
                  <a:lnTo>
                    <a:pt x="33" y="101"/>
                  </a:lnTo>
                  <a:lnTo>
                    <a:pt x="37" y="109"/>
                  </a:lnTo>
                  <a:lnTo>
                    <a:pt x="38" y="114"/>
                  </a:lnTo>
                  <a:lnTo>
                    <a:pt x="40" y="120"/>
                  </a:lnTo>
                  <a:lnTo>
                    <a:pt x="44" y="128"/>
                  </a:lnTo>
                  <a:lnTo>
                    <a:pt x="46" y="135"/>
                  </a:lnTo>
                  <a:lnTo>
                    <a:pt x="50" y="141"/>
                  </a:lnTo>
                  <a:lnTo>
                    <a:pt x="52" y="149"/>
                  </a:lnTo>
                  <a:lnTo>
                    <a:pt x="56" y="156"/>
                  </a:lnTo>
                  <a:lnTo>
                    <a:pt x="59" y="162"/>
                  </a:lnTo>
                  <a:lnTo>
                    <a:pt x="61" y="168"/>
                  </a:lnTo>
                  <a:lnTo>
                    <a:pt x="65" y="175"/>
                  </a:lnTo>
                  <a:lnTo>
                    <a:pt x="67" y="183"/>
                  </a:lnTo>
                  <a:lnTo>
                    <a:pt x="71" y="189"/>
                  </a:lnTo>
                  <a:lnTo>
                    <a:pt x="73" y="196"/>
                  </a:lnTo>
                  <a:lnTo>
                    <a:pt x="76" y="204"/>
                  </a:lnTo>
                  <a:lnTo>
                    <a:pt x="78" y="209"/>
                  </a:lnTo>
                  <a:lnTo>
                    <a:pt x="82" y="217"/>
                  </a:lnTo>
                  <a:lnTo>
                    <a:pt x="88" y="228"/>
                  </a:lnTo>
                  <a:lnTo>
                    <a:pt x="94" y="242"/>
                  </a:lnTo>
                  <a:lnTo>
                    <a:pt x="99" y="253"/>
                  </a:lnTo>
                  <a:lnTo>
                    <a:pt x="105" y="265"/>
                  </a:lnTo>
                  <a:lnTo>
                    <a:pt x="109" y="272"/>
                  </a:lnTo>
                  <a:lnTo>
                    <a:pt x="113" y="282"/>
                  </a:lnTo>
                  <a:lnTo>
                    <a:pt x="116" y="289"/>
                  </a:lnTo>
                  <a:lnTo>
                    <a:pt x="120" y="297"/>
                  </a:lnTo>
                  <a:lnTo>
                    <a:pt x="126" y="304"/>
                  </a:lnTo>
                  <a:lnTo>
                    <a:pt x="132" y="308"/>
                  </a:lnTo>
                  <a:lnTo>
                    <a:pt x="133" y="303"/>
                  </a:lnTo>
                  <a:lnTo>
                    <a:pt x="137" y="293"/>
                  </a:lnTo>
                  <a:lnTo>
                    <a:pt x="139" y="285"/>
                  </a:lnTo>
                  <a:lnTo>
                    <a:pt x="141" y="276"/>
                  </a:lnTo>
                  <a:lnTo>
                    <a:pt x="145" y="266"/>
                  </a:lnTo>
                  <a:lnTo>
                    <a:pt x="149" y="257"/>
                  </a:lnTo>
                  <a:lnTo>
                    <a:pt x="151" y="244"/>
                  </a:lnTo>
                  <a:lnTo>
                    <a:pt x="152" y="232"/>
                  </a:lnTo>
                  <a:lnTo>
                    <a:pt x="154" y="227"/>
                  </a:lnTo>
                  <a:lnTo>
                    <a:pt x="156" y="221"/>
                  </a:lnTo>
                  <a:lnTo>
                    <a:pt x="158" y="213"/>
                  </a:lnTo>
                  <a:lnTo>
                    <a:pt x="160" y="208"/>
                  </a:lnTo>
                  <a:lnTo>
                    <a:pt x="160" y="200"/>
                  </a:lnTo>
                  <a:lnTo>
                    <a:pt x="164" y="194"/>
                  </a:lnTo>
                  <a:lnTo>
                    <a:pt x="164" y="187"/>
                  </a:lnTo>
                  <a:lnTo>
                    <a:pt x="168" y="179"/>
                  </a:lnTo>
                  <a:lnTo>
                    <a:pt x="168" y="173"/>
                  </a:lnTo>
                  <a:lnTo>
                    <a:pt x="170" y="166"/>
                  </a:lnTo>
                  <a:lnTo>
                    <a:pt x="172" y="158"/>
                  </a:lnTo>
                  <a:lnTo>
                    <a:pt x="173" y="152"/>
                  </a:lnTo>
                  <a:lnTo>
                    <a:pt x="173" y="145"/>
                  </a:lnTo>
                  <a:lnTo>
                    <a:pt x="175" y="139"/>
                  </a:lnTo>
                  <a:lnTo>
                    <a:pt x="177" y="131"/>
                  </a:lnTo>
                  <a:lnTo>
                    <a:pt x="179" y="124"/>
                  </a:lnTo>
                  <a:lnTo>
                    <a:pt x="179" y="118"/>
                  </a:lnTo>
                  <a:lnTo>
                    <a:pt x="181" y="111"/>
                  </a:lnTo>
                  <a:lnTo>
                    <a:pt x="183" y="103"/>
                  </a:lnTo>
                  <a:lnTo>
                    <a:pt x="185" y="97"/>
                  </a:lnTo>
                  <a:lnTo>
                    <a:pt x="185" y="90"/>
                  </a:lnTo>
                  <a:lnTo>
                    <a:pt x="187" y="82"/>
                  </a:lnTo>
                  <a:lnTo>
                    <a:pt x="187" y="76"/>
                  </a:lnTo>
                  <a:lnTo>
                    <a:pt x="191" y="71"/>
                  </a:lnTo>
                  <a:lnTo>
                    <a:pt x="192" y="59"/>
                  </a:lnTo>
                  <a:lnTo>
                    <a:pt x="196" y="48"/>
                  </a:lnTo>
                  <a:lnTo>
                    <a:pt x="196" y="38"/>
                  </a:lnTo>
                  <a:lnTo>
                    <a:pt x="200" y="29"/>
                  </a:lnTo>
                  <a:lnTo>
                    <a:pt x="200" y="21"/>
                  </a:lnTo>
                  <a:lnTo>
                    <a:pt x="202" y="16"/>
                  </a:lnTo>
                  <a:lnTo>
                    <a:pt x="206" y="4"/>
                  </a:lnTo>
                  <a:lnTo>
                    <a:pt x="206" y="2"/>
                  </a:lnTo>
                  <a:lnTo>
                    <a:pt x="185" y="0"/>
                  </a:lnTo>
                  <a:lnTo>
                    <a:pt x="126" y="261"/>
                  </a:lnTo>
                  <a:lnTo>
                    <a:pt x="19" y="8"/>
                  </a:lnTo>
                  <a:lnTo>
                    <a:pt x="0" y="16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1" name="Freeform 75"/>
            <p:cNvSpPr>
              <a:spLocks/>
            </p:cNvSpPr>
            <p:nvPr/>
          </p:nvSpPr>
          <p:spPr bwMode="auto">
            <a:xfrm>
              <a:off x="3040" y="2424"/>
              <a:ext cx="511" cy="125"/>
            </a:xfrm>
            <a:custGeom>
              <a:avLst/>
              <a:gdLst>
                <a:gd name="T0" fmla="*/ 33 w 1021"/>
                <a:gd name="T1" fmla="*/ 17 h 251"/>
                <a:gd name="T2" fmla="*/ 69 w 1021"/>
                <a:gd name="T3" fmla="*/ 19 h 251"/>
                <a:gd name="T4" fmla="*/ 111 w 1021"/>
                <a:gd name="T5" fmla="*/ 28 h 251"/>
                <a:gd name="T6" fmla="*/ 147 w 1021"/>
                <a:gd name="T7" fmla="*/ 55 h 251"/>
                <a:gd name="T8" fmla="*/ 191 w 1021"/>
                <a:gd name="T9" fmla="*/ 91 h 251"/>
                <a:gd name="T10" fmla="*/ 242 w 1021"/>
                <a:gd name="T11" fmla="*/ 137 h 251"/>
                <a:gd name="T12" fmla="*/ 280 w 1021"/>
                <a:gd name="T13" fmla="*/ 163 h 251"/>
                <a:gd name="T14" fmla="*/ 314 w 1021"/>
                <a:gd name="T15" fmla="*/ 182 h 251"/>
                <a:gd name="T16" fmla="*/ 348 w 1021"/>
                <a:gd name="T17" fmla="*/ 203 h 251"/>
                <a:gd name="T18" fmla="*/ 386 w 1021"/>
                <a:gd name="T19" fmla="*/ 222 h 251"/>
                <a:gd name="T20" fmla="*/ 428 w 1021"/>
                <a:gd name="T21" fmla="*/ 236 h 251"/>
                <a:gd name="T22" fmla="*/ 472 w 1021"/>
                <a:gd name="T23" fmla="*/ 247 h 251"/>
                <a:gd name="T24" fmla="*/ 516 w 1021"/>
                <a:gd name="T25" fmla="*/ 251 h 251"/>
                <a:gd name="T26" fmla="*/ 557 w 1021"/>
                <a:gd name="T27" fmla="*/ 249 h 251"/>
                <a:gd name="T28" fmla="*/ 597 w 1021"/>
                <a:gd name="T29" fmla="*/ 245 h 251"/>
                <a:gd name="T30" fmla="*/ 635 w 1021"/>
                <a:gd name="T31" fmla="*/ 236 h 251"/>
                <a:gd name="T32" fmla="*/ 671 w 1021"/>
                <a:gd name="T33" fmla="*/ 226 h 251"/>
                <a:gd name="T34" fmla="*/ 706 w 1021"/>
                <a:gd name="T35" fmla="*/ 213 h 251"/>
                <a:gd name="T36" fmla="*/ 757 w 1021"/>
                <a:gd name="T37" fmla="*/ 190 h 251"/>
                <a:gd name="T38" fmla="*/ 797 w 1021"/>
                <a:gd name="T39" fmla="*/ 167 h 251"/>
                <a:gd name="T40" fmla="*/ 822 w 1021"/>
                <a:gd name="T41" fmla="*/ 154 h 251"/>
                <a:gd name="T42" fmla="*/ 835 w 1021"/>
                <a:gd name="T43" fmla="*/ 122 h 251"/>
                <a:gd name="T44" fmla="*/ 856 w 1021"/>
                <a:gd name="T45" fmla="*/ 85 h 251"/>
                <a:gd name="T46" fmla="*/ 902 w 1021"/>
                <a:gd name="T47" fmla="*/ 46 h 251"/>
                <a:gd name="T48" fmla="*/ 934 w 1021"/>
                <a:gd name="T49" fmla="*/ 63 h 251"/>
                <a:gd name="T50" fmla="*/ 970 w 1021"/>
                <a:gd name="T51" fmla="*/ 84 h 251"/>
                <a:gd name="T52" fmla="*/ 1008 w 1021"/>
                <a:gd name="T53" fmla="*/ 106 h 251"/>
                <a:gd name="T54" fmla="*/ 991 w 1021"/>
                <a:gd name="T55" fmla="*/ 142 h 251"/>
                <a:gd name="T56" fmla="*/ 960 w 1021"/>
                <a:gd name="T57" fmla="*/ 146 h 251"/>
                <a:gd name="T58" fmla="*/ 922 w 1021"/>
                <a:gd name="T59" fmla="*/ 135 h 251"/>
                <a:gd name="T60" fmla="*/ 892 w 1021"/>
                <a:gd name="T61" fmla="*/ 123 h 251"/>
                <a:gd name="T62" fmla="*/ 898 w 1021"/>
                <a:gd name="T63" fmla="*/ 148 h 251"/>
                <a:gd name="T64" fmla="*/ 943 w 1021"/>
                <a:gd name="T65" fmla="*/ 163 h 251"/>
                <a:gd name="T66" fmla="*/ 978 w 1021"/>
                <a:gd name="T67" fmla="*/ 165 h 251"/>
                <a:gd name="T68" fmla="*/ 1014 w 1021"/>
                <a:gd name="T69" fmla="*/ 148 h 251"/>
                <a:gd name="T70" fmla="*/ 1021 w 1021"/>
                <a:gd name="T71" fmla="*/ 116 h 251"/>
                <a:gd name="T72" fmla="*/ 991 w 1021"/>
                <a:gd name="T73" fmla="*/ 80 h 251"/>
                <a:gd name="T74" fmla="*/ 940 w 1021"/>
                <a:gd name="T75" fmla="*/ 44 h 251"/>
                <a:gd name="T76" fmla="*/ 902 w 1021"/>
                <a:gd name="T77" fmla="*/ 30 h 251"/>
                <a:gd name="T78" fmla="*/ 862 w 1021"/>
                <a:gd name="T79" fmla="*/ 57 h 251"/>
                <a:gd name="T80" fmla="*/ 829 w 1021"/>
                <a:gd name="T81" fmla="*/ 99 h 251"/>
                <a:gd name="T82" fmla="*/ 806 w 1021"/>
                <a:gd name="T83" fmla="*/ 142 h 251"/>
                <a:gd name="T84" fmla="*/ 778 w 1021"/>
                <a:gd name="T85" fmla="*/ 161 h 251"/>
                <a:gd name="T86" fmla="*/ 732 w 1021"/>
                <a:gd name="T87" fmla="*/ 182 h 251"/>
                <a:gd name="T88" fmla="*/ 685 w 1021"/>
                <a:gd name="T89" fmla="*/ 203 h 251"/>
                <a:gd name="T90" fmla="*/ 651 w 1021"/>
                <a:gd name="T91" fmla="*/ 215 h 251"/>
                <a:gd name="T92" fmla="*/ 618 w 1021"/>
                <a:gd name="T93" fmla="*/ 224 h 251"/>
                <a:gd name="T94" fmla="*/ 582 w 1021"/>
                <a:gd name="T95" fmla="*/ 230 h 251"/>
                <a:gd name="T96" fmla="*/ 544 w 1021"/>
                <a:gd name="T97" fmla="*/ 234 h 251"/>
                <a:gd name="T98" fmla="*/ 508 w 1021"/>
                <a:gd name="T99" fmla="*/ 234 h 251"/>
                <a:gd name="T100" fmla="*/ 472 w 1021"/>
                <a:gd name="T101" fmla="*/ 230 h 251"/>
                <a:gd name="T102" fmla="*/ 434 w 1021"/>
                <a:gd name="T103" fmla="*/ 217 h 251"/>
                <a:gd name="T104" fmla="*/ 400 w 1021"/>
                <a:gd name="T105" fmla="*/ 203 h 251"/>
                <a:gd name="T106" fmla="*/ 364 w 1021"/>
                <a:gd name="T107" fmla="*/ 186 h 251"/>
                <a:gd name="T108" fmla="*/ 331 w 1021"/>
                <a:gd name="T109" fmla="*/ 169 h 251"/>
                <a:gd name="T110" fmla="*/ 272 w 1021"/>
                <a:gd name="T111" fmla="*/ 127 h 251"/>
                <a:gd name="T112" fmla="*/ 221 w 1021"/>
                <a:gd name="T113" fmla="*/ 85 h 251"/>
                <a:gd name="T114" fmla="*/ 179 w 1021"/>
                <a:gd name="T115" fmla="*/ 49 h 251"/>
                <a:gd name="T116" fmla="*/ 143 w 1021"/>
                <a:gd name="T117" fmla="*/ 19 h 251"/>
                <a:gd name="T118" fmla="*/ 90 w 1021"/>
                <a:gd name="T119" fmla="*/ 0 h 251"/>
                <a:gd name="T120" fmla="*/ 33 w 1021"/>
                <a:gd name="T121" fmla="*/ 0 h 251"/>
                <a:gd name="T122" fmla="*/ 0 w 1021"/>
                <a:gd name="T123" fmla="*/ 4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21" h="251">
                  <a:moveTo>
                    <a:pt x="12" y="19"/>
                  </a:moveTo>
                  <a:lnTo>
                    <a:pt x="14" y="17"/>
                  </a:lnTo>
                  <a:lnTo>
                    <a:pt x="21" y="17"/>
                  </a:lnTo>
                  <a:lnTo>
                    <a:pt x="25" y="17"/>
                  </a:lnTo>
                  <a:lnTo>
                    <a:pt x="33" y="17"/>
                  </a:lnTo>
                  <a:lnTo>
                    <a:pt x="38" y="17"/>
                  </a:lnTo>
                  <a:lnTo>
                    <a:pt x="46" y="17"/>
                  </a:lnTo>
                  <a:lnTo>
                    <a:pt x="52" y="17"/>
                  </a:lnTo>
                  <a:lnTo>
                    <a:pt x="61" y="17"/>
                  </a:lnTo>
                  <a:lnTo>
                    <a:pt x="69" y="19"/>
                  </a:lnTo>
                  <a:lnTo>
                    <a:pt x="78" y="19"/>
                  </a:lnTo>
                  <a:lnTo>
                    <a:pt x="84" y="21"/>
                  </a:lnTo>
                  <a:lnTo>
                    <a:pt x="94" y="23"/>
                  </a:lnTo>
                  <a:lnTo>
                    <a:pt x="101" y="25"/>
                  </a:lnTo>
                  <a:lnTo>
                    <a:pt x="111" y="28"/>
                  </a:lnTo>
                  <a:lnTo>
                    <a:pt x="116" y="32"/>
                  </a:lnTo>
                  <a:lnTo>
                    <a:pt x="128" y="38"/>
                  </a:lnTo>
                  <a:lnTo>
                    <a:pt x="133" y="42"/>
                  </a:lnTo>
                  <a:lnTo>
                    <a:pt x="141" y="47"/>
                  </a:lnTo>
                  <a:lnTo>
                    <a:pt x="147" y="55"/>
                  </a:lnTo>
                  <a:lnTo>
                    <a:pt x="154" y="63"/>
                  </a:lnTo>
                  <a:lnTo>
                    <a:pt x="162" y="68"/>
                  </a:lnTo>
                  <a:lnTo>
                    <a:pt x="172" y="74"/>
                  </a:lnTo>
                  <a:lnTo>
                    <a:pt x="179" y="84"/>
                  </a:lnTo>
                  <a:lnTo>
                    <a:pt x="191" y="91"/>
                  </a:lnTo>
                  <a:lnTo>
                    <a:pt x="200" y="101"/>
                  </a:lnTo>
                  <a:lnTo>
                    <a:pt x="210" y="110"/>
                  </a:lnTo>
                  <a:lnTo>
                    <a:pt x="219" y="118"/>
                  </a:lnTo>
                  <a:lnTo>
                    <a:pt x="232" y="127"/>
                  </a:lnTo>
                  <a:lnTo>
                    <a:pt x="242" y="137"/>
                  </a:lnTo>
                  <a:lnTo>
                    <a:pt x="255" y="144"/>
                  </a:lnTo>
                  <a:lnTo>
                    <a:pt x="261" y="148"/>
                  </a:lnTo>
                  <a:lnTo>
                    <a:pt x="267" y="154"/>
                  </a:lnTo>
                  <a:lnTo>
                    <a:pt x="272" y="158"/>
                  </a:lnTo>
                  <a:lnTo>
                    <a:pt x="280" y="163"/>
                  </a:lnTo>
                  <a:lnTo>
                    <a:pt x="286" y="167"/>
                  </a:lnTo>
                  <a:lnTo>
                    <a:pt x="293" y="171"/>
                  </a:lnTo>
                  <a:lnTo>
                    <a:pt x="299" y="175"/>
                  </a:lnTo>
                  <a:lnTo>
                    <a:pt x="306" y="180"/>
                  </a:lnTo>
                  <a:lnTo>
                    <a:pt x="314" y="182"/>
                  </a:lnTo>
                  <a:lnTo>
                    <a:pt x="320" y="188"/>
                  </a:lnTo>
                  <a:lnTo>
                    <a:pt x="327" y="192"/>
                  </a:lnTo>
                  <a:lnTo>
                    <a:pt x="335" y="198"/>
                  </a:lnTo>
                  <a:lnTo>
                    <a:pt x="343" y="201"/>
                  </a:lnTo>
                  <a:lnTo>
                    <a:pt x="348" y="203"/>
                  </a:lnTo>
                  <a:lnTo>
                    <a:pt x="356" y="207"/>
                  </a:lnTo>
                  <a:lnTo>
                    <a:pt x="364" y="213"/>
                  </a:lnTo>
                  <a:lnTo>
                    <a:pt x="371" y="215"/>
                  </a:lnTo>
                  <a:lnTo>
                    <a:pt x="379" y="219"/>
                  </a:lnTo>
                  <a:lnTo>
                    <a:pt x="386" y="222"/>
                  </a:lnTo>
                  <a:lnTo>
                    <a:pt x="396" y="226"/>
                  </a:lnTo>
                  <a:lnTo>
                    <a:pt x="403" y="228"/>
                  </a:lnTo>
                  <a:lnTo>
                    <a:pt x="413" y="230"/>
                  </a:lnTo>
                  <a:lnTo>
                    <a:pt x="419" y="234"/>
                  </a:lnTo>
                  <a:lnTo>
                    <a:pt x="428" y="236"/>
                  </a:lnTo>
                  <a:lnTo>
                    <a:pt x="438" y="239"/>
                  </a:lnTo>
                  <a:lnTo>
                    <a:pt x="445" y="241"/>
                  </a:lnTo>
                  <a:lnTo>
                    <a:pt x="455" y="243"/>
                  </a:lnTo>
                  <a:lnTo>
                    <a:pt x="464" y="247"/>
                  </a:lnTo>
                  <a:lnTo>
                    <a:pt x="472" y="247"/>
                  </a:lnTo>
                  <a:lnTo>
                    <a:pt x="481" y="247"/>
                  </a:lnTo>
                  <a:lnTo>
                    <a:pt x="489" y="249"/>
                  </a:lnTo>
                  <a:lnTo>
                    <a:pt x="498" y="251"/>
                  </a:lnTo>
                  <a:lnTo>
                    <a:pt x="506" y="251"/>
                  </a:lnTo>
                  <a:lnTo>
                    <a:pt x="516" y="251"/>
                  </a:lnTo>
                  <a:lnTo>
                    <a:pt x="523" y="251"/>
                  </a:lnTo>
                  <a:lnTo>
                    <a:pt x="533" y="251"/>
                  </a:lnTo>
                  <a:lnTo>
                    <a:pt x="540" y="251"/>
                  </a:lnTo>
                  <a:lnTo>
                    <a:pt x="548" y="251"/>
                  </a:lnTo>
                  <a:lnTo>
                    <a:pt x="557" y="249"/>
                  </a:lnTo>
                  <a:lnTo>
                    <a:pt x="565" y="249"/>
                  </a:lnTo>
                  <a:lnTo>
                    <a:pt x="573" y="247"/>
                  </a:lnTo>
                  <a:lnTo>
                    <a:pt x="582" y="247"/>
                  </a:lnTo>
                  <a:lnTo>
                    <a:pt x="590" y="245"/>
                  </a:lnTo>
                  <a:lnTo>
                    <a:pt x="597" y="245"/>
                  </a:lnTo>
                  <a:lnTo>
                    <a:pt x="605" y="243"/>
                  </a:lnTo>
                  <a:lnTo>
                    <a:pt x="613" y="241"/>
                  </a:lnTo>
                  <a:lnTo>
                    <a:pt x="620" y="239"/>
                  </a:lnTo>
                  <a:lnTo>
                    <a:pt x="628" y="239"/>
                  </a:lnTo>
                  <a:lnTo>
                    <a:pt x="635" y="236"/>
                  </a:lnTo>
                  <a:lnTo>
                    <a:pt x="643" y="234"/>
                  </a:lnTo>
                  <a:lnTo>
                    <a:pt x="651" y="232"/>
                  </a:lnTo>
                  <a:lnTo>
                    <a:pt x="658" y="230"/>
                  </a:lnTo>
                  <a:lnTo>
                    <a:pt x="666" y="228"/>
                  </a:lnTo>
                  <a:lnTo>
                    <a:pt x="671" y="226"/>
                  </a:lnTo>
                  <a:lnTo>
                    <a:pt x="679" y="222"/>
                  </a:lnTo>
                  <a:lnTo>
                    <a:pt x="687" y="220"/>
                  </a:lnTo>
                  <a:lnTo>
                    <a:pt x="692" y="219"/>
                  </a:lnTo>
                  <a:lnTo>
                    <a:pt x="698" y="217"/>
                  </a:lnTo>
                  <a:lnTo>
                    <a:pt x="706" y="213"/>
                  </a:lnTo>
                  <a:lnTo>
                    <a:pt x="713" y="213"/>
                  </a:lnTo>
                  <a:lnTo>
                    <a:pt x="725" y="207"/>
                  </a:lnTo>
                  <a:lnTo>
                    <a:pt x="736" y="201"/>
                  </a:lnTo>
                  <a:lnTo>
                    <a:pt x="746" y="196"/>
                  </a:lnTo>
                  <a:lnTo>
                    <a:pt x="757" y="190"/>
                  </a:lnTo>
                  <a:lnTo>
                    <a:pt x="765" y="184"/>
                  </a:lnTo>
                  <a:lnTo>
                    <a:pt x="774" y="180"/>
                  </a:lnTo>
                  <a:lnTo>
                    <a:pt x="784" y="175"/>
                  </a:lnTo>
                  <a:lnTo>
                    <a:pt x="791" y="171"/>
                  </a:lnTo>
                  <a:lnTo>
                    <a:pt x="797" y="167"/>
                  </a:lnTo>
                  <a:lnTo>
                    <a:pt x="803" y="163"/>
                  </a:lnTo>
                  <a:lnTo>
                    <a:pt x="808" y="160"/>
                  </a:lnTo>
                  <a:lnTo>
                    <a:pt x="814" y="158"/>
                  </a:lnTo>
                  <a:lnTo>
                    <a:pt x="820" y="154"/>
                  </a:lnTo>
                  <a:lnTo>
                    <a:pt x="822" y="154"/>
                  </a:lnTo>
                  <a:lnTo>
                    <a:pt x="822" y="150"/>
                  </a:lnTo>
                  <a:lnTo>
                    <a:pt x="827" y="141"/>
                  </a:lnTo>
                  <a:lnTo>
                    <a:pt x="827" y="133"/>
                  </a:lnTo>
                  <a:lnTo>
                    <a:pt x="831" y="127"/>
                  </a:lnTo>
                  <a:lnTo>
                    <a:pt x="835" y="122"/>
                  </a:lnTo>
                  <a:lnTo>
                    <a:pt x="839" y="116"/>
                  </a:lnTo>
                  <a:lnTo>
                    <a:pt x="843" y="106"/>
                  </a:lnTo>
                  <a:lnTo>
                    <a:pt x="846" y="99"/>
                  </a:lnTo>
                  <a:lnTo>
                    <a:pt x="850" y="91"/>
                  </a:lnTo>
                  <a:lnTo>
                    <a:pt x="856" y="85"/>
                  </a:lnTo>
                  <a:lnTo>
                    <a:pt x="863" y="76"/>
                  </a:lnTo>
                  <a:lnTo>
                    <a:pt x="871" y="70"/>
                  </a:lnTo>
                  <a:lnTo>
                    <a:pt x="883" y="59"/>
                  </a:lnTo>
                  <a:lnTo>
                    <a:pt x="892" y="51"/>
                  </a:lnTo>
                  <a:lnTo>
                    <a:pt x="902" y="46"/>
                  </a:lnTo>
                  <a:lnTo>
                    <a:pt x="913" y="49"/>
                  </a:lnTo>
                  <a:lnTo>
                    <a:pt x="917" y="51"/>
                  </a:lnTo>
                  <a:lnTo>
                    <a:pt x="921" y="53"/>
                  </a:lnTo>
                  <a:lnTo>
                    <a:pt x="926" y="57"/>
                  </a:lnTo>
                  <a:lnTo>
                    <a:pt x="934" y="63"/>
                  </a:lnTo>
                  <a:lnTo>
                    <a:pt x="941" y="65"/>
                  </a:lnTo>
                  <a:lnTo>
                    <a:pt x="947" y="70"/>
                  </a:lnTo>
                  <a:lnTo>
                    <a:pt x="957" y="74"/>
                  </a:lnTo>
                  <a:lnTo>
                    <a:pt x="964" y="80"/>
                  </a:lnTo>
                  <a:lnTo>
                    <a:pt x="970" y="84"/>
                  </a:lnTo>
                  <a:lnTo>
                    <a:pt x="978" y="87"/>
                  </a:lnTo>
                  <a:lnTo>
                    <a:pt x="983" y="91"/>
                  </a:lnTo>
                  <a:lnTo>
                    <a:pt x="991" y="95"/>
                  </a:lnTo>
                  <a:lnTo>
                    <a:pt x="1000" y="101"/>
                  </a:lnTo>
                  <a:lnTo>
                    <a:pt x="1008" y="106"/>
                  </a:lnTo>
                  <a:lnTo>
                    <a:pt x="1010" y="116"/>
                  </a:lnTo>
                  <a:lnTo>
                    <a:pt x="1006" y="127"/>
                  </a:lnTo>
                  <a:lnTo>
                    <a:pt x="1002" y="133"/>
                  </a:lnTo>
                  <a:lnTo>
                    <a:pt x="997" y="139"/>
                  </a:lnTo>
                  <a:lnTo>
                    <a:pt x="991" y="142"/>
                  </a:lnTo>
                  <a:lnTo>
                    <a:pt x="985" y="146"/>
                  </a:lnTo>
                  <a:lnTo>
                    <a:pt x="979" y="146"/>
                  </a:lnTo>
                  <a:lnTo>
                    <a:pt x="974" y="148"/>
                  </a:lnTo>
                  <a:lnTo>
                    <a:pt x="968" y="146"/>
                  </a:lnTo>
                  <a:lnTo>
                    <a:pt x="960" y="146"/>
                  </a:lnTo>
                  <a:lnTo>
                    <a:pt x="953" y="144"/>
                  </a:lnTo>
                  <a:lnTo>
                    <a:pt x="945" y="142"/>
                  </a:lnTo>
                  <a:lnTo>
                    <a:pt x="938" y="139"/>
                  </a:lnTo>
                  <a:lnTo>
                    <a:pt x="930" y="139"/>
                  </a:lnTo>
                  <a:lnTo>
                    <a:pt x="922" y="135"/>
                  </a:lnTo>
                  <a:lnTo>
                    <a:pt x="915" y="133"/>
                  </a:lnTo>
                  <a:lnTo>
                    <a:pt x="907" y="131"/>
                  </a:lnTo>
                  <a:lnTo>
                    <a:pt x="903" y="127"/>
                  </a:lnTo>
                  <a:lnTo>
                    <a:pt x="894" y="123"/>
                  </a:lnTo>
                  <a:lnTo>
                    <a:pt x="892" y="123"/>
                  </a:lnTo>
                  <a:lnTo>
                    <a:pt x="888" y="123"/>
                  </a:lnTo>
                  <a:lnTo>
                    <a:pt x="886" y="129"/>
                  </a:lnTo>
                  <a:lnTo>
                    <a:pt x="886" y="135"/>
                  </a:lnTo>
                  <a:lnTo>
                    <a:pt x="892" y="144"/>
                  </a:lnTo>
                  <a:lnTo>
                    <a:pt x="898" y="148"/>
                  </a:lnTo>
                  <a:lnTo>
                    <a:pt x="909" y="154"/>
                  </a:lnTo>
                  <a:lnTo>
                    <a:pt x="919" y="156"/>
                  </a:lnTo>
                  <a:lnTo>
                    <a:pt x="932" y="161"/>
                  </a:lnTo>
                  <a:lnTo>
                    <a:pt x="938" y="161"/>
                  </a:lnTo>
                  <a:lnTo>
                    <a:pt x="943" y="163"/>
                  </a:lnTo>
                  <a:lnTo>
                    <a:pt x="951" y="165"/>
                  </a:lnTo>
                  <a:lnTo>
                    <a:pt x="959" y="165"/>
                  </a:lnTo>
                  <a:lnTo>
                    <a:pt x="964" y="165"/>
                  </a:lnTo>
                  <a:lnTo>
                    <a:pt x="970" y="165"/>
                  </a:lnTo>
                  <a:lnTo>
                    <a:pt x="978" y="165"/>
                  </a:lnTo>
                  <a:lnTo>
                    <a:pt x="985" y="165"/>
                  </a:lnTo>
                  <a:lnTo>
                    <a:pt x="995" y="161"/>
                  </a:lnTo>
                  <a:lnTo>
                    <a:pt x="1002" y="160"/>
                  </a:lnTo>
                  <a:lnTo>
                    <a:pt x="1008" y="154"/>
                  </a:lnTo>
                  <a:lnTo>
                    <a:pt x="1014" y="148"/>
                  </a:lnTo>
                  <a:lnTo>
                    <a:pt x="1016" y="142"/>
                  </a:lnTo>
                  <a:lnTo>
                    <a:pt x="1017" y="137"/>
                  </a:lnTo>
                  <a:lnTo>
                    <a:pt x="1017" y="129"/>
                  </a:lnTo>
                  <a:lnTo>
                    <a:pt x="1021" y="122"/>
                  </a:lnTo>
                  <a:lnTo>
                    <a:pt x="1021" y="116"/>
                  </a:lnTo>
                  <a:lnTo>
                    <a:pt x="1017" y="110"/>
                  </a:lnTo>
                  <a:lnTo>
                    <a:pt x="1016" y="104"/>
                  </a:lnTo>
                  <a:lnTo>
                    <a:pt x="1008" y="97"/>
                  </a:lnTo>
                  <a:lnTo>
                    <a:pt x="1000" y="89"/>
                  </a:lnTo>
                  <a:lnTo>
                    <a:pt x="991" y="80"/>
                  </a:lnTo>
                  <a:lnTo>
                    <a:pt x="981" y="72"/>
                  </a:lnTo>
                  <a:lnTo>
                    <a:pt x="972" y="65"/>
                  </a:lnTo>
                  <a:lnTo>
                    <a:pt x="960" y="57"/>
                  </a:lnTo>
                  <a:lnTo>
                    <a:pt x="951" y="51"/>
                  </a:lnTo>
                  <a:lnTo>
                    <a:pt x="940" y="44"/>
                  </a:lnTo>
                  <a:lnTo>
                    <a:pt x="930" y="38"/>
                  </a:lnTo>
                  <a:lnTo>
                    <a:pt x="919" y="34"/>
                  </a:lnTo>
                  <a:lnTo>
                    <a:pt x="913" y="32"/>
                  </a:lnTo>
                  <a:lnTo>
                    <a:pt x="905" y="30"/>
                  </a:lnTo>
                  <a:lnTo>
                    <a:pt x="902" y="30"/>
                  </a:lnTo>
                  <a:lnTo>
                    <a:pt x="892" y="34"/>
                  </a:lnTo>
                  <a:lnTo>
                    <a:pt x="881" y="42"/>
                  </a:lnTo>
                  <a:lnTo>
                    <a:pt x="873" y="46"/>
                  </a:lnTo>
                  <a:lnTo>
                    <a:pt x="867" y="51"/>
                  </a:lnTo>
                  <a:lnTo>
                    <a:pt x="862" y="57"/>
                  </a:lnTo>
                  <a:lnTo>
                    <a:pt x="856" y="65"/>
                  </a:lnTo>
                  <a:lnTo>
                    <a:pt x="848" y="72"/>
                  </a:lnTo>
                  <a:lnTo>
                    <a:pt x="841" y="80"/>
                  </a:lnTo>
                  <a:lnTo>
                    <a:pt x="835" y="89"/>
                  </a:lnTo>
                  <a:lnTo>
                    <a:pt x="829" y="99"/>
                  </a:lnTo>
                  <a:lnTo>
                    <a:pt x="824" y="110"/>
                  </a:lnTo>
                  <a:lnTo>
                    <a:pt x="818" y="120"/>
                  </a:lnTo>
                  <a:lnTo>
                    <a:pt x="812" y="131"/>
                  </a:lnTo>
                  <a:lnTo>
                    <a:pt x="810" y="142"/>
                  </a:lnTo>
                  <a:lnTo>
                    <a:pt x="806" y="142"/>
                  </a:lnTo>
                  <a:lnTo>
                    <a:pt x="801" y="148"/>
                  </a:lnTo>
                  <a:lnTo>
                    <a:pt x="795" y="150"/>
                  </a:lnTo>
                  <a:lnTo>
                    <a:pt x="791" y="154"/>
                  </a:lnTo>
                  <a:lnTo>
                    <a:pt x="784" y="156"/>
                  </a:lnTo>
                  <a:lnTo>
                    <a:pt x="778" y="161"/>
                  </a:lnTo>
                  <a:lnTo>
                    <a:pt x="768" y="165"/>
                  </a:lnTo>
                  <a:lnTo>
                    <a:pt x="761" y="169"/>
                  </a:lnTo>
                  <a:lnTo>
                    <a:pt x="751" y="173"/>
                  </a:lnTo>
                  <a:lnTo>
                    <a:pt x="742" y="179"/>
                  </a:lnTo>
                  <a:lnTo>
                    <a:pt x="732" y="182"/>
                  </a:lnTo>
                  <a:lnTo>
                    <a:pt x="721" y="188"/>
                  </a:lnTo>
                  <a:lnTo>
                    <a:pt x="710" y="194"/>
                  </a:lnTo>
                  <a:lnTo>
                    <a:pt x="698" y="200"/>
                  </a:lnTo>
                  <a:lnTo>
                    <a:pt x="692" y="201"/>
                  </a:lnTo>
                  <a:lnTo>
                    <a:pt x="685" y="203"/>
                  </a:lnTo>
                  <a:lnTo>
                    <a:pt x="677" y="205"/>
                  </a:lnTo>
                  <a:lnTo>
                    <a:pt x="671" y="207"/>
                  </a:lnTo>
                  <a:lnTo>
                    <a:pt x="666" y="209"/>
                  </a:lnTo>
                  <a:lnTo>
                    <a:pt x="658" y="213"/>
                  </a:lnTo>
                  <a:lnTo>
                    <a:pt x="651" y="215"/>
                  </a:lnTo>
                  <a:lnTo>
                    <a:pt x="645" y="217"/>
                  </a:lnTo>
                  <a:lnTo>
                    <a:pt x="639" y="219"/>
                  </a:lnTo>
                  <a:lnTo>
                    <a:pt x="632" y="220"/>
                  </a:lnTo>
                  <a:lnTo>
                    <a:pt x="624" y="220"/>
                  </a:lnTo>
                  <a:lnTo>
                    <a:pt x="618" y="224"/>
                  </a:lnTo>
                  <a:lnTo>
                    <a:pt x="611" y="224"/>
                  </a:lnTo>
                  <a:lnTo>
                    <a:pt x="605" y="228"/>
                  </a:lnTo>
                  <a:lnTo>
                    <a:pt x="597" y="228"/>
                  </a:lnTo>
                  <a:lnTo>
                    <a:pt x="590" y="230"/>
                  </a:lnTo>
                  <a:lnTo>
                    <a:pt x="582" y="230"/>
                  </a:lnTo>
                  <a:lnTo>
                    <a:pt x="575" y="232"/>
                  </a:lnTo>
                  <a:lnTo>
                    <a:pt x="567" y="234"/>
                  </a:lnTo>
                  <a:lnTo>
                    <a:pt x="559" y="234"/>
                  </a:lnTo>
                  <a:lnTo>
                    <a:pt x="552" y="234"/>
                  </a:lnTo>
                  <a:lnTo>
                    <a:pt x="544" y="234"/>
                  </a:lnTo>
                  <a:lnTo>
                    <a:pt x="537" y="234"/>
                  </a:lnTo>
                  <a:lnTo>
                    <a:pt x="531" y="236"/>
                  </a:lnTo>
                  <a:lnTo>
                    <a:pt x="521" y="234"/>
                  </a:lnTo>
                  <a:lnTo>
                    <a:pt x="516" y="234"/>
                  </a:lnTo>
                  <a:lnTo>
                    <a:pt x="508" y="234"/>
                  </a:lnTo>
                  <a:lnTo>
                    <a:pt x="500" y="234"/>
                  </a:lnTo>
                  <a:lnTo>
                    <a:pt x="493" y="234"/>
                  </a:lnTo>
                  <a:lnTo>
                    <a:pt x="487" y="232"/>
                  </a:lnTo>
                  <a:lnTo>
                    <a:pt x="479" y="230"/>
                  </a:lnTo>
                  <a:lnTo>
                    <a:pt x="472" y="230"/>
                  </a:lnTo>
                  <a:lnTo>
                    <a:pt x="464" y="228"/>
                  </a:lnTo>
                  <a:lnTo>
                    <a:pt x="457" y="224"/>
                  </a:lnTo>
                  <a:lnTo>
                    <a:pt x="449" y="222"/>
                  </a:lnTo>
                  <a:lnTo>
                    <a:pt x="441" y="220"/>
                  </a:lnTo>
                  <a:lnTo>
                    <a:pt x="434" y="217"/>
                  </a:lnTo>
                  <a:lnTo>
                    <a:pt x="428" y="215"/>
                  </a:lnTo>
                  <a:lnTo>
                    <a:pt x="421" y="213"/>
                  </a:lnTo>
                  <a:lnTo>
                    <a:pt x="413" y="209"/>
                  </a:lnTo>
                  <a:lnTo>
                    <a:pt x="405" y="207"/>
                  </a:lnTo>
                  <a:lnTo>
                    <a:pt x="400" y="203"/>
                  </a:lnTo>
                  <a:lnTo>
                    <a:pt x="392" y="200"/>
                  </a:lnTo>
                  <a:lnTo>
                    <a:pt x="384" y="198"/>
                  </a:lnTo>
                  <a:lnTo>
                    <a:pt x="379" y="194"/>
                  </a:lnTo>
                  <a:lnTo>
                    <a:pt x="371" y="190"/>
                  </a:lnTo>
                  <a:lnTo>
                    <a:pt x="364" y="186"/>
                  </a:lnTo>
                  <a:lnTo>
                    <a:pt x="358" y="184"/>
                  </a:lnTo>
                  <a:lnTo>
                    <a:pt x="352" y="180"/>
                  </a:lnTo>
                  <a:lnTo>
                    <a:pt x="345" y="177"/>
                  </a:lnTo>
                  <a:lnTo>
                    <a:pt x="337" y="173"/>
                  </a:lnTo>
                  <a:lnTo>
                    <a:pt x="331" y="169"/>
                  </a:lnTo>
                  <a:lnTo>
                    <a:pt x="320" y="161"/>
                  </a:lnTo>
                  <a:lnTo>
                    <a:pt x="308" y="154"/>
                  </a:lnTo>
                  <a:lnTo>
                    <a:pt x="295" y="144"/>
                  </a:lnTo>
                  <a:lnTo>
                    <a:pt x="284" y="137"/>
                  </a:lnTo>
                  <a:lnTo>
                    <a:pt x="272" y="127"/>
                  </a:lnTo>
                  <a:lnTo>
                    <a:pt x="263" y="120"/>
                  </a:lnTo>
                  <a:lnTo>
                    <a:pt x="251" y="110"/>
                  </a:lnTo>
                  <a:lnTo>
                    <a:pt x="240" y="103"/>
                  </a:lnTo>
                  <a:lnTo>
                    <a:pt x="230" y="93"/>
                  </a:lnTo>
                  <a:lnTo>
                    <a:pt x="221" y="85"/>
                  </a:lnTo>
                  <a:lnTo>
                    <a:pt x="211" y="78"/>
                  </a:lnTo>
                  <a:lnTo>
                    <a:pt x="204" y="70"/>
                  </a:lnTo>
                  <a:lnTo>
                    <a:pt x="194" y="63"/>
                  </a:lnTo>
                  <a:lnTo>
                    <a:pt x="187" y="57"/>
                  </a:lnTo>
                  <a:lnTo>
                    <a:pt x="179" y="49"/>
                  </a:lnTo>
                  <a:lnTo>
                    <a:pt x="173" y="42"/>
                  </a:lnTo>
                  <a:lnTo>
                    <a:pt x="168" y="36"/>
                  </a:lnTo>
                  <a:lnTo>
                    <a:pt x="162" y="32"/>
                  </a:lnTo>
                  <a:lnTo>
                    <a:pt x="151" y="23"/>
                  </a:lnTo>
                  <a:lnTo>
                    <a:pt x="143" y="19"/>
                  </a:lnTo>
                  <a:lnTo>
                    <a:pt x="135" y="13"/>
                  </a:lnTo>
                  <a:lnTo>
                    <a:pt x="126" y="9"/>
                  </a:lnTo>
                  <a:lnTo>
                    <a:pt x="114" y="6"/>
                  </a:lnTo>
                  <a:lnTo>
                    <a:pt x="103" y="4"/>
                  </a:lnTo>
                  <a:lnTo>
                    <a:pt x="90" y="0"/>
                  </a:lnTo>
                  <a:lnTo>
                    <a:pt x="78" y="0"/>
                  </a:lnTo>
                  <a:lnTo>
                    <a:pt x="67" y="0"/>
                  </a:lnTo>
                  <a:lnTo>
                    <a:pt x="56" y="0"/>
                  </a:lnTo>
                  <a:lnTo>
                    <a:pt x="44" y="0"/>
                  </a:lnTo>
                  <a:lnTo>
                    <a:pt x="33" y="0"/>
                  </a:lnTo>
                  <a:lnTo>
                    <a:pt x="23" y="2"/>
                  </a:lnTo>
                  <a:lnTo>
                    <a:pt x="16" y="4"/>
                  </a:lnTo>
                  <a:lnTo>
                    <a:pt x="8" y="4"/>
                  </a:lnTo>
                  <a:lnTo>
                    <a:pt x="2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12" y="19"/>
                  </a:lnTo>
                  <a:lnTo>
                    <a:pt x="12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2" name="Freeform 76"/>
            <p:cNvSpPr>
              <a:spLocks/>
            </p:cNvSpPr>
            <p:nvPr/>
          </p:nvSpPr>
          <p:spPr bwMode="auto">
            <a:xfrm>
              <a:off x="3073" y="2431"/>
              <a:ext cx="123" cy="702"/>
            </a:xfrm>
            <a:custGeom>
              <a:avLst/>
              <a:gdLst>
                <a:gd name="T0" fmla="*/ 9 w 245"/>
                <a:gd name="T1" fmla="*/ 27 h 1405"/>
                <a:gd name="T2" fmla="*/ 23 w 245"/>
                <a:gd name="T3" fmla="*/ 65 h 1405"/>
                <a:gd name="T4" fmla="*/ 36 w 245"/>
                <a:gd name="T5" fmla="*/ 97 h 1405"/>
                <a:gd name="T6" fmla="*/ 49 w 245"/>
                <a:gd name="T7" fmla="*/ 135 h 1405"/>
                <a:gd name="T8" fmla="*/ 63 w 245"/>
                <a:gd name="T9" fmla="*/ 173 h 1405"/>
                <a:gd name="T10" fmla="*/ 76 w 245"/>
                <a:gd name="T11" fmla="*/ 213 h 1405"/>
                <a:gd name="T12" fmla="*/ 87 w 245"/>
                <a:gd name="T13" fmla="*/ 251 h 1405"/>
                <a:gd name="T14" fmla="*/ 99 w 245"/>
                <a:gd name="T15" fmla="*/ 287 h 1405"/>
                <a:gd name="T16" fmla="*/ 108 w 245"/>
                <a:gd name="T17" fmla="*/ 331 h 1405"/>
                <a:gd name="T18" fmla="*/ 108 w 245"/>
                <a:gd name="T19" fmla="*/ 371 h 1405"/>
                <a:gd name="T20" fmla="*/ 95 w 245"/>
                <a:gd name="T21" fmla="*/ 415 h 1405"/>
                <a:gd name="T22" fmla="*/ 76 w 245"/>
                <a:gd name="T23" fmla="*/ 466 h 1405"/>
                <a:gd name="T24" fmla="*/ 65 w 245"/>
                <a:gd name="T25" fmla="*/ 500 h 1405"/>
                <a:gd name="T26" fmla="*/ 53 w 245"/>
                <a:gd name="T27" fmla="*/ 534 h 1405"/>
                <a:gd name="T28" fmla="*/ 42 w 245"/>
                <a:gd name="T29" fmla="*/ 569 h 1405"/>
                <a:gd name="T30" fmla="*/ 30 w 245"/>
                <a:gd name="T31" fmla="*/ 603 h 1405"/>
                <a:gd name="T32" fmla="*/ 21 w 245"/>
                <a:gd name="T33" fmla="*/ 637 h 1405"/>
                <a:gd name="T34" fmla="*/ 11 w 245"/>
                <a:gd name="T35" fmla="*/ 671 h 1405"/>
                <a:gd name="T36" fmla="*/ 4 w 245"/>
                <a:gd name="T37" fmla="*/ 704 h 1405"/>
                <a:gd name="T38" fmla="*/ 0 w 245"/>
                <a:gd name="T39" fmla="*/ 749 h 1405"/>
                <a:gd name="T40" fmla="*/ 32 w 245"/>
                <a:gd name="T41" fmla="*/ 797 h 1405"/>
                <a:gd name="T42" fmla="*/ 49 w 245"/>
                <a:gd name="T43" fmla="*/ 829 h 1405"/>
                <a:gd name="T44" fmla="*/ 74 w 245"/>
                <a:gd name="T45" fmla="*/ 871 h 1405"/>
                <a:gd name="T46" fmla="*/ 97 w 245"/>
                <a:gd name="T47" fmla="*/ 920 h 1405"/>
                <a:gd name="T48" fmla="*/ 122 w 245"/>
                <a:gd name="T49" fmla="*/ 977 h 1405"/>
                <a:gd name="T50" fmla="*/ 144 w 245"/>
                <a:gd name="T51" fmla="*/ 1040 h 1405"/>
                <a:gd name="T52" fmla="*/ 165 w 245"/>
                <a:gd name="T53" fmla="*/ 1109 h 1405"/>
                <a:gd name="T54" fmla="*/ 182 w 245"/>
                <a:gd name="T55" fmla="*/ 1183 h 1405"/>
                <a:gd name="T56" fmla="*/ 198 w 245"/>
                <a:gd name="T57" fmla="*/ 1262 h 1405"/>
                <a:gd name="T58" fmla="*/ 205 w 245"/>
                <a:gd name="T59" fmla="*/ 1346 h 1405"/>
                <a:gd name="T60" fmla="*/ 245 w 245"/>
                <a:gd name="T61" fmla="*/ 1403 h 1405"/>
                <a:gd name="T62" fmla="*/ 243 w 245"/>
                <a:gd name="T63" fmla="*/ 1367 h 1405"/>
                <a:gd name="T64" fmla="*/ 243 w 245"/>
                <a:gd name="T65" fmla="*/ 1333 h 1405"/>
                <a:gd name="T66" fmla="*/ 239 w 245"/>
                <a:gd name="T67" fmla="*/ 1289 h 1405"/>
                <a:gd name="T68" fmla="*/ 234 w 245"/>
                <a:gd name="T69" fmla="*/ 1238 h 1405"/>
                <a:gd name="T70" fmla="*/ 226 w 245"/>
                <a:gd name="T71" fmla="*/ 1183 h 1405"/>
                <a:gd name="T72" fmla="*/ 209 w 245"/>
                <a:gd name="T73" fmla="*/ 1118 h 1405"/>
                <a:gd name="T74" fmla="*/ 190 w 245"/>
                <a:gd name="T75" fmla="*/ 1051 h 1405"/>
                <a:gd name="T76" fmla="*/ 163 w 245"/>
                <a:gd name="T77" fmla="*/ 981 h 1405"/>
                <a:gd name="T78" fmla="*/ 129 w 245"/>
                <a:gd name="T79" fmla="*/ 913 h 1405"/>
                <a:gd name="T80" fmla="*/ 87 w 245"/>
                <a:gd name="T81" fmla="*/ 844 h 1405"/>
                <a:gd name="T82" fmla="*/ 38 w 245"/>
                <a:gd name="T83" fmla="*/ 774 h 1405"/>
                <a:gd name="T84" fmla="*/ 17 w 245"/>
                <a:gd name="T85" fmla="*/ 734 h 1405"/>
                <a:gd name="T86" fmla="*/ 27 w 245"/>
                <a:gd name="T87" fmla="*/ 696 h 1405"/>
                <a:gd name="T88" fmla="*/ 38 w 245"/>
                <a:gd name="T89" fmla="*/ 648 h 1405"/>
                <a:gd name="T90" fmla="*/ 49 w 245"/>
                <a:gd name="T91" fmla="*/ 603 h 1405"/>
                <a:gd name="T92" fmla="*/ 59 w 245"/>
                <a:gd name="T93" fmla="*/ 569 h 1405"/>
                <a:gd name="T94" fmla="*/ 68 w 245"/>
                <a:gd name="T95" fmla="*/ 534 h 1405"/>
                <a:gd name="T96" fmla="*/ 82 w 245"/>
                <a:gd name="T97" fmla="*/ 496 h 1405"/>
                <a:gd name="T98" fmla="*/ 95 w 245"/>
                <a:gd name="T99" fmla="*/ 456 h 1405"/>
                <a:gd name="T100" fmla="*/ 108 w 245"/>
                <a:gd name="T101" fmla="*/ 422 h 1405"/>
                <a:gd name="T102" fmla="*/ 131 w 245"/>
                <a:gd name="T103" fmla="*/ 367 h 1405"/>
                <a:gd name="T104" fmla="*/ 125 w 245"/>
                <a:gd name="T105" fmla="*/ 331 h 1405"/>
                <a:gd name="T106" fmla="*/ 116 w 245"/>
                <a:gd name="T107" fmla="*/ 293 h 1405"/>
                <a:gd name="T108" fmla="*/ 105 w 245"/>
                <a:gd name="T109" fmla="*/ 253 h 1405"/>
                <a:gd name="T110" fmla="*/ 93 w 245"/>
                <a:gd name="T111" fmla="*/ 213 h 1405"/>
                <a:gd name="T112" fmla="*/ 82 w 245"/>
                <a:gd name="T113" fmla="*/ 175 h 1405"/>
                <a:gd name="T114" fmla="*/ 93 w 245"/>
                <a:gd name="T115" fmla="*/ 147 h 1405"/>
                <a:gd name="T116" fmla="*/ 95 w 245"/>
                <a:gd name="T117" fmla="*/ 120 h 1405"/>
                <a:gd name="T118" fmla="*/ 76 w 245"/>
                <a:gd name="T119" fmla="*/ 152 h 1405"/>
                <a:gd name="T120" fmla="*/ 0 w 245"/>
                <a:gd name="T121" fmla="*/ 0 h 1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5" h="1405">
                  <a:moveTo>
                    <a:pt x="0" y="0"/>
                  </a:moveTo>
                  <a:lnTo>
                    <a:pt x="0" y="2"/>
                  </a:lnTo>
                  <a:lnTo>
                    <a:pt x="4" y="14"/>
                  </a:lnTo>
                  <a:lnTo>
                    <a:pt x="6" y="19"/>
                  </a:lnTo>
                  <a:lnTo>
                    <a:pt x="9" y="27"/>
                  </a:lnTo>
                  <a:lnTo>
                    <a:pt x="13" y="36"/>
                  </a:lnTo>
                  <a:lnTo>
                    <a:pt x="17" y="48"/>
                  </a:lnTo>
                  <a:lnTo>
                    <a:pt x="19" y="52"/>
                  </a:lnTo>
                  <a:lnTo>
                    <a:pt x="21" y="59"/>
                  </a:lnTo>
                  <a:lnTo>
                    <a:pt x="23" y="65"/>
                  </a:lnTo>
                  <a:lnTo>
                    <a:pt x="27" y="71"/>
                  </a:lnTo>
                  <a:lnTo>
                    <a:pt x="28" y="76"/>
                  </a:lnTo>
                  <a:lnTo>
                    <a:pt x="30" y="84"/>
                  </a:lnTo>
                  <a:lnTo>
                    <a:pt x="32" y="91"/>
                  </a:lnTo>
                  <a:lnTo>
                    <a:pt x="36" y="97"/>
                  </a:lnTo>
                  <a:lnTo>
                    <a:pt x="38" y="105"/>
                  </a:lnTo>
                  <a:lnTo>
                    <a:pt x="42" y="110"/>
                  </a:lnTo>
                  <a:lnTo>
                    <a:pt x="44" y="120"/>
                  </a:lnTo>
                  <a:lnTo>
                    <a:pt x="47" y="128"/>
                  </a:lnTo>
                  <a:lnTo>
                    <a:pt x="49" y="135"/>
                  </a:lnTo>
                  <a:lnTo>
                    <a:pt x="51" y="143"/>
                  </a:lnTo>
                  <a:lnTo>
                    <a:pt x="55" y="150"/>
                  </a:lnTo>
                  <a:lnTo>
                    <a:pt x="59" y="158"/>
                  </a:lnTo>
                  <a:lnTo>
                    <a:pt x="61" y="166"/>
                  </a:lnTo>
                  <a:lnTo>
                    <a:pt x="63" y="173"/>
                  </a:lnTo>
                  <a:lnTo>
                    <a:pt x="65" y="183"/>
                  </a:lnTo>
                  <a:lnTo>
                    <a:pt x="68" y="190"/>
                  </a:lnTo>
                  <a:lnTo>
                    <a:pt x="70" y="196"/>
                  </a:lnTo>
                  <a:lnTo>
                    <a:pt x="74" y="206"/>
                  </a:lnTo>
                  <a:lnTo>
                    <a:pt x="76" y="213"/>
                  </a:lnTo>
                  <a:lnTo>
                    <a:pt x="80" y="221"/>
                  </a:lnTo>
                  <a:lnTo>
                    <a:pt x="80" y="228"/>
                  </a:lnTo>
                  <a:lnTo>
                    <a:pt x="84" y="236"/>
                  </a:lnTo>
                  <a:lnTo>
                    <a:pt x="85" y="244"/>
                  </a:lnTo>
                  <a:lnTo>
                    <a:pt x="87" y="251"/>
                  </a:lnTo>
                  <a:lnTo>
                    <a:pt x="89" y="259"/>
                  </a:lnTo>
                  <a:lnTo>
                    <a:pt x="93" y="266"/>
                  </a:lnTo>
                  <a:lnTo>
                    <a:pt x="95" y="272"/>
                  </a:lnTo>
                  <a:lnTo>
                    <a:pt x="97" y="282"/>
                  </a:lnTo>
                  <a:lnTo>
                    <a:pt x="99" y="287"/>
                  </a:lnTo>
                  <a:lnTo>
                    <a:pt x="101" y="293"/>
                  </a:lnTo>
                  <a:lnTo>
                    <a:pt x="101" y="301"/>
                  </a:lnTo>
                  <a:lnTo>
                    <a:pt x="103" y="308"/>
                  </a:lnTo>
                  <a:lnTo>
                    <a:pt x="106" y="320"/>
                  </a:lnTo>
                  <a:lnTo>
                    <a:pt x="108" y="331"/>
                  </a:lnTo>
                  <a:lnTo>
                    <a:pt x="108" y="340"/>
                  </a:lnTo>
                  <a:lnTo>
                    <a:pt x="110" y="350"/>
                  </a:lnTo>
                  <a:lnTo>
                    <a:pt x="110" y="358"/>
                  </a:lnTo>
                  <a:lnTo>
                    <a:pt x="110" y="367"/>
                  </a:lnTo>
                  <a:lnTo>
                    <a:pt x="108" y="371"/>
                  </a:lnTo>
                  <a:lnTo>
                    <a:pt x="106" y="379"/>
                  </a:lnTo>
                  <a:lnTo>
                    <a:pt x="103" y="386"/>
                  </a:lnTo>
                  <a:lnTo>
                    <a:pt x="101" y="396"/>
                  </a:lnTo>
                  <a:lnTo>
                    <a:pt x="97" y="405"/>
                  </a:lnTo>
                  <a:lnTo>
                    <a:pt x="95" y="415"/>
                  </a:lnTo>
                  <a:lnTo>
                    <a:pt x="91" y="426"/>
                  </a:lnTo>
                  <a:lnTo>
                    <a:pt x="87" y="437"/>
                  </a:lnTo>
                  <a:lnTo>
                    <a:pt x="84" y="447"/>
                  </a:lnTo>
                  <a:lnTo>
                    <a:pt x="80" y="460"/>
                  </a:lnTo>
                  <a:lnTo>
                    <a:pt x="76" y="466"/>
                  </a:lnTo>
                  <a:lnTo>
                    <a:pt x="74" y="474"/>
                  </a:lnTo>
                  <a:lnTo>
                    <a:pt x="72" y="479"/>
                  </a:lnTo>
                  <a:lnTo>
                    <a:pt x="70" y="487"/>
                  </a:lnTo>
                  <a:lnTo>
                    <a:pt x="68" y="493"/>
                  </a:lnTo>
                  <a:lnTo>
                    <a:pt x="65" y="500"/>
                  </a:lnTo>
                  <a:lnTo>
                    <a:pt x="63" y="506"/>
                  </a:lnTo>
                  <a:lnTo>
                    <a:pt x="63" y="513"/>
                  </a:lnTo>
                  <a:lnTo>
                    <a:pt x="59" y="521"/>
                  </a:lnTo>
                  <a:lnTo>
                    <a:pt x="57" y="527"/>
                  </a:lnTo>
                  <a:lnTo>
                    <a:pt x="53" y="534"/>
                  </a:lnTo>
                  <a:lnTo>
                    <a:pt x="53" y="540"/>
                  </a:lnTo>
                  <a:lnTo>
                    <a:pt x="49" y="548"/>
                  </a:lnTo>
                  <a:lnTo>
                    <a:pt x="47" y="555"/>
                  </a:lnTo>
                  <a:lnTo>
                    <a:pt x="44" y="561"/>
                  </a:lnTo>
                  <a:lnTo>
                    <a:pt x="42" y="569"/>
                  </a:lnTo>
                  <a:lnTo>
                    <a:pt x="38" y="576"/>
                  </a:lnTo>
                  <a:lnTo>
                    <a:pt x="38" y="582"/>
                  </a:lnTo>
                  <a:lnTo>
                    <a:pt x="34" y="590"/>
                  </a:lnTo>
                  <a:lnTo>
                    <a:pt x="32" y="597"/>
                  </a:lnTo>
                  <a:lnTo>
                    <a:pt x="30" y="603"/>
                  </a:lnTo>
                  <a:lnTo>
                    <a:pt x="28" y="610"/>
                  </a:lnTo>
                  <a:lnTo>
                    <a:pt x="25" y="618"/>
                  </a:lnTo>
                  <a:lnTo>
                    <a:pt x="23" y="624"/>
                  </a:lnTo>
                  <a:lnTo>
                    <a:pt x="21" y="631"/>
                  </a:lnTo>
                  <a:lnTo>
                    <a:pt x="21" y="637"/>
                  </a:lnTo>
                  <a:lnTo>
                    <a:pt x="17" y="645"/>
                  </a:lnTo>
                  <a:lnTo>
                    <a:pt x="17" y="652"/>
                  </a:lnTo>
                  <a:lnTo>
                    <a:pt x="15" y="658"/>
                  </a:lnTo>
                  <a:lnTo>
                    <a:pt x="13" y="666"/>
                  </a:lnTo>
                  <a:lnTo>
                    <a:pt x="11" y="671"/>
                  </a:lnTo>
                  <a:lnTo>
                    <a:pt x="9" y="679"/>
                  </a:lnTo>
                  <a:lnTo>
                    <a:pt x="8" y="685"/>
                  </a:lnTo>
                  <a:lnTo>
                    <a:pt x="6" y="690"/>
                  </a:lnTo>
                  <a:lnTo>
                    <a:pt x="4" y="696"/>
                  </a:lnTo>
                  <a:lnTo>
                    <a:pt x="4" y="704"/>
                  </a:lnTo>
                  <a:lnTo>
                    <a:pt x="2" y="715"/>
                  </a:lnTo>
                  <a:lnTo>
                    <a:pt x="0" y="726"/>
                  </a:lnTo>
                  <a:lnTo>
                    <a:pt x="0" y="736"/>
                  </a:lnTo>
                  <a:lnTo>
                    <a:pt x="0" y="747"/>
                  </a:lnTo>
                  <a:lnTo>
                    <a:pt x="0" y="749"/>
                  </a:lnTo>
                  <a:lnTo>
                    <a:pt x="8" y="759"/>
                  </a:lnTo>
                  <a:lnTo>
                    <a:pt x="11" y="764"/>
                  </a:lnTo>
                  <a:lnTo>
                    <a:pt x="17" y="774"/>
                  </a:lnTo>
                  <a:lnTo>
                    <a:pt x="23" y="783"/>
                  </a:lnTo>
                  <a:lnTo>
                    <a:pt x="32" y="797"/>
                  </a:lnTo>
                  <a:lnTo>
                    <a:pt x="36" y="801"/>
                  </a:lnTo>
                  <a:lnTo>
                    <a:pt x="38" y="808"/>
                  </a:lnTo>
                  <a:lnTo>
                    <a:pt x="42" y="814"/>
                  </a:lnTo>
                  <a:lnTo>
                    <a:pt x="47" y="821"/>
                  </a:lnTo>
                  <a:lnTo>
                    <a:pt x="49" y="829"/>
                  </a:lnTo>
                  <a:lnTo>
                    <a:pt x="55" y="837"/>
                  </a:lnTo>
                  <a:lnTo>
                    <a:pt x="59" y="844"/>
                  </a:lnTo>
                  <a:lnTo>
                    <a:pt x="65" y="854"/>
                  </a:lnTo>
                  <a:lnTo>
                    <a:pt x="68" y="861"/>
                  </a:lnTo>
                  <a:lnTo>
                    <a:pt x="74" y="871"/>
                  </a:lnTo>
                  <a:lnTo>
                    <a:pt x="76" y="878"/>
                  </a:lnTo>
                  <a:lnTo>
                    <a:pt x="82" y="890"/>
                  </a:lnTo>
                  <a:lnTo>
                    <a:pt x="87" y="899"/>
                  </a:lnTo>
                  <a:lnTo>
                    <a:pt x="93" y="909"/>
                  </a:lnTo>
                  <a:lnTo>
                    <a:pt x="97" y="920"/>
                  </a:lnTo>
                  <a:lnTo>
                    <a:pt x="103" y="932"/>
                  </a:lnTo>
                  <a:lnTo>
                    <a:pt x="106" y="943"/>
                  </a:lnTo>
                  <a:lnTo>
                    <a:pt x="112" y="953"/>
                  </a:lnTo>
                  <a:lnTo>
                    <a:pt x="116" y="964"/>
                  </a:lnTo>
                  <a:lnTo>
                    <a:pt x="122" y="977"/>
                  </a:lnTo>
                  <a:lnTo>
                    <a:pt x="125" y="989"/>
                  </a:lnTo>
                  <a:lnTo>
                    <a:pt x="131" y="1000"/>
                  </a:lnTo>
                  <a:lnTo>
                    <a:pt x="135" y="1013"/>
                  </a:lnTo>
                  <a:lnTo>
                    <a:pt x="141" y="1027"/>
                  </a:lnTo>
                  <a:lnTo>
                    <a:pt x="144" y="1040"/>
                  </a:lnTo>
                  <a:lnTo>
                    <a:pt x="148" y="1053"/>
                  </a:lnTo>
                  <a:lnTo>
                    <a:pt x="152" y="1067"/>
                  </a:lnTo>
                  <a:lnTo>
                    <a:pt x="158" y="1080"/>
                  </a:lnTo>
                  <a:lnTo>
                    <a:pt x="162" y="1093"/>
                  </a:lnTo>
                  <a:lnTo>
                    <a:pt x="165" y="1109"/>
                  </a:lnTo>
                  <a:lnTo>
                    <a:pt x="169" y="1124"/>
                  </a:lnTo>
                  <a:lnTo>
                    <a:pt x="173" y="1139"/>
                  </a:lnTo>
                  <a:lnTo>
                    <a:pt x="177" y="1152"/>
                  </a:lnTo>
                  <a:lnTo>
                    <a:pt x="179" y="1167"/>
                  </a:lnTo>
                  <a:lnTo>
                    <a:pt x="182" y="1183"/>
                  </a:lnTo>
                  <a:lnTo>
                    <a:pt x="186" y="1198"/>
                  </a:lnTo>
                  <a:lnTo>
                    <a:pt x="188" y="1213"/>
                  </a:lnTo>
                  <a:lnTo>
                    <a:pt x="190" y="1228"/>
                  </a:lnTo>
                  <a:lnTo>
                    <a:pt x="194" y="1245"/>
                  </a:lnTo>
                  <a:lnTo>
                    <a:pt x="198" y="1262"/>
                  </a:lnTo>
                  <a:lnTo>
                    <a:pt x="198" y="1280"/>
                  </a:lnTo>
                  <a:lnTo>
                    <a:pt x="200" y="1295"/>
                  </a:lnTo>
                  <a:lnTo>
                    <a:pt x="201" y="1312"/>
                  </a:lnTo>
                  <a:lnTo>
                    <a:pt x="203" y="1329"/>
                  </a:lnTo>
                  <a:lnTo>
                    <a:pt x="205" y="1346"/>
                  </a:lnTo>
                  <a:lnTo>
                    <a:pt x="205" y="1365"/>
                  </a:lnTo>
                  <a:lnTo>
                    <a:pt x="205" y="1382"/>
                  </a:lnTo>
                  <a:lnTo>
                    <a:pt x="207" y="1399"/>
                  </a:lnTo>
                  <a:lnTo>
                    <a:pt x="245" y="1405"/>
                  </a:lnTo>
                  <a:lnTo>
                    <a:pt x="245" y="1403"/>
                  </a:lnTo>
                  <a:lnTo>
                    <a:pt x="245" y="1399"/>
                  </a:lnTo>
                  <a:lnTo>
                    <a:pt x="245" y="1394"/>
                  </a:lnTo>
                  <a:lnTo>
                    <a:pt x="245" y="1388"/>
                  </a:lnTo>
                  <a:lnTo>
                    <a:pt x="243" y="1377"/>
                  </a:lnTo>
                  <a:lnTo>
                    <a:pt x="243" y="1367"/>
                  </a:lnTo>
                  <a:lnTo>
                    <a:pt x="243" y="1359"/>
                  </a:lnTo>
                  <a:lnTo>
                    <a:pt x="243" y="1354"/>
                  </a:lnTo>
                  <a:lnTo>
                    <a:pt x="243" y="1346"/>
                  </a:lnTo>
                  <a:lnTo>
                    <a:pt x="243" y="1340"/>
                  </a:lnTo>
                  <a:lnTo>
                    <a:pt x="243" y="1333"/>
                  </a:lnTo>
                  <a:lnTo>
                    <a:pt x="243" y="1325"/>
                  </a:lnTo>
                  <a:lnTo>
                    <a:pt x="241" y="1316"/>
                  </a:lnTo>
                  <a:lnTo>
                    <a:pt x="241" y="1308"/>
                  </a:lnTo>
                  <a:lnTo>
                    <a:pt x="241" y="1299"/>
                  </a:lnTo>
                  <a:lnTo>
                    <a:pt x="239" y="1289"/>
                  </a:lnTo>
                  <a:lnTo>
                    <a:pt x="238" y="1280"/>
                  </a:lnTo>
                  <a:lnTo>
                    <a:pt x="238" y="1270"/>
                  </a:lnTo>
                  <a:lnTo>
                    <a:pt x="236" y="1259"/>
                  </a:lnTo>
                  <a:lnTo>
                    <a:pt x="236" y="1249"/>
                  </a:lnTo>
                  <a:lnTo>
                    <a:pt x="234" y="1238"/>
                  </a:lnTo>
                  <a:lnTo>
                    <a:pt x="232" y="1228"/>
                  </a:lnTo>
                  <a:lnTo>
                    <a:pt x="230" y="1217"/>
                  </a:lnTo>
                  <a:lnTo>
                    <a:pt x="230" y="1205"/>
                  </a:lnTo>
                  <a:lnTo>
                    <a:pt x="226" y="1194"/>
                  </a:lnTo>
                  <a:lnTo>
                    <a:pt x="226" y="1183"/>
                  </a:lnTo>
                  <a:lnTo>
                    <a:pt x="222" y="1169"/>
                  </a:lnTo>
                  <a:lnTo>
                    <a:pt x="220" y="1156"/>
                  </a:lnTo>
                  <a:lnTo>
                    <a:pt x="217" y="1145"/>
                  </a:lnTo>
                  <a:lnTo>
                    <a:pt x="215" y="1131"/>
                  </a:lnTo>
                  <a:lnTo>
                    <a:pt x="209" y="1118"/>
                  </a:lnTo>
                  <a:lnTo>
                    <a:pt x="205" y="1105"/>
                  </a:lnTo>
                  <a:lnTo>
                    <a:pt x="203" y="1091"/>
                  </a:lnTo>
                  <a:lnTo>
                    <a:pt x="200" y="1080"/>
                  </a:lnTo>
                  <a:lnTo>
                    <a:pt x="194" y="1065"/>
                  </a:lnTo>
                  <a:lnTo>
                    <a:pt x="190" y="1051"/>
                  </a:lnTo>
                  <a:lnTo>
                    <a:pt x="184" y="1038"/>
                  </a:lnTo>
                  <a:lnTo>
                    <a:pt x="181" y="1023"/>
                  </a:lnTo>
                  <a:lnTo>
                    <a:pt x="175" y="1010"/>
                  </a:lnTo>
                  <a:lnTo>
                    <a:pt x="169" y="996"/>
                  </a:lnTo>
                  <a:lnTo>
                    <a:pt x="163" y="981"/>
                  </a:lnTo>
                  <a:lnTo>
                    <a:pt x="160" y="970"/>
                  </a:lnTo>
                  <a:lnTo>
                    <a:pt x="150" y="955"/>
                  </a:lnTo>
                  <a:lnTo>
                    <a:pt x="144" y="941"/>
                  </a:lnTo>
                  <a:lnTo>
                    <a:pt x="137" y="926"/>
                  </a:lnTo>
                  <a:lnTo>
                    <a:pt x="129" y="913"/>
                  </a:lnTo>
                  <a:lnTo>
                    <a:pt x="122" y="899"/>
                  </a:lnTo>
                  <a:lnTo>
                    <a:pt x="114" y="884"/>
                  </a:lnTo>
                  <a:lnTo>
                    <a:pt x="106" y="871"/>
                  </a:lnTo>
                  <a:lnTo>
                    <a:pt x="97" y="858"/>
                  </a:lnTo>
                  <a:lnTo>
                    <a:pt x="87" y="844"/>
                  </a:lnTo>
                  <a:lnTo>
                    <a:pt x="80" y="829"/>
                  </a:lnTo>
                  <a:lnTo>
                    <a:pt x="68" y="816"/>
                  </a:lnTo>
                  <a:lnTo>
                    <a:pt x="59" y="802"/>
                  </a:lnTo>
                  <a:lnTo>
                    <a:pt x="47" y="787"/>
                  </a:lnTo>
                  <a:lnTo>
                    <a:pt x="38" y="774"/>
                  </a:lnTo>
                  <a:lnTo>
                    <a:pt x="27" y="761"/>
                  </a:lnTo>
                  <a:lnTo>
                    <a:pt x="15" y="749"/>
                  </a:lnTo>
                  <a:lnTo>
                    <a:pt x="15" y="747"/>
                  </a:lnTo>
                  <a:lnTo>
                    <a:pt x="15" y="742"/>
                  </a:lnTo>
                  <a:lnTo>
                    <a:pt x="17" y="734"/>
                  </a:lnTo>
                  <a:lnTo>
                    <a:pt x="21" y="725"/>
                  </a:lnTo>
                  <a:lnTo>
                    <a:pt x="21" y="717"/>
                  </a:lnTo>
                  <a:lnTo>
                    <a:pt x="21" y="711"/>
                  </a:lnTo>
                  <a:lnTo>
                    <a:pt x="23" y="704"/>
                  </a:lnTo>
                  <a:lnTo>
                    <a:pt x="27" y="696"/>
                  </a:lnTo>
                  <a:lnTo>
                    <a:pt x="27" y="688"/>
                  </a:lnTo>
                  <a:lnTo>
                    <a:pt x="30" y="679"/>
                  </a:lnTo>
                  <a:lnTo>
                    <a:pt x="32" y="669"/>
                  </a:lnTo>
                  <a:lnTo>
                    <a:pt x="36" y="660"/>
                  </a:lnTo>
                  <a:lnTo>
                    <a:pt x="38" y="648"/>
                  </a:lnTo>
                  <a:lnTo>
                    <a:pt x="40" y="637"/>
                  </a:lnTo>
                  <a:lnTo>
                    <a:pt x="44" y="626"/>
                  </a:lnTo>
                  <a:lnTo>
                    <a:pt x="47" y="614"/>
                  </a:lnTo>
                  <a:lnTo>
                    <a:pt x="47" y="609"/>
                  </a:lnTo>
                  <a:lnTo>
                    <a:pt x="49" y="603"/>
                  </a:lnTo>
                  <a:lnTo>
                    <a:pt x="49" y="595"/>
                  </a:lnTo>
                  <a:lnTo>
                    <a:pt x="53" y="590"/>
                  </a:lnTo>
                  <a:lnTo>
                    <a:pt x="53" y="582"/>
                  </a:lnTo>
                  <a:lnTo>
                    <a:pt x="57" y="576"/>
                  </a:lnTo>
                  <a:lnTo>
                    <a:pt x="59" y="569"/>
                  </a:lnTo>
                  <a:lnTo>
                    <a:pt x="63" y="563"/>
                  </a:lnTo>
                  <a:lnTo>
                    <a:pt x="63" y="555"/>
                  </a:lnTo>
                  <a:lnTo>
                    <a:pt x="65" y="548"/>
                  </a:lnTo>
                  <a:lnTo>
                    <a:pt x="66" y="540"/>
                  </a:lnTo>
                  <a:lnTo>
                    <a:pt x="68" y="534"/>
                  </a:lnTo>
                  <a:lnTo>
                    <a:pt x="70" y="527"/>
                  </a:lnTo>
                  <a:lnTo>
                    <a:pt x="74" y="519"/>
                  </a:lnTo>
                  <a:lnTo>
                    <a:pt x="76" y="512"/>
                  </a:lnTo>
                  <a:lnTo>
                    <a:pt x="80" y="504"/>
                  </a:lnTo>
                  <a:lnTo>
                    <a:pt x="82" y="496"/>
                  </a:lnTo>
                  <a:lnTo>
                    <a:pt x="84" y="489"/>
                  </a:lnTo>
                  <a:lnTo>
                    <a:pt x="85" y="479"/>
                  </a:lnTo>
                  <a:lnTo>
                    <a:pt x="89" y="474"/>
                  </a:lnTo>
                  <a:lnTo>
                    <a:pt x="91" y="464"/>
                  </a:lnTo>
                  <a:lnTo>
                    <a:pt x="95" y="456"/>
                  </a:lnTo>
                  <a:lnTo>
                    <a:pt x="97" y="449"/>
                  </a:lnTo>
                  <a:lnTo>
                    <a:pt x="101" y="441"/>
                  </a:lnTo>
                  <a:lnTo>
                    <a:pt x="101" y="437"/>
                  </a:lnTo>
                  <a:lnTo>
                    <a:pt x="105" y="432"/>
                  </a:lnTo>
                  <a:lnTo>
                    <a:pt x="108" y="422"/>
                  </a:lnTo>
                  <a:lnTo>
                    <a:pt x="112" y="413"/>
                  </a:lnTo>
                  <a:lnTo>
                    <a:pt x="118" y="399"/>
                  </a:lnTo>
                  <a:lnTo>
                    <a:pt x="124" y="388"/>
                  </a:lnTo>
                  <a:lnTo>
                    <a:pt x="127" y="377"/>
                  </a:lnTo>
                  <a:lnTo>
                    <a:pt x="131" y="367"/>
                  </a:lnTo>
                  <a:lnTo>
                    <a:pt x="129" y="360"/>
                  </a:lnTo>
                  <a:lnTo>
                    <a:pt x="129" y="352"/>
                  </a:lnTo>
                  <a:lnTo>
                    <a:pt x="127" y="344"/>
                  </a:lnTo>
                  <a:lnTo>
                    <a:pt x="127" y="339"/>
                  </a:lnTo>
                  <a:lnTo>
                    <a:pt x="125" y="331"/>
                  </a:lnTo>
                  <a:lnTo>
                    <a:pt x="124" y="325"/>
                  </a:lnTo>
                  <a:lnTo>
                    <a:pt x="122" y="318"/>
                  </a:lnTo>
                  <a:lnTo>
                    <a:pt x="120" y="310"/>
                  </a:lnTo>
                  <a:lnTo>
                    <a:pt x="118" y="302"/>
                  </a:lnTo>
                  <a:lnTo>
                    <a:pt x="116" y="293"/>
                  </a:lnTo>
                  <a:lnTo>
                    <a:pt x="114" y="285"/>
                  </a:lnTo>
                  <a:lnTo>
                    <a:pt x="112" y="278"/>
                  </a:lnTo>
                  <a:lnTo>
                    <a:pt x="108" y="268"/>
                  </a:lnTo>
                  <a:lnTo>
                    <a:pt x="108" y="261"/>
                  </a:lnTo>
                  <a:lnTo>
                    <a:pt x="105" y="253"/>
                  </a:lnTo>
                  <a:lnTo>
                    <a:pt x="103" y="244"/>
                  </a:lnTo>
                  <a:lnTo>
                    <a:pt x="101" y="234"/>
                  </a:lnTo>
                  <a:lnTo>
                    <a:pt x="97" y="228"/>
                  </a:lnTo>
                  <a:lnTo>
                    <a:pt x="95" y="221"/>
                  </a:lnTo>
                  <a:lnTo>
                    <a:pt x="93" y="213"/>
                  </a:lnTo>
                  <a:lnTo>
                    <a:pt x="91" y="206"/>
                  </a:lnTo>
                  <a:lnTo>
                    <a:pt x="89" y="200"/>
                  </a:lnTo>
                  <a:lnTo>
                    <a:pt x="85" y="188"/>
                  </a:lnTo>
                  <a:lnTo>
                    <a:pt x="84" y="183"/>
                  </a:lnTo>
                  <a:lnTo>
                    <a:pt x="82" y="175"/>
                  </a:lnTo>
                  <a:lnTo>
                    <a:pt x="82" y="175"/>
                  </a:lnTo>
                  <a:lnTo>
                    <a:pt x="82" y="171"/>
                  </a:lnTo>
                  <a:lnTo>
                    <a:pt x="85" y="166"/>
                  </a:lnTo>
                  <a:lnTo>
                    <a:pt x="87" y="156"/>
                  </a:lnTo>
                  <a:lnTo>
                    <a:pt x="93" y="147"/>
                  </a:lnTo>
                  <a:lnTo>
                    <a:pt x="95" y="137"/>
                  </a:lnTo>
                  <a:lnTo>
                    <a:pt x="99" y="128"/>
                  </a:lnTo>
                  <a:lnTo>
                    <a:pt x="101" y="122"/>
                  </a:lnTo>
                  <a:lnTo>
                    <a:pt x="101" y="120"/>
                  </a:lnTo>
                  <a:lnTo>
                    <a:pt x="95" y="120"/>
                  </a:lnTo>
                  <a:lnTo>
                    <a:pt x="91" y="126"/>
                  </a:lnTo>
                  <a:lnTo>
                    <a:pt x="87" y="131"/>
                  </a:lnTo>
                  <a:lnTo>
                    <a:pt x="84" y="139"/>
                  </a:lnTo>
                  <a:lnTo>
                    <a:pt x="80" y="145"/>
                  </a:lnTo>
                  <a:lnTo>
                    <a:pt x="76" y="152"/>
                  </a:lnTo>
                  <a:lnTo>
                    <a:pt x="74" y="156"/>
                  </a:lnTo>
                  <a:lnTo>
                    <a:pt x="74" y="158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3" name="Freeform 77"/>
            <p:cNvSpPr>
              <a:spLocks/>
            </p:cNvSpPr>
            <p:nvPr/>
          </p:nvSpPr>
          <p:spPr bwMode="auto">
            <a:xfrm>
              <a:off x="3128" y="2570"/>
              <a:ext cx="207" cy="73"/>
            </a:xfrm>
            <a:custGeom>
              <a:avLst/>
              <a:gdLst>
                <a:gd name="T0" fmla="*/ 0 w 415"/>
                <a:gd name="T1" fmla="*/ 0 h 144"/>
                <a:gd name="T2" fmla="*/ 12 w 415"/>
                <a:gd name="T3" fmla="*/ 5 h 144"/>
                <a:gd name="T4" fmla="*/ 25 w 415"/>
                <a:gd name="T5" fmla="*/ 13 h 144"/>
                <a:gd name="T6" fmla="*/ 40 w 415"/>
                <a:gd name="T7" fmla="*/ 21 h 144"/>
                <a:gd name="T8" fmla="*/ 59 w 415"/>
                <a:gd name="T9" fmla="*/ 32 h 144"/>
                <a:gd name="T10" fmla="*/ 80 w 415"/>
                <a:gd name="T11" fmla="*/ 43 h 144"/>
                <a:gd name="T12" fmla="*/ 103 w 415"/>
                <a:gd name="T13" fmla="*/ 55 h 144"/>
                <a:gd name="T14" fmla="*/ 126 w 415"/>
                <a:gd name="T15" fmla="*/ 66 h 144"/>
                <a:gd name="T16" fmla="*/ 149 w 415"/>
                <a:gd name="T17" fmla="*/ 78 h 144"/>
                <a:gd name="T18" fmla="*/ 173 w 415"/>
                <a:gd name="T19" fmla="*/ 87 h 144"/>
                <a:gd name="T20" fmla="*/ 196 w 415"/>
                <a:gd name="T21" fmla="*/ 99 h 144"/>
                <a:gd name="T22" fmla="*/ 217 w 415"/>
                <a:gd name="T23" fmla="*/ 108 h 144"/>
                <a:gd name="T24" fmla="*/ 238 w 415"/>
                <a:gd name="T25" fmla="*/ 116 h 144"/>
                <a:gd name="T26" fmla="*/ 257 w 415"/>
                <a:gd name="T27" fmla="*/ 119 h 144"/>
                <a:gd name="T28" fmla="*/ 270 w 415"/>
                <a:gd name="T29" fmla="*/ 123 h 144"/>
                <a:gd name="T30" fmla="*/ 289 w 415"/>
                <a:gd name="T31" fmla="*/ 123 h 144"/>
                <a:gd name="T32" fmla="*/ 312 w 415"/>
                <a:gd name="T33" fmla="*/ 121 h 144"/>
                <a:gd name="T34" fmla="*/ 337 w 415"/>
                <a:gd name="T35" fmla="*/ 118 h 144"/>
                <a:gd name="T36" fmla="*/ 360 w 415"/>
                <a:gd name="T37" fmla="*/ 114 h 144"/>
                <a:gd name="T38" fmla="*/ 377 w 415"/>
                <a:gd name="T39" fmla="*/ 108 h 144"/>
                <a:gd name="T40" fmla="*/ 394 w 415"/>
                <a:gd name="T41" fmla="*/ 104 h 144"/>
                <a:gd name="T42" fmla="*/ 411 w 415"/>
                <a:gd name="T43" fmla="*/ 99 h 144"/>
                <a:gd name="T44" fmla="*/ 373 w 415"/>
                <a:gd name="T45" fmla="*/ 135 h 144"/>
                <a:gd name="T46" fmla="*/ 365 w 415"/>
                <a:gd name="T47" fmla="*/ 137 h 144"/>
                <a:gd name="T48" fmla="*/ 354 w 415"/>
                <a:gd name="T49" fmla="*/ 140 h 144"/>
                <a:gd name="T50" fmla="*/ 341 w 415"/>
                <a:gd name="T51" fmla="*/ 142 h 144"/>
                <a:gd name="T52" fmla="*/ 323 w 415"/>
                <a:gd name="T53" fmla="*/ 142 h 144"/>
                <a:gd name="T54" fmla="*/ 303 w 415"/>
                <a:gd name="T55" fmla="*/ 144 h 144"/>
                <a:gd name="T56" fmla="*/ 289 w 415"/>
                <a:gd name="T57" fmla="*/ 142 h 144"/>
                <a:gd name="T58" fmla="*/ 276 w 415"/>
                <a:gd name="T59" fmla="*/ 142 h 144"/>
                <a:gd name="T60" fmla="*/ 263 w 415"/>
                <a:gd name="T61" fmla="*/ 142 h 144"/>
                <a:gd name="T62" fmla="*/ 247 w 415"/>
                <a:gd name="T63" fmla="*/ 140 h 144"/>
                <a:gd name="T64" fmla="*/ 230 w 415"/>
                <a:gd name="T65" fmla="*/ 137 h 144"/>
                <a:gd name="T66" fmla="*/ 211 w 415"/>
                <a:gd name="T67" fmla="*/ 131 h 144"/>
                <a:gd name="T68" fmla="*/ 192 w 415"/>
                <a:gd name="T69" fmla="*/ 125 h 144"/>
                <a:gd name="T70" fmla="*/ 173 w 415"/>
                <a:gd name="T71" fmla="*/ 118 h 144"/>
                <a:gd name="T72" fmla="*/ 154 w 415"/>
                <a:gd name="T73" fmla="*/ 108 h 144"/>
                <a:gd name="T74" fmla="*/ 133 w 415"/>
                <a:gd name="T75" fmla="*/ 100 h 144"/>
                <a:gd name="T76" fmla="*/ 112 w 415"/>
                <a:gd name="T77" fmla="*/ 91 h 144"/>
                <a:gd name="T78" fmla="*/ 95 w 415"/>
                <a:gd name="T79" fmla="*/ 81 h 144"/>
                <a:gd name="T80" fmla="*/ 74 w 415"/>
                <a:gd name="T81" fmla="*/ 72 h 144"/>
                <a:gd name="T82" fmla="*/ 59 w 415"/>
                <a:gd name="T83" fmla="*/ 64 h 144"/>
                <a:gd name="T84" fmla="*/ 44 w 415"/>
                <a:gd name="T85" fmla="*/ 55 h 144"/>
                <a:gd name="T86" fmla="*/ 31 w 415"/>
                <a:gd name="T87" fmla="*/ 49 h 144"/>
                <a:gd name="T88" fmla="*/ 12 w 415"/>
                <a:gd name="T89" fmla="*/ 38 h 144"/>
                <a:gd name="T90" fmla="*/ 6 w 415"/>
                <a:gd name="T91" fmla="*/ 34 h 144"/>
                <a:gd name="T92" fmla="*/ 0 w 415"/>
                <a:gd name="T93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5" h="144">
                  <a:moveTo>
                    <a:pt x="0" y="0"/>
                  </a:moveTo>
                  <a:lnTo>
                    <a:pt x="0" y="0"/>
                  </a:lnTo>
                  <a:lnTo>
                    <a:pt x="8" y="3"/>
                  </a:lnTo>
                  <a:lnTo>
                    <a:pt x="12" y="5"/>
                  </a:lnTo>
                  <a:lnTo>
                    <a:pt x="19" y="9"/>
                  </a:lnTo>
                  <a:lnTo>
                    <a:pt x="25" y="13"/>
                  </a:lnTo>
                  <a:lnTo>
                    <a:pt x="33" y="17"/>
                  </a:lnTo>
                  <a:lnTo>
                    <a:pt x="40" y="21"/>
                  </a:lnTo>
                  <a:lnTo>
                    <a:pt x="50" y="26"/>
                  </a:lnTo>
                  <a:lnTo>
                    <a:pt x="59" y="32"/>
                  </a:lnTo>
                  <a:lnTo>
                    <a:pt x="71" y="38"/>
                  </a:lnTo>
                  <a:lnTo>
                    <a:pt x="80" y="43"/>
                  </a:lnTo>
                  <a:lnTo>
                    <a:pt x="92" y="49"/>
                  </a:lnTo>
                  <a:lnTo>
                    <a:pt x="103" y="55"/>
                  </a:lnTo>
                  <a:lnTo>
                    <a:pt x="114" y="60"/>
                  </a:lnTo>
                  <a:lnTo>
                    <a:pt x="126" y="66"/>
                  </a:lnTo>
                  <a:lnTo>
                    <a:pt x="137" y="72"/>
                  </a:lnTo>
                  <a:lnTo>
                    <a:pt x="149" y="78"/>
                  </a:lnTo>
                  <a:lnTo>
                    <a:pt x="162" y="83"/>
                  </a:lnTo>
                  <a:lnTo>
                    <a:pt x="173" y="87"/>
                  </a:lnTo>
                  <a:lnTo>
                    <a:pt x="185" y="93"/>
                  </a:lnTo>
                  <a:lnTo>
                    <a:pt x="196" y="99"/>
                  </a:lnTo>
                  <a:lnTo>
                    <a:pt x="208" y="104"/>
                  </a:lnTo>
                  <a:lnTo>
                    <a:pt x="217" y="108"/>
                  </a:lnTo>
                  <a:lnTo>
                    <a:pt x="227" y="112"/>
                  </a:lnTo>
                  <a:lnTo>
                    <a:pt x="238" y="116"/>
                  </a:lnTo>
                  <a:lnTo>
                    <a:pt x="247" y="119"/>
                  </a:lnTo>
                  <a:lnTo>
                    <a:pt x="257" y="119"/>
                  </a:lnTo>
                  <a:lnTo>
                    <a:pt x="265" y="123"/>
                  </a:lnTo>
                  <a:lnTo>
                    <a:pt x="270" y="123"/>
                  </a:lnTo>
                  <a:lnTo>
                    <a:pt x="280" y="125"/>
                  </a:lnTo>
                  <a:lnTo>
                    <a:pt x="289" y="123"/>
                  </a:lnTo>
                  <a:lnTo>
                    <a:pt x="303" y="123"/>
                  </a:lnTo>
                  <a:lnTo>
                    <a:pt x="312" y="121"/>
                  </a:lnTo>
                  <a:lnTo>
                    <a:pt x="325" y="119"/>
                  </a:lnTo>
                  <a:lnTo>
                    <a:pt x="337" y="118"/>
                  </a:lnTo>
                  <a:lnTo>
                    <a:pt x="348" y="116"/>
                  </a:lnTo>
                  <a:lnTo>
                    <a:pt x="360" y="114"/>
                  </a:lnTo>
                  <a:lnTo>
                    <a:pt x="369" y="112"/>
                  </a:lnTo>
                  <a:lnTo>
                    <a:pt x="377" y="108"/>
                  </a:lnTo>
                  <a:lnTo>
                    <a:pt x="386" y="106"/>
                  </a:lnTo>
                  <a:lnTo>
                    <a:pt x="394" y="104"/>
                  </a:lnTo>
                  <a:lnTo>
                    <a:pt x="401" y="102"/>
                  </a:lnTo>
                  <a:lnTo>
                    <a:pt x="411" y="99"/>
                  </a:lnTo>
                  <a:lnTo>
                    <a:pt x="415" y="99"/>
                  </a:lnTo>
                  <a:lnTo>
                    <a:pt x="373" y="135"/>
                  </a:lnTo>
                  <a:lnTo>
                    <a:pt x="371" y="135"/>
                  </a:lnTo>
                  <a:lnTo>
                    <a:pt x="365" y="137"/>
                  </a:lnTo>
                  <a:lnTo>
                    <a:pt x="360" y="137"/>
                  </a:lnTo>
                  <a:lnTo>
                    <a:pt x="354" y="140"/>
                  </a:lnTo>
                  <a:lnTo>
                    <a:pt x="346" y="140"/>
                  </a:lnTo>
                  <a:lnTo>
                    <a:pt x="341" y="142"/>
                  </a:lnTo>
                  <a:lnTo>
                    <a:pt x="333" y="142"/>
                  </a:lnTo>
                  <a:lnTo>
                    <a:pt x="323" y="142"/>
                  </a:lnTo>
                  <a:lnTo>
                    <a:pt x="312" y="142"/>
                  </a:lnTo>
                  <a:lnTo>
                    <a:pt x="303" y="144"/>
                  </a:lnTo>
                  <a:lnTo>
                    <a:pt x="295" y="142"/>
                  </a:lnTo>
                  <a:lnTo>
                    <a:pt x="289" y="142"/>
                  </a:lnTo>
                  <a:lnTo>
                    <a:pt x="282" y="142"/>
                  </a:lnTo>
                  <a:lnTo>
                    <a:pt x="276" y="142"/>
                  </a:lnTo>
                  <a:lnTo>
                    <a:pt x="268" y="142"/>
                  </a:lnTo>
                  <a:lnTo>
                    <a:pt x="263" y="142"/>
                  </a:lnTo>
                  <a:lnTo>
                    <a:pt x="255" y="140"/>
                  </a:lnTo>
                  <a:lnTo>
                    <a:pt x="247" y="140"/>
                  </a:lnTo>
                  <a:lnTo>
                    <a:pt x="238" y="138"/>
                  </a:lnTo>
                  <a:lnTo>
                    <a:pt x="230" y="137"/>
                  </a:lnTo>
                  <a:lnTo>
                    <a:pt x="221" y="135"/>
                  </a:lnTo>
                  <a:lnTo>
                    <a:pt x="211" y="131"/>
                  </a:lnTo>
                  <a:lnTo>
                    <a:pt x="202" y="129"/>
                  </a:lnTo>
                  <a:lnTo>
                    <a:pt x="192" y="125"/>
                  </a:lnTo>
                  <a:lnTo>
                    <a:pt x="183" y="121"/>
                  </a:lnTo>
                  <a:lnTo>
                    <a:pt x="173" y="118"/>
                  </a:lnTo>
                  <a:lnTo>
                    <a:pt x="164" y="114"/>
                  </a:lnTo>
                  <a:lnTo>
                    <a:pt x="154" y="108"/>
                  </a:lnTo>
                  <a:lnTo>
                    <a:pt x="143" y="104"/>
                  </a:lnTo>
                  <a:lnTo>
                    <a:pt x="133" y="100"/>
                  </a:lnTo>
                  <a:lnTo>
                    <a:pt x="124" y="95"/>
                  </a:lnTo>
                  <a:lnTo>
                    <a:pt x="112" y="91"/>
                  </a:lnTo>
                  <a:lnTo>
                    <a:pt x="103" y="85"/>
                  </a:lnTo>
                  <a:lnTo>
                    <a:pt x="95" y="81"/>
                  </a:lnTo>
                  <a:lnTo>
                    <a:pt x="84" y="76"/>
                  </a:lnTo>
                  <a:lnTo>
                    <a:pt x="74" y="72"/>
                  </a:lnTo>
                  <a:lnTo>
                    <a:pt x="65" y="66"/>
                  </a:lnTo>
                  <a:lnTo>
                    <a:pt x="59" y="64"/>
                  </a:lnTo>
                  <a:lnTo>
                    <a:pt x="52" y="59"/>
                  </a:lnTo>
                  <a:lnTo>
                    <a:pt x="44" y="55"/>
                  </a:lnTo>
                  <a:lnTo>
                    <a:pt x="36" y="51"/>
                  </a:lnTo>
                  <a:lnTo>
                    <a:pt x="31" y="49"/>
                  </a:lnTo>
                  <a:lnTo>
                    <a:pt x="19" y="41"/>
                  </a:lnTo>
                  <a:lnTo>
                    <a:pt x="12" y="38"/>
                  </a:lnTo>
                  <a:lnTo>
                    <a:pt x="6" y="34"/>
                  </a:lnTo>
                  <a:lnTo>
                    <a:pt x="6" y="3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4" name="Freeform 78"/>
            <p:cNvSpPr>
              <a:spLocks/>
            </p:cNvSpPr>
            <p:nvPr/>
          </p:nvSpPr>
          <p:spPr bwMode="auto">
            <a:xfrm>
              <a:off x="3427" y="2497"/>
              <a:ext cx="135" cy="112"/>
            </a:xfrm>
            <a:custGeom>
              <a:avLst/>
              <a:gdLst>
                <a:gd name="T0" fmla="*/ 164 w 270"/>
                <a:gd name="T1" fmla="*/ 10 h 225"/>
                <a:gd name="T2" fmla="*/ 158 w 270"/>
                <a:gd name="T3" fmla="*/ 36 h 225"/>
                <a:gd name="T4" fmla="*/ 183 w 270"/>
                <a:gd name="T5" fmla="*/ 80 h 225"/>
                <a:gd name="T6" fmla="*/ 194 w 270"/>
                <a:gd name="T7" fmla="*/ 99 h 225"/>
                <a:gd name="T8" fmla="*/ 181 w 270"/>
                <a:gd name="T9" fmla="*/ 103 h 225"/>
                <a:gd name="T10" fmla="*/ 156 w 270"/>
                <a:gd name="T11" fmla="*/ 69 h 225"/>
                <a:gd name="T12" fmla="*/ 133 w 270"/>
                <a:gd name="T13" fmla="*/ 34 h 225"/>
                <a:gd name="T14" fmla="*/ 116 w 270"/>
                <a:gd name="T15" fmla="*/ 33 h 225"/>
                <a:gd name="T16" fmla="*/ 107 w 270"/>
                <a:gd name="T17" fmla="*/ 67 h 225"/>
                <a:gd name="T18" fmla="*/ 118 w 270"/>
                <a:gd name="T19" fmla="*/ 95 h 225"/>
                <a:gd name="T20" fmla="*/ 112 w 270"/>
                <a:gd name="T21" fmla="*/ 84 h 225"/>
                <a:gd name="T22" fmla="*/ 86 w 270"/>
                <a:gd name="T23" fmla="*/ 67 h 225"/>
                <a:gd name="T24" fmla="*/ 69 w 270"/>
                <a:gd name="T25" fmla="*/ 93 h 225"/>
                <a:gd name="T26" fmla="*/ 82 w 270"/>
                <a:gd name="T27" fmla="*/ 130 h 225"/>
                <a:gd name="T28" fmla="*/ 67 w 270"/>
                <a:gd name="T29" fmla="*/ 120 h 225"/>
                <a:gd name="T30" fmla="*/ 31 w 270"/>
                <a:gd name="T31" fmla="*/ 105 h 225"/>
                <a:gd name="T32" fmla="*/ 29 w 270"/>
                <a:gd name="T33" fmla="*/ 133 h 225"/>
                <a:gd name="T34" fmla="*/ 50 w 270"/>
                <a:gd name="T35" fmla="*/ 164 h 225"/>
                <a:gd name="T36" fmla="*/ 82 w 270"/>
                <a:gd name="T37" fmla="*/ 196 h 225"/>
                <a:gd name="T38" fmla="*/ 109 w 270"/>
                <a:gd name="T39" fmla="*/ 190 h 225"/>
                <a:gd name="T40" fmla="*/ 120 w 270"/>
                <a:gd name="T41" fmla="*/ 173 h 225"/>
                <a:gd name="T42" fmla="*/ 141 w 270"/>
                <a:gd name="T43" fmla="*/ 185 h 225"/>
                <a:gd name="T44" fmla="*/ 158 w 270"/>
                <a:gd name="T45" fmla="*/ 168 h 225"/>
                <a:gd name="T46" fmla="*/ 167 w 270"/>
                <a:gd name="T47" fmla="*/ 152 h 225"/>
                <a:gd name="T48" fmla="*/ 200 w 270"/>
                <a:gd name="T49" fmla="*/ 154 h 225"/>
                <a:gd name="T50" fmla="*/ 209 w 270"/>
                <a:gd name="T51" fmla="*/ 133 h 225"/>
                <a:gd name="T52" fmla="*/ 240 w 270"/>
                <a:gd name="T53" fmla="*/ 147 h 225"/>
                <a:gd name="T54" fmla="*/ 259 w 270"/>
                <a:gd name="T55" fmla="*/ 128 h 225"/>
                <a:gd name="T56" fmla="*/ 249 w 270"/>
                <a:gd name="T57" fmla="*/ 90 h 225"/>
                <a:gd name="T58" fmla="*/ 230 w 270"/>
                <a:gd name="T59" fmla="*/ 46 h 225"/>
                <a:gd name="T60" fmla="*/ 217 w 270"/>
                <a:gd name="T61" fmla="*/ 15 h 225"/>
                <a:gd name="T62" fmla="*/ 238 w 270"/>
                <a:gd name="T63" fmla="*/ 14 h 225"/>
                <a:gd name="T64" fmla="*/ 247 w 270"/>
                <a:gd name="T65" fmla="*/ 46 h 225"/>
                <a:gd name="T66" fmla="*/ 257 w 270"/>
                <a:gd name="T67" fmla="*/ 73 h 225"/>
                <a:gd name="T68" fmla="*/ 264 w 270"/>
                <a:gd name="T69" fmla="*/ 103 h 225"/>
                <a:gd name="T70" fmla="*/ 270 w 270"/>
                <a:gd name="T71" fmla="*/ 143 h 225"/>
                <a:gd name="T72" fmla="*/ 249 w 270"/>
                <a:gd name="T73" fmla="*/ 160 h 225"/>
                <a:gd name="T74" fmla="*/ 217 w 270"/>
                <a:gd name="T75" fmla="*/ 150 h 225"/>
                <a:gd name="T76" fmla="*/ 213 w 270"/>
                <a:gd name="T77" fmla="*/ 162 h 225"/>
                <a:gd name="T78" fmla="*/ 202 w 270"/>
                <a:gd name="T79" fmla="*/ 188 h 225"/>
                <a:gd name="T80" fmla="*/ 177 w 270"/>
                <a:gd name="T81" fmla="*/ 179 h 225"/>
                <a:gd name="T82" fmla="*/ 175 w 270"/>
                <a:gd name="T83" fmla="*/ 187 h 225"/>
                <a:gd name="T84" fmla="*/ 166 w 270"/>
                <a:gd name="T85" fmla="*/ 207 h 225"/>
                <a:gd name="T86" fmla="*/ 139 w 270"/>
                <a:gd name="T87" fmla="*/ 204 h 225"/>
                <a:gd name="T88" fmla="*/ 120 w 270"/>
                <a:gd name="T89" fmla="*/ 202 h 225"/>
                <a:gd name="T90" fmla="*/ 95 w 270"/>
                <a:gd name="T91" fmla="*/ 223 h 225"/>
                <a:gd name="T92" fmla="*/ 70 w 270"/>
                <a:gd name="T93" fmla="*/ 202 h 225"/>
                <a:gd name="T94" fmla="*/ 36 w 270"/>
                <a:gd name="T95" fmla="*/ 175 h 225"/>
                <a:gd name="T96" fmla="*/ 8 w 270"/>
                <a:gd name="T97" fmla="*/ 143 h 225"/>
                <a:gd name="T98" fmla="*/ 2 w 270"/>
                <a:gd name="T99" fmla="*/ 116 h 225"/>
                <a:gd name="T100" fmla="*/ 12 w 270"/>
                <a:gd name="T101" fmla="*/ 93 h 225"/>
                <a:gd name="T102" fmla="*/ 48 w 270"/>
                <a:gd name="T103" fmla="*/ 93 h 225"/>
                <a:gd name="T104" fmla="*/ 53 w 270"/>
                <a:gd name="T105" fmla="*/ 86 h 225"/>
                <a:gd name="T106" fmla="*/ 50 w 270"/>
                <a:gd name="T107" fmla="*/ 52 h 225"/>
                <a:gd name="T108" fmla="*/ 84 w 270"/>
                <a:gd name="T109" fmla="*/ 50 h 225"/>
                <a:gd name="T110" fmla="*/ 84 w 270"/>
                <a:gd name="T111" fmla="*/ 40 h 225"/>
                <a:gd name="T112" fmla="*/ 88 w 270"/>
                <a:gd name="T113" fmla="*/ 14 h 225"/>
                <a:gd name="T114" fmla="*/ 109 w 270"/>
                <a:gd name="T115" fmla="*/ 8 h 225"/>
                <a:gd name="T116" fmla="*/ 141 w 270"/>
                <a:gd name="T11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0" h="225">
                  <a:moveTo>
                    <a:pt x="183" y="14"/>
                  </a:moveTo>
                  <a:lnTo>
                    <a:pt x="179" y="10"/>
                  </a:lnTo>
                  <a:lnTo>
                    <a:pt x="169" y="10"/>
                  </a:lnTo>
                  <a:lnTo>
                    <a:pt x="164" y="10"/>
                  </a:lnTo>
                  <a:lnTo>
                    <a:pt x="160" y="14"/>
                  </a:lnTo>
                  <a:lnTo>
                    <a:pt x="156" y="19"/>
                  </a:lnTo>
                  <a:lnTo>
                    <a:pt x="156" y="29"/>
                  </a:lnTo>
                  <a:lnTo>
                    <a:pt x="158" y="36"/>
                  </a:lnTo>
                  <a:lnTo>
                    <a:pt x="162" y="48"/>
                  </a:lnTo>
                  <a:lnTo>
                    <a:pt x="167" y="59"/>
                  </a:lnTo>
                  <a:lnTo>
                    <a:pt x="177" y="71"/>
                  </a:lnTo>
                  <a:lnTo>
                    <a:pt x="183" y="80"/>
                  </a:lnTo>
                  <a:lnTo>
                    <a:pt x="188" y="88"/>
                  </a:lnTo>
                  <a:lnTo>
                    <a:pt x="194" y="93"/>
                  </a:lnTo>
                  <a:lnTo>
                    <a:pt x="196" y="95"/>
                  </a:lnTo>
                  <a:lnTo>
                    <a:pt x="194" y="99"/>
                  </a:lnTo>
                  <a:lnTo>
                    <a:pt x="190" y="105"/>
                  </a:lnTo>
                  <a:lnTo>
                    <a:pt x="188" y="105"/>
                  </a:lnTo>
                  <a:lnTo>
                    <a:pt x="185" y="105"/>
                  </a:lnTo>
                  <a:lnTo>
                    <a:pt x="181" y="103"/>
                  </a:lnTo>
                  <a:lnTo>
                    <a:pt x="177" y="99"/>
                  </a:lnTo>
                  <a:lnTo>
                    <a:pt x="169" y="88"/>
                  </a:lnTo>
                  <a:lnTo>
                    <a:pt x="164" y="78"/>
                  </a:lnTo>
                  <a:lnTo>
                    <a:pt x="156" y="69"/>
                  </a:lnTo>
                  <a:lnTo>
                    <a:pt x="150" y="57"/>
                  </a:lnTo>
                  <a:lnTo>
                    <a:pt x="143" y="48"/>
                  </a:lnTo>
                  <a:lnTo>
                    <a:pt x="139" y="40"/>
                  </a:lnTo>
                  <a:lnTo>
                    <a:pt x="133" y="34"/>
                  </a:lnTo>
                  <a:lnTo>
                    <a:pt x="133" y="34"/>
                  </a:lnTo>
                  <a:lnTo>
                    <a:pt x="129" y="33"/>
                  </a:lnTo>
                  <a:lnTo>
                    <a:pt x="124" y="31"/>
                  </a:lnTo>
                  <a:lnTo>
                    <a:pt x="116" y="33"/>
                  </a:lnTo>
                  <a:lnTo>
                    <a:pt x="109" y="42"/>
                  </a:lnTo>
                  <a:lnTo>
                    <a:pt x="105" y="48"/>
                  </a:lnTo>
                  <a:lnTo>
                    <a:pt x="105" y="57"/>
                  </a:lnTo>
                  <a:lnTo>
                    <a:pt x="107" y="67"/>
                  </a:lnTo>
                  <a:lnTo>
                    <a:pt x="110" y="76"/>
                  </a:lnTo>
                  <a:lnTo>
                    <a:pt x="114" y="84"/>
                  </a:lnTo>
                  <a:lnTo>
                    <a:pt x="118" y="92"/>
                  </a:lnTo>
                  <a:lnTo>
                    <a:pt x="118" y="95"/>
                  </a:lnTo>
                  <a:lnTo>
                    <a:pt x="120" y="99"/>
                  </a:lnTo>
                  <a:lnTo>
                    <a:pt x="118" y="95"/>
                  </a:lnTo>
                  <a:lnTo>
                    <a:pt x="116" y="92"/>
                  </a:lnTo>
                  <a:lnTo>
                    <a:pt x="112" y="84"/>
                  </a:lnTo>
                  <a:lnTo>
                    <a:pt x="107" y="78"/>
                  </a:lnTo>
                  <a:lnTo>
                    <a:pt x="99" y="73"/>
                  </a:lnTo>
                  <a:lnTo>
                    <a:pt x="93" y="67"/>
                  </a:lnTo>
                  <a:lnTo>
                    <a:pt x="86" y="67"/>
                  </a:lnTo>
                  <a:lnTo>
                    <a:pt x="80" y="69"/>
                  </a:lnTo>
                  <a:lnTo>
                    <a:pt x="72" y="74"/>
                  </a:lnTo>
                  <a:lnTo>
                    <a:pt x="70" y="84"/>
                  </a:lnTo>
                  <a:lnTo>
                    <a:pt x="69" y="93"/>
                  </a:lnTo>
                  <a:lnTo>
                    <a:pt x="72" y="105"/>
                  </a:lnTo>
                  <a:lnTo>
                    <a:pt x="76" y="114"/>
                  </a:lnTo>
                  <a:lnTo>
                    <a:pt x="80" y="124"/>
                  </a:lnTo>
                  <a:lnTo>
                    <a:pt x="82" y="130"/>
                  </a:lnTo>
                  <a:lnTo>
                    <a:pt x="84" y="131"/>
                  </a:lnTo>
                  <a:lnTo>
                    <a:pt x="82" y="130"/>
                  </a:lnTo>
                  <a:lnTo>
                    <a:pt x="76" y="126"/>
                  </a:lnTo>
                  <a:lnTo>
                    <a:pt x="67" y="120"/>
                  </a:lnTo>
                  <a:lnTo>
                    <a:pt x="59" y="114"/>
                  </a:lnTo>
                  <a:lnTo>
                    <a:pt x="50" y="109"/>
                  </a:lnTo>
                  <a:lnTo>
                    <a:pt x="40" y="107"/>
                  </a:lnTo>
                  <a:lnTo>
                    <a:pt x="31" y="105"/>
                  </a:lnTo>
                  <a:lnTo>
                    <a:pt x="25" y="109"/>
                  </a:lnTo>
                  <a:lnTo>
                    <a:pt x="23" y="114"/>
                  </a:lnTo>
                  <a:lnTo>
                    <a:pt x="27" y="126"/>
                  </a:lnTo>
                  <a:lnTo>
                    <a:pt x="29" y="133"/>
                  </a:lnTo>
                  <a:lnTo>
                    <a:pt x="34" y="141"/>
                  </a:lnTo>
                  <a:lnTo>
                    <a:pt x="38" y="149"/>
                  </a:lnTo>
                  <a:lnTo>
                    <a:pt x="46" y="158"/>
                  </a:lnTo>
                  <a:lnTo>
                    <a:pt x="50" y="164"/>
                  </a:lnTo>
                  <a:lnTo>
                    <a:pt x="57" y="173"/>
                  </a:lnTo>
                  <a:lnTo>
                    <a:pt x="63" y="179"/>
                  </a:lnTo>
                  <a:lnTo>
                    <a:pt x="70" y="187"/>
                  </a:lnTo>
                  <a:lnTo>
                    <a:pt x="82" y="196"/>
                  </a:lnTo>
                  <a:lnTo>
                    <a:pt x="91" y="200"/>
                  </a:lnTo>
                  <a:lnTo>
                    <a:pt x="99" y="198"/>
                  </a:lnTo>
                  <a:lnTo>
                    <a:pt x="105" y="194"/>
                  </a:lnTo>
                  <a:lnTo>
                    <a:pt x="109" y="190"/>
                  </a:lnTo>
                  <a:lnTo>
                    <a:pt x="112" y="185"/>
                  </a:lnTo>
                  <a:lnTo>
                    <a:pt x="116" y="175"/>
                  </a:lnTo>
                  <a:lnTo>
                    <a:pt x="118" y="171"/>
                  </a:lnTo>
                  <a:lnTo>
                    <a:pt x="120" y="173"/>
                  </a:lnTo>
                  <a:lnTo>
                    <a:pt x="126" y="181"/>
                  </a:lnTo>
                  <a:lnTo>
                    <a:pt x="129" y="183"/>
                  </a:lnTo>
                  <a:lnTo>
                    <a:pt x="135" y="185"/>
                  </a:lnTo>
                  <a:lnTo>
                    <a:pt x="141" y="185"/>
                  </a:lnTo>
                  <a:lnTo>
                    <a:pt x="148" y="185"/>
                  </a:lnTo>
                  <a:lnTo>
                    <a:pt x="152" y="179"/>
                  </a:lnTo>
                  <a:lnTo>
                    <a:pt x="156" y="173"/>
                  </a:lnTo>
                  <a:lnTo>
                    <a:pt x="158" y="168"/>
                  </a:lnTo>
                  <a:lnTo>
                    <a:pt x="162" y="162"/>
                  </a:lnTo>
                  <a:lnTo>
                    <a:pt x="164" y="152"/>
                  </a:lnTo>
                  <a:lnTo>
                    <a:pt x="164" y="149"/>
                  </a:lnTo>
                  <a:lnTo>
                    <a:pt x="167" y="152"/>
                  </a:lnTo>
                  <a:lnTo>
                    <a:pt x="173" y="158"/>
                  </a:lnTo>
                  <a:lnTo>
                    <a:pt x="183" y="164"/>
                  </a:lnTo>
                  <a:lnTo>
                    <a:pt x="194" y="164"/>
                  </a:lnTo>
                  <a:lnTo>
                    <a:pt x="200" y="154"/>
                  </a:lnTo>
                  <a:lnTo>
                    <a:pt x="202" y="143"/>
                  </a:lnTo>
                  <a:lnTo>
                    <a:pt x="202" y="133"/>
                  </a:lnTo>
                  <a:lnTo>
                    <a:pt x="204" y="130"/>
                  </a:lnTo>
                  <a:lnTo>
                    <a:pt x="209" y="133"/>
                  </a:lnTo>
                  <a:lnTo>
                    <a:pt x="215" y="137"/>
                  </a:lnTo>
                  <a:lnTo>
                    <a:pt x="223" y="141"/>
                  </a:lnTo>
                  <a:lnTo>
                    <a:pt x="230" y="143"/>
                  </a:lnTo>
                  <a:lnTo>
                    <a:pt x="240" y="147"/>
                  </a:lnTo>
                  <a:lnTo>
                    <a:pt x="247" y="145"/>
                  </a:lnTo>
                  <a:lnTo>
                    <a:pt x="255" y="139"/>
                  </a:lnTo>
                  <a:lnTo>
                    <a:pt x="257" y="133"/>
                  </a:lnTo>
                  <a:lnTo>
                    <a:pt x="259" y="128"/>
                  </a:lnTo>
                  <a:lnTo>
                    <a:pt x="257" y="120"/>
                  </a:lnTo>
                  <a:lnTo>
                    <a:pt x="255" y="111"/>
                  </a:lnTo>
                  <a:lnTo>
                    <a:pt x="253" y="99"/>
                  </a:lnTo>
                  <a:lnTo>
                    <a:pt x="249" y="90"/>
                  </a:lnTo>
                  <a:lnTo>
                    <a:pt x="243" y="78"/>
                  </a:lnTo>
                  <a:lnTo>
                    <a:pt x="242" y="69"/>
                  </a:lnTo>
                  <a:lnTo>
                    <a:pt x="234" y="57"/>
                  </a:lnTo>
                  <a:lnTo>
                    <a:pt x="230" y="46"/>
                  </a:lnTo>
                  <a:lnTo>
                    <a:pt x="226" y="36"/>
                  </a:lnTo>
                  <a:lnTo>
                    <a:pt x="223" y="29"/>
                  </a:lnTo>
                  <a:lnTo>
                    <a:pt x="219" y="21"/>
                  </a:lnTo>
                  <a:lnTo>
                    <a:pt x="217" y="15"/>
                  </a:lnTo>
                  <a:lnTo>
                    <a:pt x="215" y="14"/>
                  </a:lnTo>
                  <a:lnTo>
                    <a:pt x="234" y="2"/>
                  </a:lnTo>
                  <a:lnTo>
                    <a:pt x="234" y="8"/>
                  </a:lnTo>
                  <a:lnTo>
                    <a:pt x="238" y="14"/>
                  </a:lnTo>
                  <a:lnTo>
                    <a:pt x="242" y="21"/>
                  </a:lnTo>
                  <a:lnTo>
                    <a:pt x="243" y="31"/>
                  </a:lnTo>
                  <a:lnTo>
                    <a:pt x="247" y="40"/>
                  </a:lnTo>
                  <a:lnTo>
                    <a:pt x="247" y="46"/>
                  </a:lnTo>
                  <a:lnTo>
                    <a:pt x="251" y="52"/>
                  </a:lnTo>
                  <a:lnTo>
                    <a:pt x="253" y="59"/>
                  </a:lnTo>
                  <a:lnTo>
                    <a:pt x="255" y="67"/>
                  </a:lnTo>
                  <a:lnTo>
                    <a:pt x="257" y="73"/>
                  </a:lnTo>
                  <a:lnTo>
                    <a:pt x="259" y="78"/>
                  </a:lnTo>
                  <a:lnTo>
                    <a:pt x="259" y="84"/>
                  </a:lnTo>
                  <a:lnTo>
                    <a:pt x="261" y="92"/>
                  </a:lnTo>
                  <a:lnTo>
                    <a:pt x="264" y="103"/>
                  </a:lnTo>
                  <a:lnTo>
                    <a:pt x="268" y="116"/>
                  </a:lnTo>
                  <a:lnTo>
                    <a:pt x="270" y="126"/>
                  </a:lnTo>
                  <a:lnTo>
                    <a:pt x="270" y="135"/>
                  </a:lnTo>
                  <a:lnTo>
                    <a:pt x="270" y="143"/>
                  </a:lnTo>
                  <a:lnTo>
                    <a:pt x="270" y="150"/>
                  </a:lnTo>
                  <a:lnTo>
                    <a:pt x="264" y="158"/>
                  </a:lnTo>
                  <a:lnTo>
                    <a:pt x="259" y="160"/>
                  </a:lnTo>
                  <a:lnTo>
                    <a:pt x="249" y="160"/>
                  </a:lnTo>
                  <a:lnTo>
                    <a:pt x="240" y="160"/>
                  </a:lnTo>
                  <a:lnTo>
                    <a:pt x="230" y="156"/>
                  </a:lnTo>
                  <a:lnTo>
                    <a:pt x="223" y="152"/>
                  </a:lnTo>
                  <a:lnTo>
                    <a:pt x="217" y="150"/>
                  </a:lnTo>
                  <a:lnTo>
                    <a:pt x="217" y="150"/>
                  </a:lnTo>
                  <a:lnTo>
                    <a:pt x="215" y="152"/>
                  </a:lnTo>
                  <a:lnTo>
                    <a:pt x="215" y="156"/>
                  </a:lnTo>
                  <a:lnTo>
                    <a:pt x="213" y="162"/>
                  </a:lnTo>
                  <a:lnTo>
                    <a:pt x="211" y="169"/>
                  </a:lnTo>
                  <a:lnTo>
                    <a:pt x="209" y="177"/>
                  </a:lnTo>
                  <a:lnTo>
                    <a:pt x="205" y="185"/>
                  </a:lnTo>
                  <a:lnTo>
                    <a:pt x="202" y="188"/>
                  </a:lnTo>
                  <a:lnTo>
                    <a:pt x="198" y="192"/>
                  </a:lnTo>
                  <a:lnTo>
                    <a:pt x="188" y="188"/>
                  </a:lnTo>
                  <a:lnTo>
                    <a:pt x="183" y="185"/>
                  </a:lnTo>
                  <a:lnTo>
                    <a:pt x="177" y="179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7" y="181"/>
                  </a:lnTo>
                  <a:lnTo>
                    <a:pt x="175" y="187"/>
                  </a:lnTo>
                  <a:lnTo>
                    <a:pt x="175" y="194"/>
                  </a:lnTo>
                  <a:lnTo>
                    <a:pt x="173" y="198"/>
                  </a:lnTo>
                  <a:lnTo>
                    <a:pt x="169" y="206"/>
                  </a:lnTo>
                  <a:lnTo>
                    <a:pt x="166" y="207"/>
                  </a:lnTo>
                  <a:lnTo>
                    <a:pt x="160" y="209"/>
                  </a:lnTo>
                  <a:lnTo>
                    <a:pt x="152" y="207"/>
                  </a:lnTo>
                  <a:lnTo>
                    <a:pt x="147" y="206"/>
                  </a:lnTo>
                  <a:lnTo>
                    <a:pt x="139" y="204"/>
                  </a:lnTo>
                  <a:lnTo>
                    <a:pt x="135" y="202"/>
                  </a:lnTo>
                  <a:lnTo>
                    <a:pt x="126" y="198"/>
                  </a:lnTo>
                  <a:lnTo>
                    <a:pt x="124" y="196"/>
                  </a:lnTo>
                  <a:lnTo>
                    <a:pt x="120" y="202"/>
                  </a:lnTo>
                  <a:lnTo>
                    <a:pt x="116" y="213"/>
                  </a:lnTo>
                  <a:lnTo>
                    <a:pt x="109" y="223"/>
                  </a:lnTo>
                  <a:lnTo>
                    <a:pt x="99" y="225"/>
                  </a:lnTo>
                  <a:lnTo>
                    <a:pt x="95" y="223"/>
                  </a:lnTo>
                  <a:lnTo>
                    <a:pt x="91" y="219"/>
                  </a:lnTo>
                  <a:lnTo>
                    <a:pt x="84" y="213"/>
                  </a:lnTo>
                  <a:lnTo>
                    <a:pt x="78" y="209"/>
                  </a:lnTo>
                  <a:lnTo>
                    <a:pt x="70" y="202"/>
                  </a:lnTo>
                  <a:lnTo>
                    <a:pt x="61" y="196"/>
                  </a:lnTo>
                  <a:lnTo>
                    <a:pt x="53" y="190"/>
                  </a:lnTo>
                  <a:lnTo>
                    <a:pt x="46" y="183"/>
                  </a:lnTo>
                  <a:lnTo>
                    <a:pt x="36" y="175"/>
                  </a:lnTo>
                  <a:lnTo>
                    <a:pt x="29" y="166"/>
                  </a:lnTo>
                  <a:lnTo>
                    <a:pt x="21" y="158"/>
                  </a:lnTo>
                  <a:lnTo>
                    <a:pt x="15" y="152"/>
                  </a:lnTo>
                  <a:lnTo>
                    <a:pt x="8" y="143"/>
                  </a:lnTo>
                  <a:lnTo>
                    <a:pt x="4" y="137"/>
                  </a:lnTo>
                  <a:lnTo>
                    <a:pt x="0" y="130"/>
                  </a:lnTo>
                  <a:lnTo>
                    <a:pt x="2" y="124"/>
                  </a:lnTo>
                  <a:lnTo>
                    <a:pt x="2" y="116"/>
                  </a:lnTo>
                  <a:lnTo>
                    <a:pt x="4" y="111"/>
                  </a:lnTo>
                  <a:lnTo>
                    <a:pt x="4" y="105"/>
                  </a:lnTo>
                  <a:lnTo>
                    <a:pt x="8" y="101"/>
                  </a:lnTo>
                  <a:lnTo>
                    <a:pt x="12" y="93"/>
                  </a:lnTo>
                  <a:lnTo>
                    <a:pt x="21" y="90"/>
                  </a:lnTo>
                  <a:lnTo>
                    <a:pt x="27" y="88"/>
                  </a:lnTo>
                  <a:lnTo>
                    <a:pt x="38" y="88"/>
                  </a:lnTo>
                  <a:lnTo>
                    <a:pt x="48" y="93"/>
                  </a:lnTo>
                  <a:lnTo>
                    <a:pt x="59" y="101"/>
                  </a:lnTo>
                  <a:lnTo>
                    <a:pt x="57" y="99"/>
                  </a:lnTo>
                  <a:lnTo>
                    <a:pt x="55" y="93"/>
                  </a:lnTo>
                  <a:lnTo>
                    <a:pt x="53" y="86"/>
                  </a:lnTo>
                  <a:lnTo>
                    <a:pt x="50" y="78"/>
                  </a:lnTo>
                  <a:lnTo>
                    <a:pt x="48" y="67"/>
                  </a:lnTo>
                  <a:lnTo>
                    <a:pt x="48" y="59"/>
                  </a:lnTo>
                  <a:lnTo>
                    <a:pt x="50" y="52"/>
                  </a:lnTo>
                  <a:lnTo>
                    <a:pt x="53" y="50"/>
                  </a:lnTo>
                  <a:lnTo>
                    <a:pt x="65" y="46"/>
                  </a:lnTo>
                  <a:lnTo>
                    <a:pt x="76" y="46"/>
                  </a:lnTo>
                  <a:lnTo>
                    <a:pt x="84" y="50"/>
                  </a:lnTo>
                  <a:lnTo>
                    <a:pt x="88" y="52"/>
                  </a:lnTo>
                  <a:lnTo>
                    <a:pt x="86" y="50"/>
                  </a:lnTo>
                  <a:lnTo>
                    <a:pt x="86" y="46"/>
                  </a:lnTo>
                  <a:lnTo>
                    <a:pt x="84" y="40"/>
                  </a:lnTo>
                  <a:lnTo>
                    <a:pt x="84" y="34"/>
                  </a:lnTo>
                  <a:lnTo>
                    <a:pt x="84" y="25"/>
                  </a:lnTo>
                  <a:lnTo>
                    <a:pt x="86" y="19"/>
                  </a:lnTo>
                  <a:lnTo>
                    <a:pt x="88" y="14"/>
                  </a:lnTo>
                  <a:lnTo>
                    <a:pt x="91" y="10"/>
                  </a:lnTo>
                  <a:lnTo>
                    <a:pt x="97" y="8"/>
                  </a:lnTo>
                  <a:lnTo>
                    <a:pt x="103" y="8"/>
                  </a:lnTo>
                  <a:lnTo>
                    <a:pt x="109" y="8"/>
                  </a:lnTo>
                  <a:lnTo>
                    <a:pt x="116" y="10"/>
                  </a:lnTo>
                  <a:lnTo>
                    <a:pt x="126" y="14"/>
                  </a:lnTo>
                  <a:lnTo>
                    <a:pt x="131" y="15"/>
                  </a:lnTo>
                  <a:lnTo>
                    <a:pt x="141" y="0"/>
                  </a:lnTo>
                  <a:lnTo>
                    <a:pt x="173" y="0"/>
                  </a:lnTo>
                  <a:lnTo>
                    <a:pt x="183" y="14"/>
                  </a:lnTo>
                  <a:lnTo>
                    <a:pt x="183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5" name="Freeform 79"/>
            <p:cNvSpPr>
              <a:spLocks/>
            </p:cNvSpPr>
            <p:nvPr/>
          </p:nvSpPr>
          <p:spPr bwMode="auto">
            <a:xfrm>
              <a:off x="3147" y="2526"/>
              <a:ext cx="310" cy="266"/>
            </a:xfrm>
            <a:custGeom>
              <a:avLst/>
              <a:gdLst>
                <a:gd name="T0" fmla="*/ 607 w 620"/>
                <a:gd name="T1" fmla="*/ 4 h 533"/>
                <a:gd name="T2" fmla="*/ 580 w 620"/>
                <a:gd name="T3" fmla="*/ 21 h 533"/>
                <a:gd name="T4" fmla="*/ 557 w 620"/>
                <a:gd name="T5" fmla="*/ 40 h 533"/>
                <a:gd name="T6" fmla="*/ 527 w 620"/>
                <a:gd name="T7" fmla="*/ 61 h 533"/>
                <a:gd name="T8" fmla="*/ 495 w 620"/>
                <a:gd name="T9" fmla="*/ 86 h 533"/>
                <a:gd name="T10" fmla="*/ 458 w 620"/>
                <a:gd name="T11" fmla="*/ 112 h 533"/>
                <a:gd name="T12" fmla="*/ 420 w 620"/>
                <a:gd name="T13" fmla="*/ 141 h 533"/>
                <a:gd name="T14" fmla="*/ 379 w 620"/>
                <a:gd name="T15" fmla="*/ 171 h 533"/>
                <a:gd name="T16" fmla="*/ 335 w 620"/>
                <a:gd name="T17" fmla="*/ 204 h 533"/>
                <a:gd name="T18" fmla="*/ 293 w 620"/>
                <a:gd name="T19" fmla="*/ 236 h 533"/>
                <a:gd name="T20" fmla="*/ 249 w 620"/>
                <a:gd name="T21" fmla="*/ 268 h 533"/>
                <a:gd name="T22" fmla="*/ 208 w 620"/>
                <a:gd name="T23" fmla="*/ 299 h 533"/>
                <a:gd name="T24" fmla="*/ 168 w 620"/>
                <a:gd name="T25" fmla="*/ 329 h 533"/>
                <a:gd name="T26" fmla="*/ 130 w 620"/>
                <a:gd name="T27" fmla="*/ 358 h 533"/>
                <a:gd name="T28" fmla="*/ 97 w 620"/>
                <a:gd name="T29" fmla="*/ 384 h 533"/>
                <a:gd name="T30" fmla="*/ 65 w 620"/>
                <a:gd name="T31" fmla="*/ 407 h 533"/>
                <a:gd name="T32" fmla="*/ 40 w 620"/>
                <a:gd name="T33" fmla="*/ 428 h 533"/>
                <a:gd name="T34" fmla="*/ 21 w 620"/>
                <a:gd name="T35" fmla="*/ 443 h 533"/>
                <a:gd name="T36" fmla="*/ 6 w 620"/>
                <a:gd name="T37" fmla="*/ 455 h 533"/>
                <a:gd name="T38" fmla="*/ 0 w 620"/>
                <a:gd name="T39" fmla="*/ 470 h 533"/>
                <a:gd name="T40" fmla="*/ 12 w 620"/>
                <a:gd name="T41" fmla="*/ 495 h 533"/>
                <a:gd name="T42" fmla="*/ 31 w 620"/>
                <a:gd name="T43" fmla="*/ 519 h 533"/>
                <a:gd name="T44" fmla="*/ 59 w 620"/>
                <a:gd name="T45" fmla="*/ 533 h 533"/>
                <a:gd name="T46" fmla="*/ 74 w 620"/>
                <a:gd name="T47" fmla="*/ 515 h 533"/>
                <a:gd name="T48" fmla="*/ 97 w 620"/>
                <a:gd name="T49" fmla="*/ 496 h 533"/>
                <a:gd name="T50" fmla="*/ 118 w 620"/>
                <a:gd name="T51" fmla="*/ 477 h 533"/>
                <a:gd name="T52" fmla="*/ 147 w 620"/>
                <a:gd name="T53" fmla="*/ 458 h 533"/>
                <a:gd name="T54" fmla="*/ 175 w 620"/>
                <a:gd name="T55" fmla="*/ 434 h 533"/>
                <a:gd name="T56" fmla="*/ 206 w 620"/>
                <a:gd name="T57" fmla="*/ 407 h 533"/>
                <a:gd name="T58" fmla="*/ 242 w 620"/>
                <a:gd name="T59" fmla="*/ 377 h 533"/>
                <a:gd name="T60" fmla="*/ 276 w 620"/>
                <a:gd name="T61" fmla="*/ 350 h 533"/>
                <a:gd name="T62" fmla="*/ 314 w 620"/>
                <a:gd name="T63" fmla="*/ 322 h 533"/>
                <a:gd name="T64" fmla="*/ 350 w 620"/>
                <a:gd name="T65" fmla="*/ 291 h 533"/>
                <a:gd name="T66" fmla="*/ 384 w 620"/>
                <a:gd name="T67" fmla="*/ 261 h 533"/>
                <a:gd name="T68" fmla="*/ 420 w 620"/>
                <a:gd name="T69" fmla="*/ 234 h 533"/>
                <a:gd name="T70" fmla="*/ 451 w 620"/>
                <a:gd name="T71" fmla="*/ 206 h 533"/>
                <a:gd name="T72" fmla="*/ 483 w 620"/>
                <a:gd name="T73" fmla="*/ 181 h 533"/>
                <a:gd name="T74" fmla="*/ 512 w 620"/>
                <a:gd name="T75" fmla="*/ 160 h 533"/>
                <a:gd name="T76" fmla="*/ 535 w 620"/>
                <a:gd name="T77" fmla="*/ 141 h 533"/>
                <a:gd name="T78" fmla="*/ 554 w 620"/>
                <a:gd name="T79" fmla="*/ 124 h 533"/>
                <a:gd name="T80" fmla="*/ 576 w 620"/>
                <a:gd name="T81" fmla="*/ 107 h 533"/>
                <a:gd name="T82" fmla="*/ 576 w 620"/>
                <a:gd name="T83" fmla="*/ 90 h 533"/>
                <a:gd name="T84" fmla="*/ 54 w 620"/>
                <a:gd name="T85" fmla="*/ 504 h 533"/>
                <a:gd name="T86" fmla="*/ 42 w 620"/>
                <a:gd name="T87" fmla="*/ 493 h 533"/>
                <a:gd name="T88" fmla="*/ 27 w 620"/>
                <a:gd name="T89" fmla="*/ 472 h 533"/>
                <a:gd name="T90" fmla="*/ 31 w 620"/>
                <a:gd name="T91" fmla="*/ 451 h 533"/>
                <a:gd name="T92" fmla="*/ 614 w 620"/>
                <a:gd name="T93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20" h="533">
                  <a:moveTo>
                    <a:pt x="614" y="0"/>
                  </a:moveTo>
                  <a:lnTo>
                    <a:pt x="612" y="0"/>
                  </a:lnTo>
                  <a:lnTo>
                    <a:pt x="607" y="4"/>
                  </a:lnTo>
                  <a:lnTo>
                    <a:pt x="597" y="10"/>
                  </a:lnTo>
                  <a:lnTo>
                    <a:pt x="588" y="17"/>
                  </a:lnTo>
                  <a:lnTo>
                    <a:pt x="580" y="21"/>
                  </a:lnTo>
                  <a:lnTo>
                    <a:pt x="573" y="27"/>
                  </a:lnTo>
                  <a:lnTo>
                    <a:pt x="565" y="33"/>
                  </a:lnTo>
                  <a:lnTo>
                    <a:pt x="557" y="40"/>
                  </a:lnTo>
                  <a:lnTo>
                    <a:pt x="546" y="46"/>
                  </a:lnTo>
                  <a:lnTo>
                    <a:pt x="538" y="54"/>
                  </a:lnTo>
                  <a:lnTo>
                    <a:pt x="527" y="61"/>
                  </a:lnTo>
                  <a:lnTo>
                    <a:pt x="517" y="69"/>
                  </a:lnTo>
                  <a:lnTo>
                    <a:pt x="506" y="76"/>
                  </a:lnTo>
                  <a:lnTo>
                    <a:pt x="495" y="86"/>
                  </a:lnTo>
                  <a:lnTo>
                    <a:pt x="481" y="93"/>
                  </a:lnTo>
                  <a:lnTo>
                    <a:pt x="470" y="103"/>
                  </a:lnTo>
                  <a:lnTo>
                    <a:pt x="458" y="112"/>
                  </a:lnTo>
                  <a:lnTo>
                    <a:pt x="445" y="122"/>
                  </a:lnTo>
                  <a:lnTo>
                    <a:pt x="432" y="131"/>
                  </a:lnTo>
                  <a:lnTo>
                    <a:pt x="420" y="141"/>
                  </a:lnTo>
                  <a:lnTo>
                    <a:pt x="405" y="150"/>
                  </a:lnTo>
                  <a:lnTo>
                    <a:pt x="392" y="162"/>
                  </a:lnTo>
                  <a:lnTo>
                    <a:pt x="379" y="171"/>
                  </a:lnTo>
                  <a:lnTo>
                    <a:pt x="365" y="183"/>
                  </a:lnTo>
                  <a:lnTo>
                    <a:pt x="350" y="192"/>
                  </a:lnTo>
                  <a:lnTo>
                    <a:pt x="335" y="204"/>
                  </a:lnTo>
                  <a:lnTo>
                    <a:pt x="322" y="215"/>
                  </a:lnTo>
                  <a:lnTo>
                    <a:pt x="308" y="227"/>
                  </a:lnTo>
                  <a:lnTo>
                    <a:pt x="293" y="236"/>
                  </a:lnTo>
                  <a:lnTo>
                    <a:pt x="278" y="247"/>
                  </a:lnTo>
                  <a:lnTo>
                    <a:pt x="265" y="257"/>
                  </a:lnTo>
                  <a:lnTo>
                    <a:pt x="249" y="268"/>
                  </a:lnTo>
                  <a:lnTo>
                    <a:pt x="236" y="278"/>
                  </a:lnTo>
                  <a:lnTo>
                    <a:pt x="221" y="289"/>
                  </a:lnTo>
                  <a:lnTo>
                    <a:pt x="208" y="299"/>
                  </a:lnTo>
                  <a:lnTo>
                    <a:pt x="194" y="310"/>
                  </a:lnTo>
                  <a:lnTo>
                    <a:pt x="181" y="318"/>
                  </a:lnTo>
                  <a:lnTo>
                    <a:pt x="168" y="329"/>
                  </a:lnTo>
                  <a:lnTo>
                    <a:pt x="154" y="339"/>
                  </a:lnTo>
                  <a:lnTo>
                    <a:pt x="143" y="348"/>
                  </a:lnTo>
                  <a:lnTo>
                    <a:pt x="130" y="358"/>
                  </a:lnTo>
                  <a:lnTo>
                    <a:pt x="118" y="365"/>
                  </a:lnTo>
                  <a:lnTo>
                    <a:pt x="107" y="375"/>
                  </a:lnTo>
                  <a:lnTo>
                    <a:pt x="97" y="384"/>
                  </a:lnTo>
                  <a:lnTo>
                    <a:pt x="86" y="392"/>
                  </a:lnTo>
                  <a:lnTo>
                    <a:pt x="74" y="400"/>
                  </a:lnTo>
                  <a:lnTo>
                    <a:pt x="65" y="407"/>
                  </a:lnTo>
                  <a:lnTo>
                    <a:pt x="57" y="415"/>
                  </a:lnTo>
                  <a:lnTo>
                    <a:pt x="48" y="420"/>
                  </a:lnTo>
                  <a:lnTo>
                    <a:pt x="40" y="428"/>
                  </a:lnTo>
                  <a:lnTo>
                    <a:pt x="33" y="434"/>
                  </a:lnTo>
                  <a:lnTo>
                    <a:pt x="27" y="439"/>
                  </a:lnTo>
                  <a:lnTo>
                    <a:pt x="21" y="443"/>
                  </a:lnTo>
                  <a:lnTo>
                    <a:pt x="16" y="447"/>
                  </a:lnTo>
                  <a:lnTo>
                    <a:pt x="10" y="451"/>
                  </a:lnTo>
                  <a:lnTo>
                    <a:pt x="6" y="455"/>
                  </a:lnTo>
                  <a:lnTo>
                    <a:pt x="2" y="460"/>
                  </a:lnTo>
                  <a:lnTo>
                    <a:pt x="0" y="464"/>
                  </a:lnTo>
                  <a:lnTo>
                    <a:pt x="0" y="470"/>
                  </a:lnTo>
                  <a:lnTo>
                    <a:pt x="6" y="481"/>
                  </a:lnTo>
                  <a:lnTo>
                    <a:pt x="8" y="487"/>
                  </a:lnTo>
                  <a:lnTo>
                    <a:pt x="12" y="495"/>
                  </a:lnTo>
                  <a:lnTo>
                    <a:pt x="16" y="500"/>
                  </a:lnTo>
                  <a:lnTo>
                    <a:pt x="21" y="508"/>
                  </a:lnTo>
                  <a:lnTo>
                    <a:pt x="31" y="519"/>
                  </a:lnTo>
                  <a:lnTo>
                    <a:pt x="42" y="529"/>
                  </a:lnTo>
                  <a:lnTo>
                    <a:pt x="52" y="533"/>
                  </a:lnTo>
                  <a:lnTo>
                    <a:pt x="59" y="533"/>
                  </a:lnTo>
                  <a:lnTo>
                    <a:pt x="61" y="529"/>
                  </a:lnTo>
                  <a:lnTo>
                    <a:pt x="67" y="523"/>
                  </a:lnTo>
                  <a:lnTo>
                    <a:pt x="74" y="515"/>
                  </a:lnTo>
                  <a:lnTo>
                    <a:pt x="86" y="508"/>
                  </a:lnTo>
                  <a:lnTo>
                    <a:pt x="90" y="502"/>
                  </a:lnTo>
                  <a:lnTo>
                    <a:pt x="97" y="496"/>
                  </a:lnTo>
                  <a:lnTo>
                    <a:pt x="103" y="491"/>
                  </a:lnTo>
                  <a:lnTo>
                    <a:pt x="112" y="485"/>
                  </a:lnTo>
                  <a:lnTo>
                    <a:pt x="118" y="477"/>
                  </a:lnTo>
                  <a:lnTo>
                    <a:pt x="128" y="472"/>
                  </a:lnTo>
                  <a:lnTo>
                    <a:pt x="135" y="464"/>
                  </a:lnTo>
                  <a:lnTo>
                    <a:pt x="147" y="458"/>
                  </a:lnTo>
                  <a:lnTo>
                    <a:pt x="154" y="449"/>
                  </a:lnTo>
                  <a:lnTo>
                    <a:pt x="166" y="441"/>
                  </a:lnTo>
                  <a:lnTo>
                    <a:pt x="175" y="434"/>
                  </a:lnTo>
                  <a:lnTo>
                    <a:pt x="187" y="424"/>
                  </a:lnTo>
                  <a:lnTo>
                    <a:pt x="196" y="415"/>
                  </a:lnTo>
                  <a:lnTo>
                    <a:pt x="206" y="407"/>
                  </a:lnTo>
                  <a:lnTo>
                    <a:pt x="219" y="396"/>
                  </a:lnTo>
                  <a:lnTo>
                    <a:pt x="230" y="388"/>
                  </a:lnTo>
                  <a:lnTo>
                    <a:pt x="242" y="377"/>
                  </a:lnTo>
                  <a:lnTo>
                    <a:pt x="253" y="369"/>
                  </a:lnTo>
                  <a:lnTo>
                    <a:pt x="265" y="360"/>
                  </a:lnTo>
                  <a:lnTo>
                    <a:pt x="276" y="350"/>
                  </a:lnTo>
                  <a:lnTo>
                    <a:pt x="289" y="339"/>
                  </a:lnTo>
                  <a:lnTo>
                    <a:pt x="301" y="331"/>
                  </a:lnTo>
                  <a:lnTo>
                    <a:pt x="314" y="322"/>
                  </a:lnTo>
                  <a:lnTo>
                    <a:pt x="327" y="312"/>
                  </a:lnTo>
                  <a:lnTo>
                    <a:pt x="339" y="301"/>
                  </a:lnTo>
                  <a:lnTo>
                    <a:pt x="350" y="291"/>
                  </a:lnTo>
                  <a:lnTo>
                    <a:pt x="362" y="280"/>
                  </a:lnTo>
                  <a:lnTo>
                    <a:pt x="373" y="272"/>
                  </a:lnTo>
                  <a:lnTo>
                    <a:pt x="384" y="261"/>
                  </a:lnTo>
                  <a:lnTo>
                    <a:pt x="398" y="251"/>
                  </a:lnTo>
                  <a:lnTo>
                    <a:pt x="407" y="242"/>
                  </a:lnTo>
                  <a:lnTo>
                    <a:pt x="420" y="234"/>
                  </a:lnTo>
                  <a:lnTo>
                    <a:pt x="430" y="225"/>
                  </a:lnTo>
                  <a:lnTo>
                    <a:pt x="441" y="215"/>
                  </a:lnTo>
                  <a:lnTo>
                    <a:pt x="451" y="206"/>
                  </a:lnTo>
                  <a:lnTo>
                    <a:pt x="462" y="198"/>
                  </a:lnTo>
                  <a:lnTo>
                    <a:pt x="474" y="189"/>
                  </a:lnTo>
                  <a:lnTo>
                    <a:pt x="483" y="181"/>
                  </a:lnTo>
                  <a:lnTo>
                    <a:pt x="493" y="175"/>
                  </a:lnTo>
                  <a:lnTo>
                    <a:pt x="502" y="168"/>
                  </a:lnTo>
                  <a:lnTo>
                    <a:pt x="512" y="160"/>
                  </a:lnTo>
                  <a:lnTo>
                    <a:pt x="519" y="152"/>
                  </a:lnTo>
                  <a:lnTo>
                    <a:pt x="527" y="145"/>
                  </a:lnTo>
                  <a:lnTo>
                    <a:pt x="535" y="141"/>
                  </a:lnTo>
                  <a:lnTo>
                    <a:pt x="540" y="133"/>
                  </a:lnTo>
                  <a:lnTo>
                    <a:pt x="548" y="130"/>
                  </a:lnTo>
                  <a:lnTo>
                    <a:pt x="554" y="124"/>
                  </a:lnTo>
                  <a:lnTo>
                    <a:pt x="561" y="122"/>
                  </a:lnTo>
                  <a:lnTo>
                    <a:pt x="571" y="112"/>
                  </a:lnTo>
                  <a:lnTo>
                    <a:pt x="576" y="107"/>
                  </a:lnTo>
                  <a:lnTo>
                    <a:pt x="582" y="103"/>
                  </a:lnTo>
                  <a:lnTo>
                    <a:pt x="584" y="103"/>
                  </a:lnTo>
                  <a:lnTo>
                    <a:pt x="576" y="90"/>
                  </a:lnTo>
                  <a:lnTo>
                    <a:pt x="59" y="506"/>
                  </a:lnTo>
                  <a:lnTo>
                    <a:pt x="57" y="506"/>
                  </a:lnTo>
                  <a:lnTo>
                    <a:pt x="54" y="504"/>
                  </a:lnTo>
                  <a:lnTo>
                    <a:pt x="52" y="500"/>
                  </a:lnTo>
                  <a:lnTo>
                    <a:pt x="48" y="498"/>
                  </a:lnTo>
                  <a:lnTo>
                    <a:pt x="42" y="493"/>
                  </a:lnTo>
                  <a:lnTo>
                    <a:pt x="36" y="485"/>
                  </a:lnTo>
                  <a:lnTo>
                    <a:pt x="31" y="477"/>
                  </a:lnTo>
                  <a:lnTo>
                    <a:pt x="27" y="472"/>
                  </a:lnTo>
                  <a:lnTo>
                    <a:pt x="27" y="464"/>
                  </a:lnTo>
                  <a:lnTo>
                    <a:pt x="27" y="460"/>
                  </a:lnTo>
                  <a:lnTo>
                    <a:pt x="31" y="451"/>
                  </a:lnTo>
                  <a:lnTo>
                    <a:pt x="33" y="449"/>
                  </a:lnTo>
                  <a:lnTo>
                    <a:pt x="620" y="16"/>
                  </a:lnTo>
                  <a:lnTo>
                    <a:pt x="614" y="0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6" name="Freeform 80"/>
            <p:cNvSpPr>
              <a:spLocks/>
            </p:cNvSpPr>
            <p:nvPr/>
          </p:nvSpPr>
          <p:spPr bwMode="auto">
            <a:xfrm>
              <a:off x="3533" y="2285"/>
              <a:ext cx="283" cy="206"/>
            </a:xfrm>
            <a:custGeom>
              <a:avLst/>
              <a:gdLst>
                <a:gd name="T0" fmla="*/ 546 w 567"/>
                <a:gd name="T1" fmla="*/ 0 h 413"/>
                <a:gd name="T2" fmla="*/ 557 w 567"/>
                <a:gd name="T3" fmla="*/ 10 h 413"/>
                <a:gd name="T4" fmla="*/ 567 w 567"/>
                <a:gd name="T5" fmla="*/ 25 h 413"/>
                <a:gd name="T6" fmla="*/ 557 w 567"/>
                <a:gd name="T7" fmla="*/ 31 h 413"/>
                <a:gd name="T8" fmla="*/ 540 w 567"/>
                <a:gd name="T9" fmla="*/ 44 h 413"/>
                <a:gd name="T10" fmla="*/ 525 w 567"/>
                <a:gd name="T11" fmla="*/ 52 h 413"/>
                <a:gd name="T12" fmla="*/ 512 w 567"/>
                <a:gd name="T13" fmla="*/ 63 h 413"/>
                <a:gd name="T14" fmla="*/ 496 w 567"/>
                <a:gd name="T15" fmla="*/ 76 h 413"/>
                <a:gd name="T16" fmla="*/ 479 w 567"/>
                <a:gd name="T17" fmla="*/ 90 h 413"/>
                <a:gd name="T18" fmla="*/ 458 w 567"/>
                <a:gd name="T19" fmla="*/ 103 h 413"/>
                <a:gd name="T20" fmla="*/ 437 w 567"/>
                <a:gd name="T21" fmla="*/ 116 h 413"/>
                <a:gd name="T22" fmla="*/ 415 w 567"/>
                <a:gd name="T23" fmla="*/ 133 h 413"/>
                <a:gd name="T24" fmla="*/ 392 w 567"/>
                <a:gd name="T25" fmla="*/ 151 h 413"/>
                <a:gd name="T26" fmla="*/ 367 w 567"/>
                <a:gd name="T27" fmla="*/ 168 h 413"/>
                <a:gd name="T28" fmla="*/ 344 w 567"/>
                <a:gd name="T29" fmla="*/ 185 h 413"/>
                <a:gd name="T30" fmla="*/ 318 w 567"/>
                <a:gd name="T31" fmla="*/ 204 h 413"/>
                <a:gd name="T32" fmla="*/ 293 w 567"/>
                <a:gd name="T33" fmla="*/ 223 h 413"/>
                <a:gd name="T34" fmla="*/ 268 w 567"/>
                <a:gd name="T35" fmla="*/ 240 h 413"/>
                <a:gd name="T36" fmla="*/ 244 w 567"/>
                <a:gd name="T37" fmla="*/ 257 h 413"/>
                <a:gd name="T38" fmla="*/ 219 w 567"/>
                <a:gd name="T39" fmla="*/ 274 h 413"/>
                <a:gd name="T40" fmla="*/ 196 w 567"/>
                <a:gd name="T41" fmla="*/ 291 h 413"/>
                <a:gd name="T42" fmla="*/ 171 w 567"/>
                <a:gd name="T43" fmla="*/ 306 h 413"/>
                <a:gd name="T44" fmla="*/ 150 w 567"/>
                <a:gd name="T45" fmla="*/ 324 h 413"/>
                <a:gd name="T46" fmla="*/ 129 w 567"/>
                <a:gd name="T47" fmla="*/ 337 h 413"/>
                <a:gd name="T48" fmla="*/ 110 w 567"/>
                <a:gd name="T49" fmla="*/ 352 h 413"/>
                <a:gd name="T50" fmla="*/ 91 w 567"/>
                <a:gd name="T51" fmla="*/ 363 h 413"/>
                <a:gd name="T52" fmla="*/ 76 w 567"/>
                <a:gd name="T53" fmla="*/ 375 h 413"/>
                <a:gd name="T54" fmla="*/ 61 w 567"/>
                <a:gd name="T55" fmla="*/ 386 h 413"/>
                <a:gd name="T56" fmla="*/ 50 w 567"/>
                <a:gd name="T57" fmla="*/ 396 h 413"/>
                <a:gd name="T58" fmla="*/ 34 w 567"/>
                <a:gd name="T59" fmla="*/ 407 h 413"/>
                <a:gd name="T60" fmla="*/ 29 w 567"/>
                <a:gd name="T61" fmla="*/ 413 h 413"/>
                <a:gd name="T62" fmla="*/ 515 w 567"/>
                <a:gd name="T63" fmla="*/ 48 h 413"/>
                <a:gd name="T64" fmla="*/ 512 w 567"/>
                <a:gd name="T65" fmla="*/ 44 h 413"/>
                <a:gd name="T66" fmla="*/ 498 w 567"/>
                <a:gd name="T67" fmla="*/ 46 h 413"/>
                <a:gd name="T68" fmla="*/ 491 w 567"/>
                <a:gd name="T69" fmla="*/ 50 h 413"/>
                <a:gd name="T70" fmla="*/ 474 w 567"/>
                <a:gd name="T71" fmla="*/ 61 h 413"/>
                <a:gd name="T72" fmla="*/ 460 w 567"/>
                <a:gd name="T73" fmla="*/ 69 h 413"/>
                <a:gd name="T74" fmla="*/ 449 w 567"/>
                <a:gd name="T75" fmla="*/ 78 h 413"/>
                <a:gd name="T76" fmla="*/ 434 w 567"/>
                <a:gd name="T77" fmla="*/ 88 h 413"/>
                <a:gd name="T78" fmla="*/ 418 w 567"/>
                <a:gd name="T79" fmla="*/ 99 h 413"/>
                <a:gd name="T80" fmla="*/ 399 w 567"/>
                <a:gd name="T81" fmla="*/ 111 h 413"/>
                <a:gd name="T82" fmla="*/ 382 w 567"/>
                <a:gd name="T83" fmla="*/ 124 h 413"/>
                <a:gd name="T84" fmla="*/ 361 w 567"/>
                <a:gd name="T85" fmla="*/ 137 h 413"/>
                <a:gd name="T86" fmla="*/ 340 w 567"/>
                <a:gd name="T87" fmla="*/ 152 h 413"/>
                <a:gd name="T88" fmla="*/ 320 w 567"/>
                <a:gd name="T89" fmla="*/ 166 h 413"/>
                <a:gd name="T90" fmla="*/ 297 w 567"/>
                <a:gd name="T91" fmla="*/ 181 h 413"/>
                <a:gd name="T92" fmla="*/ 276 w 567"/>
                <a:gd name="T93" fmla="*/ 196 h 413"/>
                <a:gd name="T94" fmla="*/ 255 w 567"/>
                <a:gd name="T95" fmla="*/ 211 h 413"/>
                <a:gd name="T96" fmla="*/ 232 w 567"/>
                <a:gd name="T97" fmla="*/ 227 h 413"/>
                <a:gd name="T98" fmla="*/ 209 w 567"/>
                <a:gd name="T99" fmla="*/ 240 h 413"/>
                <a:gd name="T100" fmla="*/ 188 w 567"/>
                <a:gd name="T101" fmla="*/ 255 h 413"/>
                <a:gd name="T102" fmla="*/ 167 w 567"/>
                <a:gd name="T103" fmla="*/ 270 h 413"/>
                <a:gd name="T104" fmla="*/ 147 w 567"/>
                <a:gd name="T105" fmla="*/ 284 h 413"/>
                <a:gd name="T106" fmla="*/ 128 w 567"/>
                <a:gd name="T107" fmla="*/ 299 h 413"/>
                <a:gd name="T108" fmla="*/ 109 w 567"/>
                <a:gd name="T109" fmla="*/ 312 h 413"/>
                <a:gd name="T110" fmla="*/ 93 w 567"/>
                <a:gd name="T111" fmla="*/ 324 h 413"/>
                <a:gd name="T112" fmla="*/ 76 w 567"/>
                <a:gd name="T113" fmla="*/ 333 h 413"/>
                <a:gd name="T114" fmla="*/ 63 w 567"/>
                <a:gd name="T115" fmla="*/ 343 h 413"/>
                <a:gd name="T116" fmla="*/ 50 w 567"/>
                <a:gd name="T117" fmla="*/ 352 h 413"/>
                <a:gd name="T118" fmla="*/ 40 w 567"/>
                <a:gd name="T119" fmla="*/ 360 h 413"/>
                <a:gd name="T120" fmla="*/ 25 w 567"/>
                <a:gd name="T121" fmla="*/ 369 h 413"/>
                <a:gd name="T122" fmla="*/ 21 w 567"/>
                <a:gd name="T123" fmla="*/ 375 h 413"/>
                <a:gd name="T124" fmla="*/ 0 w 567"/>
                <a:gd name="T125" fmla="*/ 356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67" h="413">
                  <a:moveTo>
                    <a:pt x="0" y="356"/>
                  </a:moveTo>
                  <a:lnTo>
                    <a:pt x="546" y="0"/>
                  </a:lnTo>
                  <a:lnTo>
                    <a:pt x="550" y="2"/>
                  </a:lnTo>
                  <a:lnTo>
                    <a:pt x="557" y="10"/>
                  </a:lnTo>
                  <a:lnTo>
                    <a:pt x="563" y="17"/>
                  </a:lnTo>
                  <a:lnTo>
                    <a:pt x="567" y="25"/>
                  </a:lnTo>
                  <a:lnTo>
                    <a:pt x="563" y="25"/>
                  </a:lnTo>
                  <a:lnTo>
                    <a:pt x="557" y="31"/>
                  </a:lnTo>
                  <a:lnTo>
                    <a:pt x="550" y="35"/>
                  </a:lnTo>
                  <a:lnTo>
                    <a:pt x="540" y="44"/>
                  </a:lnTo>
                  <a:lnTo>
                    <a:pt x="532" y="46"/>
                  </a:lnTo>
                  <a:lnTo>
                    <a:pt x="525" y="52"/>
                  </a:lnTo>
                  <a:lnTo>
                    <a:pt x="519" y="57"/>
                  </a:lnTo>
                  <a:lnTo>
                    <a:pt x="512" y="63"/>
                  </a:lnTo>
                  <a:lnTo>
                    <a:pt x="504" y="69"/>
                  </a:lnTo>
                  <a:lnTo>
                    <a:pt x="496" y="76"/>
                  </a:lnTo>
                  <a:lnTo>
                    <a:pt x="487" y="82"/>
                  </a:lnTo>
                  <a:lnTo>
                    <a:pt x="479" y="90"/>
                  </a:lnTo>
                  <a:lnTo>
                    <a:pt x="468" y="95"/>
                  </a:lnTo>
                  <a:lnTo>
                    <a:pt x="458" y="103"/>
                  </a:lnTo>
                  <a:lnTo>
                    <a:pt x="447" y="109"/>
                  </a:lnTo>
                  <a:lnTo>
                    <a:pt x="437" y="116"/>
                  </a:lnTo>
                  <a:lnTo>
                    <a:pt x="426" y="124"/>
                  </a:lnTo>
                  <a:lnTo>
                    <a:pt x="415" y="133"/>
                  </a:lnTo>
                  <a:lnTo>
                    <a:pt x="403" y="141"/>
                  </a:lnTo>
                  <a:lnTo>
                    <a:pt x="392" y="151"/>
                  </a:lnTo>
                  <a:lnTo>
                    <a:pt x="378" y="158"/>
                  </a:lnTo>
                  <a:lnTo>
                    <a:pt x="367" y="168"/>
                  </a:lnTo>
                  <a:lnTo>
                    <a:pt x="356" y="175"/>
                  </a:lnTo>
                  <a:lnTo>
                    <a:pt x="344" y="185"/>
                  </a:lnTo>
                  <a:lnTo>
                    <a:pt x="331" y="192"/>
                  </a:lnTo>
                  <a:lnTo>
                    <a:pt x="318" y="204"/>
                  </a:lnTo>
                  <a:lnTo>
                    <a:pt x="306" y="211"/>
                  </a:lnTo>
                  <a:lnTo>
                    <a:pt x="293" y="223"/>
                  </a:lnTo>
                  <a:lnTo>
                    <a:pt x="280" y="230"/>
                  </a:lnTo>
                  <a:lnTo>
                    <a:pt x="268" y="240"/>
                  </a:lnTo>
                  <a:lnTo>
                    <a:pt x="255" y="247"/>
                  </a:lnTo>
                  <a:lnTo>
                    <a:pt x="244" y="257"/>
                  </a:lnTo>
                  <a:lnTo>
                    <a:pt x="230" y="265"/>
                  </a:lnTo>
                  <a:lnTo>
                    <a:pt x="219" y="274"/>
                  </a:lnTo>
                  <a:lnTo>
                    <a:pt x="205" y="282"/>
                  </a:lnTo>
                  <a:lnTo>
                    <a:pt x="196" y="291"/>
                  </a:lnTo>
                  <a:lnTo>
                    <a:pt x="183" y="299"/>
                  </a:lnTo>
                  <a:lnTo>
                    <a:pt x="171" y="306"/>
                  </a:lnTo>
                  <a:lnTo>
                    <a:pt x="162" y="314"/>
                  </a:lnTo>
                  <a:lnTo>
                    <a:pt x="150" y="324"/>
                  </a:lnTo>
                  <a:lnTo>
                    <a:pt x="139" y="329"/>
                  </a:lnTo>
                  <a:lnTo>
                    <a:pt x="129" y="337"/>
                  </a:lnTo>
                  <a:lnTo>
                    <a:pt x="120" y="344"/>
                  </a:lnTo>
                  <a:lnTo>
                    <a:pt x="110" y="352"/>
                  </a:lnTo>
                  <a:lnTo>
                    <a:pt x="101" y="358"/>
                  </a:lnTo>
                  <a:lnTo>
                    <a:pt x="91" y="363"/>
                  </a:lnTo>
                  <a:lnTo>
                    <a:pt x="82" y="369"/>
                  </a:lnTo>
                  <a:lnTo>
                    <a:pt x="76" y="375"/>
                  </a:lnTo>
                  <a:lnTo>
                    <a:pt x="69" y="381"/>
                  </a:lnTo>
                  <a:lnTo>
                    <a:pt x="61" y="386"/>
                  </a:lnTo>
                  <a:lnTo>
                    <a:pt x="55" y="390"/>
                  </a:lnTo>
                  <a:lnTo>
                    <a:pt x="50" y="396"/>
                  </a:lnTo>
                  <a:lnTo>
                    <a:pt x="40" y="401"/>
                  </a:lnTo>
                  <a:lnTo>
                    <a:pt x="34" y="407"/>
                  </a:lnTo>
                  <a:lnTo>
                    <a:pt x="31" y="411"/>
                  </a:lnTo>
                  <a:lnTo>
                    <a:pt x="29" y="413"/>
                  </a:lnTo>
                  <a:lnTo>
                    <a:pt x="29" y="392"/>
                  </a:lnTo>
                  <a:lnTo>
                    <a:pt x="515" y="48"/>
                  </a:lnTo>
                  <a:lnTo>
                    <a:pt x="513" y="46"/>
                  </a:lnTo>
                  <a:lnTo>
                    <a:pt x="512" y="44"/>
                  </a:lnTo>
                  <a:lnTo>
                    <a:pt x="506" y="44"/>
                  </a:lnTo>
                  <a:lnTo>
                    <a:pt x="498" y="46"/>
                  </a:lnTo>
                  <a:lnTo>
                    <a:pt x="496" y="46"/>
                  </a:lnTo>
                  <a:lnTo>
                    <a:pt x="491" y="50"/>
                  </a:lnTo>
                  <a:lnTo>
                    <a:pt x="483" y="55"/>
                  </a:lnTo>
                  <a:lnTo>
                    <a:pt x="474" y="61"/>
                  </a:lnTo>
                  <a:lnTo>
                    <a:pt x="466" y="65"/>
                  </a:lnTo>
                  <a:lnTo>
                    <a:pt x="460" y="69"/>
                  </a:lnTo>
                  <a:lnTo>
                    <a:pt x="455" y="73"/>
                  </a:lnTo>
                  <a:lnTo>
                    <a:pt x="449" y="78"/>
                  </a:lnTo>
                  <a:lnTo>
                    <a:pt x="441" y="82"/>
                  </a:lnTo>
                  <a:lnTo>
                    <a:pt x="434" y="88"/>
                  </a:lnTo>
                  <a:lnTo>
                    <a:pt x="426" y="93"/>
                  </a:lnTo>
                  <a:lnTo>
                    <a:pt x="418" y="99"/>
                  </a:lnTo>
                  <a:lnTo>
                    <a:pt x="409" y="105"/>
                  </a:lnTo>
                  <a:lnTo>
                    <a:pt x="399" y="111"/>
                  </a:lnTo>
                  <a:lnTo>
                    <a:pt x="390" y="116"/>
                  </a:lnTo>
                  <a:lnTo>
                    <a:pt x="382" y="124"/>
                  </a:lnTo>
                  <a:lnTo>
                    <a:pt x="371" y="130"/>
                  </a:lnTo>
                  <a:lnTo>
                    <a:pt x="361" y="137"/>
                  </a:lnTo>
                  <a:lnTo>
                    <a:pt x="350" y="143"/>
                  </a:lnTo>
                  <a:lnTo>
                    <a:pt x="340" y="152"/>
                  </a:lnTo>
                  <a:lnTo>
                    <a:pt x="329" y="158"/>
                  </a:lnTo>
                  <a:lnTo>
                    <a:pt x="320" y="166"/>
                  </a:lnTo>
                  <a:lnTo>
                    <a:pt x="308" y="173"/>
                  </a:lnTo>
                  <a:lnTo>
                    <a:pt x="297" y="181"/>
                  </a:lnTo>
                  <a:lnTo>
                    <a:pt x="285" y="187"/>
                  </a:lnTo>
                  <a:lnTo>
                    <a:pt x="276" y="196"/>
                  </a:lnTo>
                  <a:lnTo>
                    <a:pt x="264" y="204"/>
                  </a:lnTo>
                  <a:lnTo>
                    <a:pt x="255" y="211"/>
                  </a:lnTo>
                  <a:lnTo>
                    <a:pt x="244" y="219"/>
                  </a:lnTo>
                  <a:lnTo>
                    <a:pt x="232" y="227"/>
                  </a:lnTo>
                  <a:lnTo>
                    <a:pt x="221" y="232"/>
                  </a:lnTo>
                  <a:lnTo>
                    <a:pt x="209" y="240"/>
                  </a:lnTo>
                  <a:lnTo>
                    <a:pt x="200" y="247"/>
                  </a:lnTo>
                  <a:lnTo>
                    <a:pt x="188" y="255"/>
                  </a:lnTo>
                  <a:lnTo>
                    <a:pt x="179" y="263"/>
                  </a:lnTo>
                  <a:lnTo>
                    <a:pt x="167" y="270"/>
                  </a:lnTo>
                  <a:lnTo>
                    <a:pt x="158" y="278"/>
                  </a:lnTo>
                  <a:lnTo>
                    <a:pt x="147" y="284"/>
                  </a:lnTo>
                  <a:lnTo>
                    <a:pt x="137" y="291"/>
                  </a:lnTo>
                  <a:lnTo>
                    <a:pt x="128" y="299"/>
                  </a:lnTo>
                  <a:lnTo>
                    <a:pt x="118" y="305"/>
                  </a:lnTo>
                  <a:lnTo>
                    <a:pt x="109" y="312"/>
                  </a:lnTo>
                  <a:lnTo>
                    <a:pt x="101" y="316"/>
                  </a:lnTo>
                  <a:lnTo>
                    <a:pt x="93" y="324"/>
                  </a:lnTo>
                  <a:lnTo>
                    <a:pt x="84" y="329"/>
                  </a:lnTo>
                  <a:lnTo>
                    <a:pt x="76" y="333"/>
                  </a:lnTo>
                  <a:lnTo>
                    <a:pt x="69" y="337"/>
                  </a:lnTo>
                  <a:lnTo>
                    <a:pt x="63" y="343"/>
                  </a:lnTo>
                  <a:lnTo>
                    <a:pt x="55" y="346"/>
                  </a:lnTo>
                  <a:lnTo>
                    <a:pt x="50" y="352"/>
                  </a:lnTo>
                  <a:lnTo>
                    <a:pt x="44" y="356"/>
                  </a:lnTo>
                  <a:lnTo>
                    <a:pt x="40" y="360"/>
                  </a:lnTo>
                  <a:lnTo>
                    <a:pt x="31" y="365"/>
                  </a:lnTo>
                  <a:lnTo>
                    <a:pt x="25" y="369"/>
                  </a:lnTo>
                  <a:lnTo>
                    <a:pt x="21" y="373"/>
                  </a:lnTo>
                  <a:lnTo>
                    <a:pt x="21" y="375"/>
                  </a:lnTo>
                  <a:lnTo>
                    <a:pt x="0" y="356"/>
                  </a:lnTo>
                  <a:lnTo>
                    <a:pt x="0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8" name="Freeform 82"/>
            <p:cNvSpPr>
              <a:spLocks/>
            </p:cNvSpPr>
            <p:nvPr/>
          </p:nvSpPr>
          <p:spPr bwMode="auto">
            <a:xfrm>
              <a:off x="2916" y="2796"/>
              <a:ext cx="161" cy="24"/>
            </a:xfrm>
            <a:custGeom>
              <a:avLst/>
              <a:gdLst>
                <a:gd name="T0" fmla="*/ 0 w 324"/>
                <a:gd name="T1" fmla="*/ 19 h 50"/>
                <a:gd name="T2" fmla="*/ 12 w 324"/>
                <a:gd name="T3" fmla="*/ 25 h 50"/>
                <a:gd name="T4" fmla="*/ 25 w 324"/>
                <a:gd name="T5" fmla="*/ 33 h 50"/>
                <a:gd name="T6" fmla="*/ 44 w 324"/>
                <a:gd name="T7" fmla="*/ 38 h 50"/>
                <a:gd name="T8" fmla="*/ 63 w 324"/>
                <a:gd name="T9" fmla="*/ 42 h 50"/>
                <a:gd name="T10" fmla="*/ 76 w 324"/>
                <a:gd name="T11" fmla="*/ 44 h 50"/>
                <a:gd name="T12" fmla="*/ 92 w 324"/>
                <a:gd name="T13" fmla="*/ 46 h 50"/>
                <a:gd name="T14" fmla="*/ 111 w 324"/>
                <a:gd name="T15" fmla="*/ 48 h 50"/>
                <a:gd name="T16" fmla="*/ 130 w 324"/>
                <a:gd name="T17" fmla="*/ 50 h 50"/>
                <a:gd name="T18" fmla="*/ 151 w 324"/>
                <a:gd name="T19" fmla="*/ 50 h 50"/>
                <a:gd name="T20" fmla="*/ 173 w 324"/>
                <a:gd name="T21" fmla="*/ 48 h 50"/>
                <a:gd name="T22" fmla="*/ 194 w 324"/>
                <a:gd name="T23" fmla="*/ 46 h 50"/>
                <a:gd name="T24" fmla="*/ 213 w 324"/>
                <a:gd name="T25" fmla="*/ 44 h 50"/>
                <a:gd name="T26" fmla="*/ 230 w 324"/>
                <a:gd name="T27" fmla="*/ 40 h 50"/>
                <a:gd name="T28" fmla="*/ 246 w 324"/>
                <a:gd name="T29" fmla="*/ 38 h 50"/>
                <a:gd name="T30" fmla="*/ 261 w 324"/>
                <a:gd name="T31" fmla="*/ 36 h 50"/>
                <a:gd name="T32" fmla="*/ 278 w 324"/>
                <a:gd name="T33" fmla="*/ 34 h 50"/>
                <a:gd name="T34" fmla="*/ 297 w 324"/>
                <a:gd name="T35" fmla="*/ 31 h 50"/>
                <a:gd name="T36" fmla="*/ 310 w 324"/>
                <a:gd name="T37" fmla="*/ 27 h 50"/>
                <a:gd name="T38" fmla="*/ 322 w 324"/>
                <a:gd name="T39" fmla="*/ 23 h 50"/>
                <a:gd name="T40" fmla="*/ 322 w 324"/>
                <a:gd name="T41" fmla="*/ 8 h 50"/>
                <a:gd name="T42" fmla="*/ 312 w 324"/>
                <a:gd name="T43" fmla="*/ 12 h 50"/>
                <a:gd name="T44" fmla="*/ 301 w 324"/>
                <a:gd name="T45" fmla="*/ 14 h 50"/>
                <a:gd name="T46" fmla="*/ 287 w 324"/>
                <a:gd name="T47" fmla="*/ 17 h 50"/>
                <a:gd name="T48" fmla="*/ 270 w 324"/>
                <a:gd name="T49" fmla="*/ 19 h 50"/>
                <a:gd name="T50" fmla="*/ 251 w 324"/>
                <a:gd name="T51" fmla="*/ 25 h 50"/>
                <a:gd name="T52" fmla="*/ 230 w 324"/>
                <a:gd name="T53" fmla="*/ 29 h 50"/>
                <a:gd name="T54" fmla="*/ 208 w 324"/>
                <a:gd name="T55" fmla="*/ 31 h 50"/>
                <a:gd name="T56" fmla="*/ 192 w 324"/>
                <a:gd name="T57" fmla="*/ 31 h 50"/>
                <a:gd name="T58" fmla="*/ 181 w 324"/>
                <a:gd name="T59" fmla="*/ 33 h 50"/>
                <a:gd name="T60" fmla="*/ 168 w 324"/>
                <a:gd name="T61" fmla="*/ 33 h 50"/>
                <a:gd name="T62" fmla="*/ 154 w 324"/>
                <a:gd name="T63" fmla="*/ 34 h 50"/>
                <a:gd name="T64" fmla="*/ 141 w 324"/>
                <a:gd name="T65" fmla="*/ 34 h 50"/>
                <a:gd name="T66" fmla="*/ 128 w 324"/>
                <a:gd name="T67" fmla="*/ 34 h 50"/>
                <a:gd name="T68" fmla="*/ 114 w 324"/>
                <a:gd name="T69" fmla="*/ 33 h 50"/>
                <a:gd name="T70" fmla="*/ 101 w 324"/>
                <a:gd name="T71" fmla="*/ 33 h 50"/>
                <a:gd name="T72" fmla="*/ 88 w 324"/>
                <a:gd name="T73" fmla="*/ 31 h 50"/>
                <a:gd name="T74" fmla="*/ 73 w 324"/>
                <a:gd name="T75" fmla="*/ 29 h 50"/>
                <a:gd name="T76" fmla="*/ 61 w 324"/>
                <a:gd name="T77" fmla="*/ 25 h 50"/>
                <a:gd name="T78" fmla="*/ 48 w 324"/>
                <a:gd name="T79" fmla="*/ 21 h 50"/>
                <a:gd name="T80" fmla="*/ 35 w 324"/>
                <a:gd name="T81" fmla="*/ 17 h 50"/>
                <a:gd name="T82" fmla="*/ 23 w 324"/>
                <a:gd name="T83" fmla="*/ 12 h 50"/>
                <a:gd name="T84" fmla="*/ 0 w 324"/>
                <a:gd name="T85" fmla="*/ 0 h 50"/>
                <a:gd name="T86" fmla="*/ 0 w 324"/>
                <a:gd name="T87" fmla="*/ 1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50">
                  <a:moveTo>
                    <a:pt x="0" y="17"/>
                  </a:moveTo>
                  <a:lnTo>
                    <a:pt x="0" y="19"/>
                  </a:lnTo>
                  <a:lnTo>
                    <a:pt x="8" y="23"/>
                  </a:lnTo>
                  <a:lnTo>
                    <a:pt x="12" y="25"/>
                  </a:lnTo>
                  <a:lnTo>
                    <a:pt x="17" y="29"/>
                  </a:lnTo>
                  <a:lnTo>
                    <a:pt x="25" y="33"/>
                  </a:lnTo>
                  <a:lnTo>
                    <a:pt x="35" y="36"/>
                  </a:lnTo>
                  <a:lnTo>
                    <a:pt x="44" y="38"/>
                  </a:lnTo>
                  <a:lnTo>
                    <a:pt x="55" y="40"/>
                  </a:lnTo>
                  <a:lnTo>
                    <a:pt x="63" y="42"/>
                  </a:lnTo>
                  <a:lnTo>
                    <a:pt x="71" y="44"/>
                  </a:lnTo>
                  <a:lnTo>
                    <a:pt x="76" y="44"/>
                  </a:lnTo>
                  <a:lnTo>
                    <a:pt x="84" y="46"/>
                  </a:lnTo>
                  <a:lnTo>
                    <a:pt x="92" y="46"/>
                  </a:lnTo>
                  <a:lnTo>
                    <a:pt x="101" y="48"/>
                  </a:lnTo>
                  <a:lnTo>
                    <a:pt x="111" y="48"/>
                  </a:lnTo>
                  <a:lnTo>
                    <a:pt x="120" y="50"/>
                  </a:lnTo>
                  <a:lnTo>
                    <a:pt x="130" y="50"/>
                  </a:lnTo>
                  <a:lnTo>
                    <a:pt x="141" y="50"/>
                  </a:lnTo>
                  <a:lnTo>
                    <a:pt x="151" y="50"/>
                  </a:lnTo>
                  <a:lnTo>
                    <a:pt x="164" y="50"/>
                  </a:lnTo>
                  <a:lnTo>
                    <a:pt x="173" y="48"/>
                  </a:lnTo>
                  <a:lnTo>
                    <a:pt x="185" y="46"/>
                  </a:lnTo>
                  <a:lnTo>
                    <a:pt x="194" y="46"/>
                  </a:lnTo>
                  <a:lnTo>
                    <a:pt x="206" y="44"/>
                  </a:lnTo>
                  <a:lnTo>
                    <a:pt x="213" y="44"/>
                  </a:lnTo>
                  <a:lnTo>
                    <a:pt x="223" y="42"/>
                  </a:lnTo>
                  <a:lnTo>
                    <a:pt x="230" y="40"/>
                  </a:lnTo>
                  <a:lnTo>
                    <a:pt x="240" y="40"/>
                  </a:lnTo>
                  <a:lnTo>
                    <a:pt x="246" y="38"/>
                  </a:lnTo>
                  <a:lnTo>
                    <a:pt x="253" y="38"/>
                  </a:lnTo>
                  <a:lnTo>
                    <a:pt x="261" y="36"/>
                  </a:lnTo>
                  <a:lnTo>
                    <a:pt x="267" y="36"/>
                  </a:lnTo>
                  <a:lnTo>
                    <a:pt x="278" y="34"/>
                  </a:lnTo>
                  <a:lnTo>
                    <a:pt x="289" y="33"/>
                  </a:lnTo>
                  <a:lnTo>
                    <a:pt x="297" y="31"/>
                  </a:lnTo>
                  <a:lnTo>
                    <a:pt x="305" y="29"/>
                  </a:lnTo>
                  <a:lnTo>
                    <a:pt x="310" y="27"/>
                  </a:lnTo>
                  <a:lnTo>
                    <a:pt x="316" y="25"/>
                  </a:lnTo>
                  <a:lnTo>
                    <a:pt x="322" y="23"/>
                  </a:lnTo>
                  <a:lnTo>
                    <a:pt x="324" y="23"/>
                  </a:lnTo>
                  <a:lnTo>
                    <a:pt x="322" y="8"/>
                  </a:lnTo>
                  <a:lnTo>
                    <a:pt x="318" y="8"/>
                  </a:lnTo>
                  <a:lnTo>
                    <a:pt x="312" y="12"/>
                  </a:lnTo>
                  <a:lnTo>
                    <a:pt x="306" y="12"/>
                  </a:lnTo>
                  <a:lnTo>
                    <a:pt x="301" y="14"/>
                  </a:lnTo>
                  <a:lnTo>
                    <a:pt x="295" y="14"/>
                  </a:lnTo>
                  <a:lnTo>
                    <a:pt x="287" y="17"/>
                  </a:lnTo>
                  <a:lnTo>
                    <a:pt x="278" y="17"/>
                  </a:lnTo>
                  <a:lnTo>
                    <a:pt x="270" y="19"/>
                  </a:lnTo>
                  <a:lnTo>
                    <a:pt x="261" y="23"/>
                  </a:lnTo>
                  <a:lnTo>
                    <a:pt x="251" y="25"/>
                  </a:lnTo>
                  <a:lnTo>
                    <a:pt x="240" y="25"/>
                  </a:lnTo>
                  <a:lnTo>
                    <a:pt x="230" y="29"/>
                  </a:lnTo>
                  <a:lnTo>
                    <a:pt x="219" y="29"/>
                  </a:lnTo>
                  <a:lnTo>
                    <a:pt x="208" y="31"/>
                  </a:lnTo>
                  <a:lnTo>
                    <a:pt x="200" y="31"/>
                  </a:lnTo>
                  <a:lnTo>
                    <a:pt x="192" y="31"/>
                  </a:lnTo>
                  <a:lnTo>
                    <a:pt x="187" y="31"/>
                  </a:lnTo>
                  <a:lnTo>
                    <a:pt x="181" y="33"/>
                  </a:lnTo>
                  <a:lnTo>
                    <a:pt x="173" y="33"/>
                  </a:lnTo>
                  <a:lnTo>
                    <a:pt x="168" y="33"/>
                  </a:lnTo>
                  <a:lnTo>
                    <a:pt x="160" y="33"/>
                  </a:lnTo>
                  <a:lnTo>
                    <a:pt x="154" y="34"/>
                  </a:lnTo>
                  <a:lnTo>
                    <a:pt x="149" y="34"/>
                  </a:lnTo>
                  <a:lnTo>
                    <a:pt x="141" y="34"/>
                  </a:lnTo>
                  <a:lnTo>
                    <a:pt x="133" y="34"/>
                  </a:lnTo>
                  <a:lnTo>
                    <a:pt x="128" y="34"/>
                  </a:lnTo>
                  <a:lnTo>
                    <a:pt x="120" y="33"/>
                  </a:lnTo>
                  <a:lnTo>
                    <a:pt x="114" y="33"/>
                  </a:lnTo>
                  <a:lnTo>
                    <a:pt x="107" y="33"/>
                  </a:lnTo>
                  <a:lnTo>
                    <a:pt x="101" y="33"/>
                  </a:lnTo>
                  <a:lnTo>
                    <a:pt x="94" y="31"/>
                  </a:lnTo>
                  <a:lnTo>
                    <a:pt x="88" y="31"/>
                  </a:lnTo>
                  <a:lnTo>
                    <a:pt x="80" y="29"/>
                  </a:lnTo>
                  <a:lnTo>
                    <a:pt x="73" y="29"/>
                  </a:lnTo>
                  <a:lnTo>
                    <a:pt x="67" y="25"/>
                  </a:lnTo>
                  <a:lnTo>
                    <a:pt x="61" y="25"/>
                  </a:lnTo>
                  <a:lnTo>
                    <a:pt x="54" y="23"/>
                  </a:lnTo>
                  <a:lnTo>
                    <a:pt x="48" y="21"/>
                  </a:lnTo>
                  <a:lnTo>
                    <a:pt x="40" y="19"/>
                  </a:lnTo>
                  <a:lnTo>
                    <a:pt x="35" y="17"/>
                  </a:lnTo>
                  <a:lnTo>
                    <a:pt x="29" y="14"/>
                  </a:lnTo>
                  <a:lnTo>
                    <a:pt x="23" y="12"/>
                  </a:lnTo>
                  <a:lnTo>
                    <a:pt x="10" y="6"/>
                  </a:lnTo>
                  <a:lnTo>
                    <a:pt x="0" y="0"/>
                  </a:lnTo>
                  <a:lnTo>
                    <a:pt x="0" y="17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79" name="Freeform 83"/>
            <p:cNvSpPr>
              <a:spLocks/>
            </p:cNvSpPr>
            <p:nvPr/>
          </p:nvSpPr>
          <p:spPr bwMode="auto">
            <a:xfrm>
              <a:off x="2905" y="2810"/>
              <a:ext cx="184" cy="27"/>
            </a:xfrm>
            <a:custGeom>
              <a:avLst/>
              <a:gdLst>
                <a:gd name="T0" fmla="*/ 2 w 367"/>
                <a:gd name="T1" fmla="*/ 11 h 55"/>
                <a:gd name="T2" fmla="*/ 16 w 367"/>
                <a:gd name="T3" fmla="*/ 21 h 55"/>
                <a:gd name="T4" fmla="*/ 35 w 367"/>
                <a:gd name="T5" fmla="*/ 28 h 55"/>
                <a:gd name="T6" fmla="*/ 50 w 367"/>
                <a:gd name="T7" fmla="*/ 36 h 55"/>
                <a:gd name="T8" fmla="*/ 65 w 367"/>
                <a:gd name="T9" fmla="*/ 40 h 55"/>
                <a:gd name="T10" fmla="*/ 78 w 367"/>
                <a:gd name="T11" fmla="*/ 43 h 55"/>
                <a:gd name="T12" fmla="*/ 94 w 367"/>
                <a:gd name="T13" fmla="*/ 47 h 55"/>
                <a:gd name="T14" fmla="*/ 111 w 367"/>
                <a:gd name="T15" fmla="*/ 49 h 55"/>
                <a:gd name="T16" fmla="*/ 132 w 367"/>
                <a:gd name="T17" fmla="*/ 53 h 55"/>
                <a:gd name="T18" fmla="*/ 153 w 367"/>
                <a:gd name="T19" fmla="*/ 53 h 55"/>
                <a:gd name="T20" fmla="*/ 173 w 367"/>
                <a:gd name="T21" fmla="*/ 53 h 55"/>
                <a:gd name="T22" fmla="*/ 196 w 367"/>
                <a:gd name="T23" fmla="*/ 53 h 55"/>
                <a:gd name="T24" fmla="*/ 217 w 367"/>
                <a:gd name="T25" fmla="*/ 49 h 55"/>
                <a:gd name="T26" fmla="*/ 238 w 367"/>
                <a:gd name="T27" fmla="*/ 47 h 55"/>
                <a:gd name="T28" fmla="*/ 257 w 367"/>
                <a:gd name="T29" fmla="*/ 45 h 55"/>
                <a:gd name="T30" fmla="*/ 272 w 367"/>
                <a:gd name="T31" fmla="*/ 43 h 55"/>
                <a:gd name="T32" fmla="*/ 288 w 367"/>
                <a:gd name="T33" fmla="*/ 40 h 55"/>
                <a:gd name="T34" fmla="*/ 303 w 367"/>
                <a:gd name="T35" fmla="*/ 40 h 55"/>
                <a:gd name="T36" fmla="*/ 316 w 367"/>
                <a:gd name="T37" fmla="*/ 38 h 55"/>
                <a:gd name="T38" fmla="*/ 331 w 367"/>
                <a:gd name="T39" fmla="*/ 36 h 55"/>
                <a:gd name="T40" fmla="*/ 348 w 367"/>
                <a:gd name="T41" fmla="*/ 32 h 55"/>
                <a:gd name="T42" fmla="*/ 364 w 367"/>
                <a:gd name="T43" fmla="*/ 28 h 55"/>
                <a:gd name="T44" fmla="*/ 360 w 367"/>
                <a:gd name="T45" fmla="*/ 15 h 55"/>
                <a:gd name="T46" fmla="*/ 348 w 367"/>
                <a:gd name="T47" fmla="*/ 17 h 55"/>
                <a:gd name="T48" fmla="*/ 337 w 367"/>
                <a:gd name="T49" fmla="*/ 21 h 55"/>
                <a:gd name="T50" fmla="*/ 322 w 367"/>
                <a:gd name="T51" fmla="*/ 23 h 55"/>
                <a:gd name="T52" fmla="*/ 305 w 367"/>
                <a:gd name="T53" fmla="*/ 26 h 55"/>
                <a:gd name="T54" fmla="*/ 284 w 367"/>
                <a:gd name="T55" fmla="*/ 32 h 55"/>
                <a:gd name="T56" fmla="*/ 259 w 367"/>
                <a:gd name="T57" fmla="*/ 36 h 55"/>
                <a:gd name="T58" fmla="*/ 234 w 367"/>
                <a:gd name="T59" fmla="*/ 38 h 55"/>
                <a:gd name="T60" fmla="*/ 219 w 367"/>
                <a:gd name="T61" fmla="*/ 38 h 55"/>
                <a:gd name="T62" fmla="*/ 206 w 367"/>
                <a:gd name="T63" fmla="*/ 40 h 55"/>
                <a:gd name="T64" fmla="*/ 192 w 367"/>
                <a:gd name="T65" fmla="*/ 40 h 55"/>
                <a:gd name="T66" fmla="*/ 179 w 367"/>
                <a:gd name="T67" fmla="*/ 40 h 55"/>
                <a:gd name="T68" fmla="*/ 164 w 367"/>
                <a:gd name="T69" fmla="*/ 40 h 55"/>
                <a:gd name="T70" fmla="*/ 149 w 367"/>
                <a:gd name="T71" fmla="*/ 40 h 55"/>
                <a:gd name="T72" fmla="*/ 135 w 367"/>
                <a:gd name="T73" fmla="*/ 38 h 55"/>
                <a:gd name="T74" fmla="*/ 120 w 367"/>
                <a:gd name="T75" fmla="*/ 38 h 55"/>
                <a:gd name="T76" fmla="*/ 105 w 367"/>
                <a:gd name="T77" fmla="*/ 34 h 55"/>
                <a:gd name="T78" fmla="*/ 92 w 367"/>
                <a:gd name="T79" fmla="*/ 32 h 55"/>
                <a:gd name="T80" fmla="*/ 76 w 367"/>
                <a:gd name="T81" fmla="*/ 26 h 55"/>
                <a:gd name="T82" fmla="*/ 63 w 367"/>
                <a:gd name="T83" fmla="*/ 23 h 55"/>
                <a:gd name="T84" fmla="*/ 50 w 367"/>
                <a:gd name="T85" fmla="*/ 17 h 55"/>
                <a:gd name="T86" fmla="*/ 35 w 367"/>
                <a:gd name="T87" fmla="*/ 13 h 55"/>
                <a:gd name="T88" fmla="*/ 21 w 367"/>
                <a:gd name="T89" fmla="*/ 5 h 55"/>
                <a:gd name="T90" fmla="*/ 10 w 367"/>
                <a:gd name="T91" fmla="*/ 0 h 55"/>
                <a:gd name="T92" fmla="*/ 0 w 367"/>
                <a:gd name="T93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7" h="55">
                  <a:moveTo>
                    <a:pt x="0" y="9"/>
                  </a:moveTo>
                  <a:lnTo>
                    <a:pt x="2" y="11"/>
                  </a:lnTo>
                  <a:lnTo>
                    <a:pt x="10" y="17"/>
                  </a:lnTo>
                  <a:lnTo>
                    <a:pt x="16" y="21"/>
                  </a:lnTo>
                  <a:lnTo>
                    <a:pt x="23" y="24"/>
                  </a:lnTo>
                  <a:lnTo>
                    <a:pt x="35" y="28"/>
                  </a:lnTo>
                  <a:lnTo>
                    <a:pt x="46" y="36"/>
                  </a:lnTo>
                  <a:lnTo>
                    <a:pt x="50" y="36"/>
                  </a:lnTo>
                  <a:lnTo>
                    <a:pt x="57" y="38"/>
                  </a:lnTo>
                  <a:lnTo>
                    <a:pt x="65" y="40"/>
                  </a:lnTo>
                  <a:lnTo>
                    <a:pt x="71" y="43"/>
                  </a:lnTo>
                  <a:lnTo>
                    <a:pt x="78" y="43"/>
                  </a:lnTo>
                  <a:lnTo>
                    <a:pt x="86" y="47"/>
                  </a:lnTo>
                  <a:lnTo>
                    <a:pt x="94" y="47"/>
                  </a:lnTo>
                  <a:lnTo>
                    <a:pt x="103" y="49"/>
                  </a:lnTo>
                  <a:lnTo>
                    <a:pt x="111" y="49"/>
                  </a:lnTo>
                  <a:lnTo>
                    <a:pt x="120" y="51"/>
                  </a:lnTo>
                  <a:lnTo>
                    <a:pt x="132" y="53"/>
                  </a:lnTo>
                  <a:lnTo>
                    <a:pt x="141" y="53"/>
                  </a:lnTo>
                  <a:lnTo>
                    <a:pt x="153" y="53"/>
                  </a:lnTo>
                  <a:lnTo>
                    <a:pt x="162" y="53"/>
                  </a:lnTo>
                  <a:lnTo>
                    <a:pt x="173" y="53"/>
                  </a:lnTo>
                  <a:lnTo>
                    <a:pt x="187" y="55"/>
                  </a:lnTo>
                  <a:lnTo>
                    <a:pt x="196" y="53"/>
                  </a:lnTo>
                  <a:lnTo>
                    <a:pt x="208" y="53"/>
                  </a:lnTo>
                  <a:lnTo>
                    <a:pt x="217" y="49"/>
                  </a:lnTo>
                  <a:lnTo>
                    <a:pt x="229" y="49"/>
                  </a:lnTo>
                  <a:lnTo>
                    <a:pt x="238" y="47"/>
                  </a:lnTo>
                  <a:lnTo>
                    <a:pt x="248" y="47"/>
                  </a:lnTo>
                  <a:lnTo>
                    <a:pt x="257" y="45"/>
                  </a:lnTo>
                  <a:lnTo>
                    <a:pt x="267" y="45"/>
                  </a:lnTo>
                  <a:lnTo>
                    <a:pt x="272" y="43"/>
                  </a:lnTo>
                  <a:lnTo>
                    <a:pt x="282" y="43"/>
                  </a:lnTo>
                  <a:lnTo>
                    <a:pt x="288" y="40"/>
                  </a:lnTo>
                  <a:lnTo>
                    <a:pt x="297" y="40"/>
                  </a:lnTo>
                  <a:lnTo>
                    <a:pt x="303" y="40"/>
                  </a:lnTo>
                  <a:lnTo>
                    <a:pt x="310" y="38"/>
                  </a:lnTo>
                  <a:lnTo>
                    <a:pt x="316" y="38"/>
                  </a:lnTo>
                  <a:lnTo>
                    <a:pt x="322" y="38"/>
                  </a:lnTo>
                  <a:lnTo>
                    <a:pt x="331" y="36"/>
                  </a:lnTo>
                  <a:lnTo>
                    <a:pt x="341" y="34"/>
                  </a:lnTo>
                  <a:lnTo>
                    <a:pt x="348" y="32"/>
                  </a:lnTo>
                  <a:lnTo>
                    <a:pt x="356" y="30"/>
                  </a:lnTo>
                  <a:lnTo>
                    <a:pt x="364" y="28"/>
                  </a:lnTo>
                  <a:lnTo>
                    <a:pt x="367" y="28"/>
                  </a:lnTo>
                  <a:lnTo>
                    <a:pt x="360" y="15"/>
                  </a:lnTo>
                  <a:lnTo>
                    <a:pt x="356" y="15"/>
                  </a:lnTo>
                  <a:lnTo>
                    <a:pt x="348" y="17"/>
                  </a:lnTo>
                  <a:lnTo>
                    <a:pt x="343" y="17"/>
                  </a:lnTo>
                  <a:lnTo>
                    <a:pt x="337" y="21"/>
                  </a:lnTo>
                  <a:lnTo>
                    <a:pt x="329" y="21"/>
                  </a:lnTo>
                  <a:lnTo>
                    <a:pt x="322" y="23"/>
                  </a:lnTo>
                  <a:lnTo>
                    <a:pt x="314" y="24"/>
                  </a:lnTo>
                  <a:lnTo>
                    <a:pt x="305" y="26"/>
                  </a:lnTo>
                  <a:lnTo>
                    <a:pt x="293" y="28"/>
                  </a:lnTo>
                  <a:lnTo>
                    <a:pt x="284" y="32"/>
                  </a:lnTo>
                  <a:lnTo>
                    <a:pt x="270" y="32"/>
                  </a:lnTo>
                  <a:lnTo>
                    <a:pt x="259" y="36"/>
                  </a:lnTo>
                  <a:lnTo>
                    <a:pt x="246" y="36"/>
                  </a:lnTo>
                  <a:lnTo>
                    <a:pt x="234" y="38"/>
                  </a:lnTo>
                  <a:lnTo>
                    <a:pt x="227" y="38"/>
                  </a:lnTo>
                  <a:lnTo>
                    <a:pt x="219" y="38"/>
                  </a:lnTo>
                  <a:lnTo>
                    <a:pt x="213" y="38"/>
                  </a:lnTo>
                  <a:lnTo>
                    <a:pt x="206" y="40"/>
                  </a:lnTo>
                  <a:lnTo>
                    <a:pt x="200" y="40"/>
                  </a:lnTo>
                  <a:lnTo>
                    <a:pt x="192" y="40"/>
                  </a:lnTo>
                  <a:lnTo>
                    <a:pt x="185" y="40"/>
                  </a:lnTo>
                  <a:lnTo>
                    <a:pt x="179" y="40"/>
                  </a:lnTo>
                  <a:lnTo>
                    <a:pt x="170" y="40"/>
                  </a:lnTo>
                  <a:lnTo>
                    <a:pt x="164" y="40"/>
                  </a:lnTo>
                  <a:lnTo>
                    <a:pt x="156" y="40"/>
                  </a:lnTo>
                  <a:lnTo>
                    <a:pt x="149" y="40"/>
                  </a:lnTo>
                  <a:lnTo>
                    <a:pt x="141" y="38"/>
                  </a:lnTo>
                  <a:lnTo>
                    <a:pt x="135" y="38"/>
                  </a:lnTo>
                  <a:lnTo>
                    <a:pt x="128" y="38"/>
                  </a:lnTo>
                  <a:lnTo>
                    <a:pt x="120" y="38"/>
                  </a:lnTo>
                  <a:lnTo>
                    <a:pt x="113" y="36"/>
                  </a:lnTo>
                  <a:lnTo>
                    <a:pt x="105" y="34"/>
                  </a:lnTo>
                  <a:lnTo>
                    <a:pt x="97" y="32"/>
                  </a:lnTo>
                  <a:lnTo>
                    <a:pt x="92" y="32"/>
                  </a:lnTo>
                  <a:lnTo>
                    <a:pt x="84" y="28"/>
                  </a:lnTo>
                  <a:lnTo>
                    <a:pt x="76" y="26"/>
                  </a:lnTo>
                  <a:lnTo>
                    <a:pt x="71" y="24"/>
                  </a:lnTo>
                  <a:lnTo>
                    <a:pt x="63" y="23"/>
                  </a:lnTo>
                  <a:lnTo>
                    <a:pt x="56" y="21"/>
                  </a:lnTo>
                  <a:lnTo>
                    <a:pt x="50" y="17"/>
                  </a:lnTo>
                  <a:lnTo>
                    <a:pt x="42" y="15"/>
                  </a:lnTo>
                  <a:lnTo>
                    <a:pt x="35" y="13"/>
                  </a:lnTo>
                  <a:lnTo>
                    <a:pt x="29" y="9"/>
                  </a:lnTo>
                  <a:lnTo>
                    <a:pt x="21" y="5"/>
                  </a:lnTo>
                  <a:lnTo>
                    <a:pt x="16" y="2"/>
                  </a:lnTo>
                  <a:lnTo>
                    <a:pt x="10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4" name="Freeform 88"/>
            <p:cNvSpPr>
              <a:spLocks/>
            </p:cNvSpPr>
            <p:nvPr/>
          </p:nvSpPr>
          <p:spPr bwMode="auto">
            <a:xfrm>
              <a:off x="3196" y="2336"/>
              <a:ext cx="64" cy="130"/>
            </a:xfrm>
            <a:custGeom>
              <a:avLst/>
              <a:gdLst>
                <a:gd name="T0" fmla="*/ 57 w 128"/>
                <a:gd name="T1" fmla="*/ 76 h 261"/>
                <a:gd name="T2" fmla="*/ 53 w 128"/>
                <a:gd name="T3" fmla="*/ 74 h 261"/>
                <a:gd name="T4" fmla="*/ 50 w 128"/>
                <a:gd name="T5" fmla="*/ 69 h 261"/>
                <a:gd name="T6" fmla="*/ 52 w 128"/>
                <a:gd name="T7" fmla="*/ 57 h 261"/>
                <a:gd name="T8" fmla="*/ 57 w 128"/>
                <a:gd name="T9" fmla="*/ 55 h 261"/>
                <a:gd name="T10" fmla="*/ 65 w 128"/>
                <a:gd name="T11" fmla="*/ 57 h 261"/>
                <a:gd name="T12" fmla="*/ 69 w 128"/>
                <a:gd name="T13" fmla="*/ 67 h 261"/>
                <a:gd name="T14" fmla="*/ 63 w 128"/>
                <a:gd name="T15" fmla="*/ 74 h 261"/>
                <a:gd name="T16" fmla="*/ 61 w 128"/>
                <a:gd name="T17" fmla="*/ 76 h 261"/>
                <a:gd name="T18" fmla="*/ 61 w 128"/>
                <a:gd name="T19" fmla="*/ 120 h 261"/>
                <a:gd name="T20" fmla="*/ 107 w 128"/>
                <a:gd name="T21" fmla="*/ 25 h 261"/>
                <a:gd name="T22" fmla="*/ 105 w 128"/>
                <a:gd name="T23" fmla="*/ 23 h 261"/>
                <a:gd name="T24" fmla="*/ 101 w 128"/>
                <a:gd name="T25" fmla="*/ 21 h 261"/>
                <a:gd name="T26" fmla="*/ 99 w 128"/>
                <a:gd name="T27" fmla="*/ 15 h 261"/>
                <a:gd name="T28" fmla="*/ 101 w 128"/>
                <a:gd name="T29" fmla="*/ 12 h 261"/>
                <a:gd name="T30" fmla="*/ 101 w 128"/>
                <a:gd name="T31" fmla="*/ 4 h 261"/>
                <a:gd name="T32" fmla="*/ 107 w 128"/>
                <a:gd name="T33" fmla="*/ 2 h 261"/>
                <a:gd name="T34" fmla="*/ 112 w 128"/>
                <a:gd name="T35" fmla="*/ 0 h 261"/>
                <a:gd name="T36" fmla="*/ 122 w 128"/>
                <a:gd name="T37" fmla="*/ 2 h 261"/>
                <a:gd name="T38" fmla="*/ 126 w 128"/>
                <a:gd name="T39" fmla="*/ 4 h 261"/>
                <a:gd name="T40" fmla="*/ 128 w 128"/>
                <a:gd name="T41" fmla="*/ 10 h 261"/>
                <a:gd name="T42" fmla="*/ 128 w 128"/>
                <a:gd name="T43" fmla="*/ 15 h 261"/>
                <a:gd name="T44" fmla="*/ 128 w 128"/>
                <a:gd name="T45" fmla="*/ 21 h 261"/>
                <a:gd name="T46" fmla="*/ 122 w 128"/>
                <a:gd name="T47" fmla="*/ 25 h 261"/>
                <a:gd name="T48" fmla="*/ 114 w 128"/>
                <a:gd name="T49" fmla="*/ 27 h 261"/>
                <a:gd name="T50" fmla="*/ 65 w 128"/>
                <a:gd name="T51" fmla="*/ 122 h 261"/>
                <a:gd name="T52" fmla="*/ 101 w 128"/>
                <a:gd name="T53" fmla="*/ 116 h 261"/>
                <a:gd name="T54" fmla="*/ 99 w 128"/>
                <a:gd name="T55" fmla="*/ 126 h 261"/>
                <a:gd name="T56" fmla="*/ 63 w 128"/>
                <a:gd name="T57" fmla="*/ 133 h 261"/>
                <a:gd name="T58" fmla="*/ 114 w 128"/>
                <a:gd name="T59" fmla="*/ 213 h 261"/>
                <a:gd name="T60" fmla="*/ 110 w 128"/>
                <a:gd name="T61" fmla="*/ 219 h 261"/>
                <a:gd name="T62" fmla="*/ 61 w 128"/>
                <a:gd name="T63" fmla="*/ 135 h 261"/>
                <a:gd name="T64" fmla="*/ 57 w 128"/>
                <a:gd name="T65" fmla="*/ 236 h 261"/>
                <a:gd name="T66" fmla="*/ 59 w 128"/>
                <a:gd name="T67" fmla="*/ 236 h 261"/>
                <a:gd name="T68" fmla="*/ 63 w 128"/>
                <a:gd name="T69" fmla="*/ 240 h 261"/>
                <a:gd name="T70" fmla="*/ 69 w 128"/>
                <a:gd name="T71" fmla="*/ 242 h 261"/>
                <a:gd name="T72" fmla="*/ 71 w 128"/>
                <a:gd name="T73" fmla="*/ 251 h 261"/>
                <a:gd name="T74" fmla="*/ 67 w 128"/>
                <a:gd name="T75" fmla="*/ 257 h 261"/>
                <a:gd name="T76" fmla="*/ 61 w 128"/>
                <a:gd name="T77" fmla="*/ 261 h 261"/>
                <a:gd name="T78" fmla="*/ 52 w 128"/>
                <a:gd name="T79" fmla="*/ 259 h 261"/>
                <a:gd name="T80" fmla="*/ 50 w 128"/>
                <a:gd name="T81" fmla="*/ 251 h 261"/>
                <a:gd name="T82" fmla="*/ 50 w 128"/>
                <a:gd name="T83" fmla="*/ 242 h 261"/>
                <a:gd name="T84" fmla="*/ 53 w 128"/>
                <a:gd name="T85" fmla="*/ 236 h 261"/>
                <a:gd name="T86" fmla="*/ 55 w 128"/>
                <a:gd name="T87" fmla="*/ 236 h 261"/>
                <a:gd name="T88" fmla="*/ 57 w 128"/>
                <a:gd name="T89" fmla="*/ 236 h 261"/>
                <a:gd name="T90" fmla="*/ 50 w 128"/>
                <a:gd name="T91" fmla="*/ 150 h 261"/>
                <a:gd name="T92" fmla="*/ 2 w 128"/>
                <a:gd name="T93" fmla="*/ 245 h 261"/>
                <a:gd name="T94" fmla="*/ 0 w 128"/>
                <a:gd name="T95" fmla="*/ 242 h 261"/>
                <a:gd name="T96" fmla="*/ 55 w 128"/>
                <a:gd name="T97" fmla="*/ 133 h 261"/>
                <a:gd name="T98" fmla="*/ 25 w 128"/>
                <a:gd name="T99" fmla="*/ 143 h 261"/>
                <a:gd name="T100" fmla="*/ 25 w 128"/>
                <a:gd name="T101" fmla="*/ 135 h 261"/>
                <a:gd name="T102" fmla="*/ 55 w 128"/>
                <a:gd name="T103" fmla="*/ 126 h 261"/>
                <a:gd name="T104" fmla="*/ 17 w 128"/>
                <a:gd name="T105" fmla="*/ 63 h 261"/>
                <a:gd name="T106" fmla="*/ 17 w 128"/>
                <a:gd name="T107" fmla="*/ 59 h 261"/>
                <a:gd name="T108" fmla="*/ 21 w 128"/>
                <a:gd name="T109" fmla="*/ 59 h 261"/>
                <a:gd name="T110" fmla="*/ 57 w 128"/>
                <a:gd name="T111" fmla="*/ 122 h 261"/>
                <a:gd name="T112" fmla="*/ 57 w 128"/>
                <a:gd name="T113" fmla="*/ 76 h 261"/>
                <a:gd name="T114" fmla="*/ 57 w 128"/>
                <a:gd name="T115" fmla="*/ 76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1">
                  <a:moveTo>
                    <a:pt x="57" y="76"/>
                  </a:moveTo>
                  <a:lnTo>
                    <a:pt x="53" y="74"/>
                  </a:lnTo>
                  <a:lnTo>
                    <a:pt x="50" y="69"/>
                  </a:lnTo>
                  <a:lnTo>
                    <a:pt x="52" y="57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7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5" y="23"/>
                  </a:lnTo>
                  <a:lnTo>
                    <a:pt x="101" y="21"/>
                  </a:lnTo>
                  <a:lnTo>
                    <a:pt x="99" y="15"/>
                  </a:lnTo>
                  <a:lnTo>
                    <a:pt x="101" y="12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10"/>
                  </a:lnTo>
                  <a:lnTo>
                    <a:pt x="128" y="15"/>
                  </a:lnTo>
                  <a:lnTo>
                    <a:pt x="128" y="21"/>
                  </a:lnTo>
                  <a:lnTo>
                    <a:pt x="122" y="25"/>
                  </a:lnTo>
                  <a:lnTo>
                    <a:pt x="114" y="27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6"/>
                  </a:lnTo>
                  <a:lnTo>
                    <a:pt x="63" y="133"/>
                  </a:lnTo>
                  <a:lnTo>
                    <a:pt x="114" y="213"/>
                  </a:lnTo>
                  <a:lnTo>
                    <a:pt x="110" y="219"/>
                  </a:lnTo>
                  <a:lnTo>
                    <a:pt x="61" y="135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40"/>
                  </a:lnTo>
                  <a:lnTo>
                    <a:pt x="69" y="242"/>
                  </a:lnTo>
                  <a:lnTo>
                    <a:pt x="71" y="251"/>
                  </a:lnTo>
                  <a:lnTo>
                    <a:pt x="67" y="257"/>
                  </a:lnTo>
                  <a:lnTo>
                    <a:pt x="61" y="261"/>
                  </a:lnTo>
                  <a:lnTo>
                    <a:pt x="52" y="259"/>
                  </a:lnTo>
                  <a:lnTo>
                    <a:pt x="50" y="251"/>
                  </a:lnTo>
                  <a:lnTo>
                    <a:pt x="50" y="242"/>
                  </a:lnTo>
                  <a:lnTo>
                    <a:pt x="53" y="236"/>
                  </a:lnTo>
                  <a:lnTo>
                    <a:pt x="55" y="236"/>
                  </a:lnTo>
                  <a:lnTo>
                    <a:pt x="57" y="236"/>
                  </a:lnTo>
                  <a:lnTo>
                    <a:pt x="50" y="150"/>
                  </a:lnTo>
                  <a:lnTo>
                    <a:pt x="2" y="245"/>
                  </a:lnTo>
                  <a:lnTo>
                    <a:pt x="0" y="242"/>
                  </a:lnTo>
                  <a:lnTo>
                    <a:pt x="55" y="133"/>
                  </a:lnTo>
                  <a:lnTo>
                    <a:pt x="25" y="143"/>
                  </a:lnTo>
                  <a:lnTo>
                    <a:pt x="25" y="135"/>
                  </a:lnTo>
                  <a:lnTo>
                    <a:pt x="55" y="126"/>
                  </a:lnTo>
                  <a:lnTo>
                    <a:pt x="17" y="63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6" name="Freeform 90"/>
            <p:cNvSpPr>
              <a:spLocks/>
            </p:cNvSpPr>
            <p:nvPr/>
          </p:nvSpPr>
          <p:spPr bwMode="auto">
            <a:xfrm>
              <a:off x="3194" y="2787"/>
              <a:ext cx="64" cy="129"/>
            </a:xfrm>
            <a:custGeom>
              <a:avLst/>
              <a:gdLst>
                <a:gd name="T0" fmla="*/ 59 w 128"/>
                <a:gd name="T1" fmla="*/ 76 h 259"/>
                <a:gd name="T2" fmla="*/ 54 w 128"/>
                <a:gd name="T3" fmla="*/ 74 h 259"/>
                <a:gd name="T4" fmla="*/ 52 w 128"/>
                <a:gd name="T5" fmla="*/ 67 h 259"/>
                <a:gd name="T6" fmla="*/ 52 w 128"/>
                <a:gd name="T7" fmla="*/ 57 h 259"/>
                <a:gd name="T8" fmla="*/ 59 w 128"/>
                <a:gd name="T9" fmla="*/ 53 h 259"/>
                <a:gd name="T10" fmla="*/ 61 w 128"/>
                <a:gd name="T11" fmla="*/ 53 h 259"/>
                <a:gd name="T12" fmla="*/ 65 w 128"/>
                <a:gd name="T13" fmla="*/ 55 h 259"/>
                <a:gd name="T14" fmla="*/ 67 w 128"/>
                <a:gd name="T15" fmla="*/ 59 h 259"/>
                <a:gd name="T16" fmla="*/ 69 w 128"/>
                <a:gd name="T17" fmla="*/ 67 h 259"/>
                <a:gd name="T18" fmla="*/ 65 w 128"/>
                <a:gd name="T19" fmla="*/ 72 h 259"/>
                <a:gd name="T20" fmla="*/ 61 w 128"/>
                <a:gd name="T21" fmla="*/ 74 h 259"/>
                <a:gd name="T22" fmla="*/ 61 w 128"/>
                <a:gd name="T23" fmla="*/ 118 h 259"/>
                <a:gd name="T24" fmla="*/ 105 w 128"/>
                <a:gd name="T25" fmla="*/ 25 h 259"/>
                <a:gd name="T26" fmla="*/ 103 w 128"/>
                <a:gd name="T27" fmla="*/ 19 h 259"/>
                <a:gd name="T28" fmla="*/ 99 w 128"/>
                <a:gd name="T29" fmla="*/ 10 h 259"/>
                <a:gd name="T30" fmla="*/ 103 w 128"/>
                <a:gd name="T31" fmla="*/ 4 h 259"/>
                <a:gd name="T32" fmla="*/ 107 w 128"/>
                <a:gd name="T33" fmla="*/ 2 h 259"/>
                <a:gd name="T34" fmla="*/ 113 w 128"/>
                <a:gd name="T35" fmla="*/ 0 h 259"/>
                <a:gd name="T36" fmla="*/ 120 w 128"/>
                <a:gd name="T37" fmla="*/ 2 h 259"/>
                <a:gd name="T38" fmla="*/ 126 w 128"/>
                <a:gd name="T39" fmla="*/ 4 h 259"/>
                <a:gd name="T40" fmla="*/ 128 w 128"/>
                <a:gd name="T41" fmla="*/ 8 h 259"/>
                <a:gd name="T42" fmla="*/ 128 w 128"/>
                <a:gd name="T43" fmla="*/ 13 h 259"/>
                <a:gd name="T44" fmla="*/ 126 w 128"/>
                <a:gd name="T45" fmla="*/ 17 h 259"/>
                <a:gd name="T46" fmla="*/ 124 w 128"/>
                <a:gd name="T47" fmla="*/ 23 h 259"/>
                <a:gd name="T48" fmla="*/ 114 w 128"/>
                <a:gd name="T49" fmla="*/ 25 h 259"/>
                <a:gd name="T50" fmla="*/ 65 w 128"/>
                <a:gd name="T51" fmla="*/ 120 h 259"/>
                <a:gd name="T52" fmla="*/ 99 w 128"/>
                <a:gd name="T53" fmla="*/ 112 h 259"/>
                <a:gd name="T54" fmla="*/ 99 w 128"/>
                <a:gd name="T55" fmla="*/ 124 h 259"/>
                <a:gd name="T56" fmla="*/ 65 w 128"/>
                <a:gd name="T57" fmla="*/ 129 h 259"/>
                <a:gd name="T58" fmla="*/ 114 w 128"/>
                <a:gd name="T59" fmla="*/ 211 h 259"/>
                <a:gd name="T60" fmla="*/ 111 w 128"/>
                <a:gd name="T61" fmla="*/ 215 h 259"/>
                <a:gd name="T62" fmla="*/ 61 w 128"/>
                <a:gd name="T63" fmla="*/ 131 h 259"/>
                <a:gd name="T64" fmla="*/ 61 w 128"/>
                <a:gd name="T65" fmla="*/ 236 h 259"/>
                <a:gd name="T66" fmla="*/ 61 w 128"/>
                <a:gd name="T67" fmla="*/ 236 h 259"/>
                <a:gd name="T68" fmla="*/ 65 w 128"/>
                <a:gd name="T69" fmla="*/ 238 h 259"/>
                <a:gd name="T70" fmla="*/ 69 w 128"/>
                <a:gd name="T71" fmla="*/ 240 h 259"/>
                <a:gd name="T72" fmla="*/ 71 w 128"/>
                <a:gd name="T73" fmla="*/ 249 h 259"/>
                <a:gd name="T74" fmla="*/ 67 w 128"/>
                <a:gd name="T75" fmla="*/ 255 h 259"/>
                <a:gd name="T76" fmla="*/ 61 w 128"/>
                <a:gd name="T77" fmla="*/ 259 h 259"/>
                <a:gd name="T78" fmla="*/ 52 w 128"/>
                <a:gd name="T79" fmla="*/ 257 h 259"/>
                <a:gd name="T80" fmla="*/ 50 w 128"/>
                <a:gd name="T81" fmla="*/ 249 h 259"/>
                <a:gd name="T82" fmla="*/ 50 w 128"/>
                <a:gd name="T83" fmla="*/ 240 h 259"/>
                <a:gd name="T84" fmla="*/ 52 w 128"/>
                <a:gd name="T85" fmla="*/ 238 h 259"/>
                <a:gd name="T86" fmla="*/ 54 w 128"/>
                <a:gd name="T87" fmla="*/ 234 h 259"/>
                <a:gd name="T88" fmla="*/ 56 w 128"/>
                <a:gd name="T89" fmla="*/ 236 h 259"/>
                <a:gd name="T90" fmla="*/ 52 w 128"/>
                <a:gd name="T91" fmla="*/ 148 h 259"/>
                <a:gd name="T92" fmla="*/ 4 w 128"/>
                <a:gd name="T93" fmla="*/ 245 h 259"/>
                <a:gd name="T94" fmla="*/ 0 w 128"/>
                <a:gd name="T95" fmla="*/ 240 h 259"/>
                <a:gd name="T96" fmla="*/ 54 w 128"/>
                <a:gd name="T97" fmla="*/ 131 h 259"/>
                <a:gd name="T98" fmla="*/ 27 w 128"/>
                <a:gd name="T99" fmla="*/ 143 h 259"/>
                <a:gd name="T100" fmla="*/ 25 w 128"/>
                <a:gd name="T101" fmla="*/ 131 h 259"/>
                <a:gd name="T102" fmla="*/ 54 w 128"/>
                <a:gd name="T103" fmla="*/ 124 h 259"/>
                <a:gd name="T104" fmla="*/ 19 w 128"/>
                <a:gd name="T105" fmla="*/ 61 h 259"/>
                <a:gd name="T106" fmla="*/ 19 w 128"/>
                <a:gd name="T107" fmla="*/ 57 h 259"/>
                <a:gd name="T108" fmla="*/ 21 w 128"/>
                <a:gd name="T109" fmla="*/ 57 h 259"/>
                <a:gd name="T110" fmla="*/ 59 w 128"/>
                <a:gd name="T111" fmla="*/ 122 h 259"/>
                <a:gd name="T112" fmla="*/ 59 w 128"/>
                <a:gd name="T113" fmla="*/ 76 h 259"/>
                <a:gd name="T114" fmla="*/ 59 w 128"/>
                <a:gd name="T115" fmla="*/ 76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59">
                  <a:moveTo>
                    <a:pt x="59" y="76"/>
                  </a:moveTo>
                  <a:lnTo>
                    <a:pt x="54" y="74"/>
                  </a:lnTo>
                  <a:lnTo>
                    <a:pt x="52" y="67"/>
                  </a:lnTo>
                  <a:lnTo>
                    <a:pt x="52" y="57"/>
                  </a:lnTo>
                  <a:lnTo>
                    <a:pt x="59" y="53"/>
                  </a:lnTo>
                  <a:lnTo>
                    <a:pt x="61" y="53"/>
                  </a:lnTo>
                  <a:lnTo>
                    <a:pt x="65" y="55"/>
                  </a:lnTo>
                  <a:lnTo>
                    <a:pt x="67" y="59"/>
                  </a:lnTo>
                  <a:lnTo>
                    <a:pt x="69" y="67"/>
                  </a:lnTo>
                  <a:lnTo>
                    <a:pt x="65" y="72"/>
                  </a:lnTo>
                  <a:lnTo>
                    <a:pt x="61" y="74"/>
                  </a:lnTo>
                  <a:lnTo>
                    <a:pt x="61" y="118"/>
                  </a:lnTo>
                  <a:lnTo>
                    <a:pt x="105" y="25"/>
                  </a:lnTo>
                  <a:lnTo>
                    <a:pt x="103" y="19"/>
                  </a:lnTo>
                  <a:lnTo>
                    <a:pt x="99" y="10"/>
                  </a:lnTo>
                  <a:lnTo>
                    <a:pt x="103" y="4"/>
                  </a:lnTo>
                  <a:lnTo>
                    <a:pt x="107" y="2"/>
                  </a:lnTo>
                  <a:lnTo>
                    <a:pt x="113" y="0"/>
                  </a:lnTo>
                  <a:lnTo>
                    <a:pt x="120" y="2"/>
                  </a:lnTo>
                  <a:lnTo>
                    <a:pt x="126" y="4"/>
                  </a:lnTo>
                  <a:lnTo>
                    <a:pt x="128" y="8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4" y="23"/>
                  </a:lnTo>
                  <a:lnTo>
                    <a:pt x="114" y="25"/>
                  </a:lnTo>
                  <a:lnTo>
                    <a:pt x="65" y="120"/>
                  </a:lnTo>
                  <a:lnTo>
                    <a:pt x="99" y="112"/>
                  </a:lnTo>
                  <a:lnTo>
                    <a:pt x="99" y="124"/>
                  </a:lnTo>
                  <a:lnTo>
                    <a:pt x="65" y="129"/>
                  </a:lnTo>
                  <a:lnTo>
                    <a:pt x="114" y="211"/>
                  </a:lnTo>
                  <a:lnTo>
                    <a:pt x="111" y="215"/>
                  </a:lnTo>
                  <a:lnTo>
                    <a:pt x="61" y="131"/>
                  </a:lnTo>
                  <a:lnTo>
                    <a:pt x="61" y="236"/>
                  </a:lnTo>
                  <a:lnTo>
                    <a:pt x="61" y="236"/>
                  </a:lnTo>
                  <a:lnTo>
                    <a:pt x="65" y="238"/>
                  </a:lnTo>
                  <a:lnTo>
                    <a:pt x="69" y="240"/>
                  </a:lnTo>
                  <a:lnTo>
                    <a:pt x="71" y="249"/>
                  </a:lnTo>
                  <a:lnTo>
                    <a:pt x="67" y="255"/>
                  </a:lnTo>
                  <a:lnTo>
                    <a:pt x="61" y="259"/>
                  </a:lnTo>
                  <a:lnTo>
                    <a:pt x="52" y="257"/>
                  </a:lnTo>
                  <a:lnTo>
                    <a:pt x="50" y="249"/>
                  </a:lnTo>
                  <a:lnTo>
                    <a:pt x="50" y="240"/>
                  </a:lnTo>
                  <a:lnTo>
                    <a:pt x="52" y="238"/>
                  </a:lnTo>
                  <a:lnTo>
                    <a:pt x="54" y="234"/>
                  </a:lnTo>
                  <a:lnTo>
                    <a:pt x="56" y="236"/>
                  </a:lnTo>
                  <a:lnTo>
                    <a:pt x="52" y="148"/>
                  </a:lnTo>
                  <a:lnTo>
                    <a:pt x="4" y="245"/>
                  </a:lnTo>
                  <a:lnTo>
                    <a:pt x="0" y="240"/>
                  </a:lnTo>
                  <a:lnTo>
                    <a:pt x="54" y="131"/>
                  </a:lnTo>
                  <a:lnTo>
                    <a:pt x="27" y="143"/>
                  </a:lnTo>
                  <a:lnTo>
                    <a:pt x="25" y="131"/>
                  </a:lnTo>
                  <a:lnTo>
                    <a:pt x="54" y="124"/>
                  </a:lnTo>
                  <a:lnTo>
                    <a:pt x="19" y="61"/>
                  </a:lnTo>
                  <a:lnTo>
                    <a:pt x="19" y="57"/>
                  </a:lnTo>
                  <a:lnTo>
                    <a:pt x="21" y="57"/>
                  </a:lnTo>
                  <a:lnTo>
                    <a:pt x="59" y="122"/>
                  </a:lnTo>
                  <a:lnTo>
                    <a:pt x="59" y="76"/>
                  </a:lnTo>
                  <a:lnTo>
                    <a:pt x="59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7" name="Freeform 91"/>
            <p:cNvSpPr>
              <a:spLocks/>
            </p:cNvSpPr>
            <p:nvPr/>
          </p:nvSpPr>
          <p:spPr bwMode="auto">
            <a:xfrm>
              <a:off x="3196" y="1925"/>
              <a:ext cx="64" cy="130"/>
            </a:xfrm>
            <a:custGeom>
              <a:avLst/>
              <a:gdLst>
                <a:gd name="T0" fmla="*/ 57 w 128"/>
                <a:gd name="T1" fmla="*/ 76 h 260"/>
                <a:gd name="T2" fmla="*/ 53 w 128"/>
                <a:gd name="T3" fmla="*/ 74 h 260"/>
                <a:gd name="T4" fmla="*/ 50 w 128"/>
                <a:gd name="T5" fmla="*/ 68 h 260"/>
                <a:gd name="T6" fmla="*/ 50 w 128"/>
                <a:gd name="T7" fmla="*/ 61 h 260"/>
                <a:gd name="T8" fmla="*/ 52 w 128"/>
                <a:gd name="T9" fmla="*/ 57 h 260"/>
                <a:gd name="T10" fmla="*/ 53 w 128"/>
                <a:gd name="T11" fmla="*/ 55 h 260"/>
                <a:gd name="T12" fmla="*/ 57 w 128"/>
                <a:gd name="T13" fmla="*/ 55 h 260"/>
                <a:gd name="T14" fmla="*/ 65 w 128"/>
                <a:gd name="T15" fmla="*/ 57 h 260"/>
                <a:gd name="T16" fmla="*/ 69 w 128"/>
                <a:gd name="T17" fmla="*/ 66 h 260"/>
                <a:gd name="T18" fmla="*/ 63 w 128"/>
                <a:gd name="T19" fmla="*/ 74 h 260"/>
                <a:gd name="T20" fmla="*/ 61 w 128"/>
                <a:gd name="T21" fmla="*/ 76 h 260"/>
                <a:gd name="T22" fmla="*/ 61 w 128"/>
                <a:gd name="T23" fmla="*/ 120 h 260"/>
                <a:gd name="T24" fmla="*/ 107 w 128"/>
                <a:gd name="T25" fmla="*/ 25 h 260"/>
                <a:gd name="T26" fmla="*/ 101 w 128"/>
                <a:gd name="T27" fmla="*/ 21 h 260"/>
                <a:gd name="T28" fmla="*/ 101 w 128"/>
                <a:gd name="T29" fmla="*/ 11 h 260"/>
                <a:gd name="T30" fmla="*/ 101 w 128"/>
                <a:gd name="T31" fmla="*/ 4 h 260"/>
                <a:gd name="T32" fmla="*/ 107 w 128"/>
                <a:gd name="T33" fmla="*/ 2 h 260"/>
                <a:gd name="T34" fmla="*/ 112 w 128"/>
                <a:gd name="T35" fmla="*/ 0 h 260"/>
                <a:gd name="T36" fmla="*/ 122 w 128"/>
                <a:gd name="T37" fmla="*/ 2 h 260"/>
                <a:gd name="T38" fmla="*/ 126 w 128"/>
                <a:gd name="T39" fmla="*/ 4 h 260"/>
                <a:gd name="T40" fmla="*/ 128 w 128"/>
                <a:gd name="T41" fmla="*/ 9 h 260"/>
                <a:gd name="T42" fmla="*/ 128 w 128"/>
                <a:gd name="T43" fmla="*/ 15 h 260"/>
                <a:gd name="T44" fmla="*/ 128 w 128"/>
                <a:gd name="T45" fmla="*/ 19 h 260"/>
                <a:gd name="T46" fmla="*/ 122 w 128"/>
                <a:gd name="T47" fmla="*/ 25 h 260"/>
                <a:gd name="T48" fmla="*/ 114 w 128"/>
                <a:gd name="T49" fmla="*/ 26 h 260"/>
                <a:gd name="T50" fmla="*/ 65 w 128"/>
                <a:gd name="T51" fmla="*/ 122 h 260"/>
                <a:gd name="T52" fmla="*/ 101 w 128"/>
                <a:gd name="T53" fmla="*/ 116 h 260"/>
                <a:gd name="T54" fmla="*/ 99 w 128"/>
                <a:gd name="T55" fmla="*/ 125 h 260"/>
                <a:gd name="T56" fmla="*/ 63 w 128"/>
                <a:gd name="T57" fmla="*/ 131 h 260"/>
                <a:gd name="T58" fmla="*/ 114 w 128"/>
                <a:gd name="T59" fmla="*/ 213 h 260"/>
                <a:gd name="T60" fmla="*/ 110 w 128"/>
                <a:gd name="T61" fmla="*/ 217 h 260"/>
                <a:gd name="T62" fmla="*/ 61 w 128"/>
                <a:gd name="T63" fmla="*/ 133 h 260"/>
                <a:gd name="T64" fmla="*/ 57 w 128"/>
                <a:gd name="T65" fmla="*/ 236 h 260"/>
                <a:gd name="T66" fmla="*/ 59 w 128"/>
                <a:gd name="T67" fmla="*/ 236 h 260"/>
                <a:gd name="T68" fmla="*/ 63 w 128"/>
                <a:gd name="T69" fmla="*/ 237 h 260"/>
                <a:gd name="T70" fmla="*/ 69 w 128"/>
                <a:gd name="T71" fmla="*/ 243 h 260"/>
                <a:gd name="T72" fmla="*/ 71 w 128"/>
                <a:gd name="T73" fmla="*/ 251 h 260"/>
                <a:gd name="T74" fmla="*/ 67 w 128"/>
                <a:gd name="T75" fmla="*/ 256 h 260"/>
                <a:gd name="T76" fmla="*/ 61 w 128"/>
                <a:gd name="T77" fmla="*/ 260 h 260"/>
                <a:gd name="T78" fmla="*/ 52 w 128"/>
                <a:gd name="T79" fmla="*/ 258 h 260"/>
                <a:gd name="T80" fmla="*/ 50 w 128"/>
                <a:gd name="T81" fmla="*/ 251 h 260"/>
                <a:gd name="T82" fmla="*/ 50 w 128"/>
                <a:gd name="T83" fmla="*/ 239 h 260"/>
                <a:gd name="T84" fmla="*/ 53 w 128"/>
                <a:gd name="T85" fmla="*/ 237 h 260"/>
                <a:gd name="T86" fmla="*/ 55 w 128"/>
                <a:gd name="T87" fmla="*/ 234 h 260"/>
                <a:gd name="T88" fmla="*/ 57 w 128"/>
                <a:gd name="T89" fmla="*/ 236 h 260"/>
                <a:gd name="T90" fmla="*/ 50 w 128"/>
                <a:gd name="T91" fmla="*/ 152 h 260"/>
                <a:gd name="T92" fmla="*/ 2 w 128"/>
                <a:gd name="T93" fmla="*/ 245 h 260"/>
                <a:gd name="T94" fmla="*/ 0 w 128"/>
                <a:gd name="T95" fmla="*/ 243 h 260"/>
                <a:gd name="T96" fmla="*/ 55 w 128"/>
                <a:gd name="T97" fmla="*/ 131 h 260"/>
                <a:gd name="T98" fmla="*/ 25 w 128"/>
                <a:gd name="T99" fmla="*/ 142 h 260"/>
                <a:gd name="T100" fmla="*/ 25 w 128"/>
                <a:gd name="T101" fmla="*/ 133 h 260"/>
                <a:gd name="T102" fmla="*/ 55 w 128"/>
                <a:gd name="T103" fmla="*/ 123 h 260"/>
                <a:gd name="T104" fmla="*/ 17 w 128"/>
                <a:gd name="T105" fmla="*/ 61 h 260"/>
                <a:gd name="T106" fmla="*/ 17 w 128"/>
                <a:gd name="T107" fmla="*/ 59 h 260"/>
                <a:gd name="T108" fmla="*/ 21 w 128"/>
                <a:gd name="T109" fmla="*/ 59 h 260"/>
                <a:gd name="T110" fmla="*/ 57 w 128"/>
                <a:gd name="T111" fmla="*/ 122 h 260"/>
                <a:gd name="T112" fmla="*/ 57 w 128"/>
                <a:gd name="T113" fmla="*/ 76 h 260"/>
                <a:gd name="T114" fmla="*/ 57 w 128"/>
                <a:gd name="T115" fmla="*/ 76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8" h="260">
                  <a:moveTo>
                    <a:pt x="57" y="76"/>
                  </a:moveTo>
                  <a:lnTo>
                    <a:pt x="53" y="74"/>
                  </a:lnTo>
                  <a:lnTo>
                    <a:pt x="50" y="68"/>
                  </a:lnTo>
                  <a:lnTo>
                    <a:pt x="50" y="61"/>
                  </a:lnTo>
                  <a:lnTo>
                    <a:pt x="52" y="57"/>
                  </a:lnTo>
                  <a:lnTo>
                    <a:pt x="53" y="55"/>
                  </a:lnTo>
                  <a:lnTo>
                    <a:pt x="57" y="55"/>
                  </a:lnTo>
                  <a:lnTo>
                    <a:pt x="65" y="57"/>
                  </a:lnTo>
                  <a:lnTo>
                    <a:pt x="69" y="66"/>
                  </a:lnTo>
                  <a:lnTo>
                    <a:pt x="63" y="74"/>
                  </a:lnTo>
                  <a:lnTo>
                    <a:pt x="61" y="76"/>
                  </a:lnTo>
                  <a:lnTo>
                    <a:pt x="61" y="120"/>
                  </a:lnTo>
                  <a:lnTo>
                    <a:pt x="107" y="25"/>
                  </a:lnTo>
                  <a:lnTo>
                    <a:pt x="101" y="21"/>
                  </a:lnTo>
                  <a:lnTo>
                    <a:pt x="101" y="11"/>
                  </a:lnTo>
                  <a:lnTo>
                    <a:pt x="101" y="4"/>
                  </a:lnTo>
                  <a:lnTo>
                    <a:pt x="107" y="2"/>
                  </a:lnTo>
                  <a:lnTo>
                    <a:pt x="112" y="0"/>
                  </a:lnTo>
                  <a:lnTo>
                    <a:pt x="122" y="2"/>
                  </a:lnTo>
                  <a:lnTo>
                    <a:pt x="126" y="4"/>
                  </a:lnTo>
                  <a:lnTo>
                    <a:pt x="128" y="9"/>
                  </a:lnTo>
                  <a:lnTo>
                    <a:pt x="128" y="15"/>
                  </a:lnTo>
                  <a:lnTo>
                    <a:pt x="128" y="19"/>
                  </a:lnTo>
                  <a:lnTo>
                    <a:pt x="122" y="25"/>
                  </a:lnTo>
                  <a:lnTo>
                    <a:pt x="114" y="26"/>
                  </a:lnTo>
                  <a:lnTo>
                    <a:pt x="65" y="122"/>
                  </a:lnTo>
                  <a:lnTo>
                    <a:pt x="101" y="116"/>
                  </a:lnTo>
                  <a:lnTo>
                    <a:pt x="99" y="125"/>
                  </a:lnTo>
                  <a:lnTo>
                    <a:pt x="63" y="131"/>
                  </a:lnTo>
                  <a:lnTo>
                    <a:pt x="114" y="213"/>
                  </a:lnTo>
                  <a:lnTo>
                    <a:pt x="110" y="217"/>
                  </a:lnTo>
                  <a:lnTo>
                    <a:pt x="61" y="133"/>
                  </a:lnTo>
                  <a:lnTo>
                    <a:pt x="57" y="236"/>
                  </a:lnTo>
                  <a:lnTo>
                    <a:pt x="59" y="236"/>
                  </a:lnTo>
                  <a:lnTo>
                    <a:pt x="63" y="237"/>
                  </a:lnTo>
                  <a:lnTo>
                    <a:pt x="69" y="243"/>
                  </a:lnTo>
                  <a:lnTo>
                    <a:pt x="71" y="251"/>
                  </a:lnTo>
                  <a:lnTo>
                    <a:pt x="67" y="256"/>
                  </a:lnTo>
                  <a:lnTo>
                    <a:pt x="61" y="260"/>
                  </a:lnTo>
                  <a:lnTo>
                    <a:pt x="52" y="258"/>
                  </a:lnTo>
                  <a:lnTo>
                    <a:pt x="50" y="251"/>
                  </a:lnTo>
                  <a:lnTo>
                    <a:pt x="50" y="239"/>
                  </a:lnTo>
                  <a:lnTo>
                    <a:pt x="53" y="237"/>
                  </a:lnTo>
                  <a:lnTo>
                    <a:pt x="55" y="234"/>
                  </a:lnTo>
                  <a:lnTo>
                    <a:pt x="57" y="236"/>
                  </a:lnTo>
                  <a:lnTo>
                    <a:pt x="50" y="152"/>
                  </a:lnTo>
                  <a:lnTo>
                    <a:pt x="2" y="245"/>
                  </a:lnTo>
                  <a:lnTo>
                    <a:pt x="0" y="243"/>
                  </a:lnTo>
                  <a:lnTo>
                    <a:pt x="55" y="131"/>
                  </a:lnTo>
                  <a:lnTo>
                    <a:pt x="25" y="142"/>
                  </a:lnTo>
                  <a:lnTo>
                    <a:pt x="25" y="133"/>
                  </a:lnTo>
                  <a:lnTo>
                    <a:pt x="55" y="123"/>
                  </a:lnTo>
                  <a:lnTo>
                    <a:pt x="17" y="61"/>
                  </a:lnTo>
                  <a:lnTo>
                    <a:pt x="17" y="59"/>
                  </a:lnTo>
                  <a:lnTo>
                    <a:pt x="21" y="59"/>
                  </a:lnTo>
                  <a:lnTo>
                    <a:pt x="57" y="122"/>
                  </a:lnTo>
                  <a:lnTo>
                    <a:pt x="57" y="76"/>
                  </a:lnTo>
                  <a:lnTo>
                    <a:pt x="57" y="76"/>
                  </a:lnTo>
                  <a:close/>
                </a:path>
              </a:pathLst>
            </a:custGeom>
            <a:solidFill>
              <a:srgbClr val="D1C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89" name="Freeform 93"/>
            <p:cNvSpPr>
              <a:spLocks/>
            </p:cNvSpPr>
            <p:nvPr/>
          </p:nvSpPr>
          <p:spPr bwMode="auto">
            <a:xfrm>
              <a:off x="2966" y="1924"/>
              <a:ext cx="57" cy="80"/>
            </a:xfrm>
            <a:custGeom>
              <a:avLst/>
              <a:gdLst>
                <a:gd name="T0" fmla="*/ 57 w 114"/>
                <a:gd name="T1" fmla="*/ 8 h 160"/>
                <a:gd name="T2" fmla="*/ 59 w 114"/>
                <a:gd name="T3" fmla="*/ 6 h 160"/>
                <a:gd name="T4" fmla="*/ 59 w 114"/>
                <a:gd name="T5" fmla="*/ 17 h 160"/>
                <a:gd name="T6" fmla="*/ 67 w 114"/>
                <a:gd name="T7" fmla="*/ 6 h 160"/>
                <a:gd name="T8" fmla="*/ 72 w 114"/>
                <a:gd name="T9" fmla="*/ 0 h 160"/>
                <a:gd name="T10" fmla="*/ 65 w 114"/>
                <a:gd name="T11" fmla="*/ 19 h 160"/>
                <a:gd name="T12" fmla="*/ 101 w 114"/>
                <a:gd name="T13" fmla="*/ 13 h 160"/>
                <a:gd name="T14" fmla="*/ 101 w 114"/>
                <a:gd name="T15" fmla="*/ 23 h 160"/>
                <a:gd name="T16" fmla="*/ 63 w 114"/>
                <a:gd name="T17" fmla="*/ 30 h 160"/>
                <a:gd name="T18" fmla="*/ 114 w 114"/>
                <a:gd name="T19" fmla="*/ 112 h 160"/>
                <a:gd name="T20" fmla="*/ 110 w 114"/>
                <a:gd name="T21" fmla="*/ 116 h 160"/>
                <a:gd name="T22" fmla="*/ 63 w 114"/>
                <a:gd name="T23" fmla="*/ 32 h 160"/>
                <a:gd name="T24" fmla="*/ 59 w 114"/>
                <a:gd name="T25" fmla="*/ 135 h 160"/>
                <a:gd name="T26" fmla="*/ 61 w 114"/>
                <a:gd name="T27" fmla="*/ 135 h 160"/>
                <a:gd name="T28" fmla="*/ 65 w 114"/>
                <a:gd name="T29" fmla="*/ 137 h 160"/>
                <a:gd name="T30" fmla="*/ 69 w 114"/>
                <a:gd name="T31" fmla="*/ 141 h 160"/>
                <a:gd name="T32" fmla="*/ 70 w 114"/>
                <a:gd name="T33" fmla="*/ 148 h 160"/>
                <a:gd name="T34" fmla="*/ 67 w 114"/>
                <a:gd name="T35" fmla="*/ 156 h 160"/>
                <a:gd name="T36" fmla="*/ 59 w 114"/>
                <a:gd name="T37" fmla="*/ 160 h 160"/>
                <a:gd name="T38" fmla="*/ 51 w 114"/>
                <a:gd name="T39" fmla="*/ 156 h 160"/>
                <a:gd name="T40" fmla="*/ 50 w 114"/>
                <a:gd name="T41" fmla="*/ 148 h 160"/>
                <a:gd name="T42" fmla="*/ 50 w 114"/>
                <a:gd name="T43" fmla="*/ 139 h 160"/>
                <a:gd name="T44" fmla="*/ 53 w 114"/>
                <a:gd name="T45" fmla="*/ 135 h 160"/>
                <a:gd name="T46" fmla="*/ 53 w 114"/>
                <a:gd name="T47" fmla="*/ 135 h 160"/>
                <a:gd name="T48" fmla="*/ 57 w 114"/>
                <a:gd name="T49" fmla="*/ 135 h 160"/>
                <a:gd name="T50" fmla="*/ 51 w 114"/>
                <a:gd name="T51" fmla="*/ 49 h 160"/>
                <a:gd name="T52" fmla="*/ 2 w 114"/>
                <a:gd name="T53" fmla="*/ 144 h 160"/>
                <a:gd name="T54" fmla="*/ 0 w 114"/>
                <a:gd name="T55" fmla="*/ 141 h 160"/>
                <a:gd name="T56" fmla="*/ 53 w 114"/>
                <a:gd name="T57" fmla="*/ 32 h 160"/>
                <a:gd name="T58" fmla="*/ 27 w 114"/>
                <a:gd name="T59" fmla="*/ 42 h 160"/>
                <a:gd name="T60" fmla="*/ 25 w 114"/>
                <a:gd name="T61" fmla="*/ 32 h 160"/>
                <a:gd name="T62" fmla="*/ 53 w 114"/>
                <a:gd name="T63" fmla="*/ 23 h 160"/>
                <a:gd name="T64" fmla="*/ 46 w 114"/>
                <a:gd name="T65" fmla="*/ 9 h 160"/>
                <a:gd name="T66" fmla="*/ 50 w 114"/>
                <a:gd name="T67" fmla="*/ 9 h 160"/>
                <a:gd name="T68" fmla="*/ 59 w 114"/>
                <a:gd name="T69" fmla="*/ 21 h 160"/>
                <a:gd name="T70" fmla="*/ 57 w 114"/>
                <a:gd name="T71" fmla="*/ 8 h 160"/>
                <a:gd name="T72" fmla="*/ 57 w 114"/>
                <a:gd name="T73" fmla="*/ 8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4" h="160">
                  <a:moveTo>
                    <a:pt x="57" y="8"/>
                  </a:moveTo>
                  <a:lnTo>
                    <a:pt x="59" y="6"/>
                  </a:lnTo>
                  <a:lnTo>
                    <a:pt x="59" y="17"/>
                  </a:lnTo>
                  <a:lnTo>
                    <a:pt x="67" y="6"/>
                  </a:lnTo>
                  <a:lnTo>
                    <a:pt x="72" y="0"/>
                  </a:lnTo>
                  <a:lnTo>
                    <a:pt x="65" y="19"/>
                  </a:lnTo>
                  <a:lnTo>
                    <a:pt x="101" y="13"/>
                  </a:lnTo>
                  <a:lnTo>
                    <a:pt x="101" y="23"/>
                  </a:lnTo>
                  <a:lnTo>
                    <a:pt x="63" y="30"/>
                  </a:lnTo>
                  <a:lnTo>
                    <a:pt x="114" y="112"/>
                  </a:lnTo>
                  <a:lnTo>
                    <a:pt x="110" y="116"/>
                  </a:lnTo>
                  <a:lnTo>
                    <a:pt x="63" y="32"/>
                  </a:lnTo>
                  <a:lnTo>
                    <a:pt x="59" y="135"/>
                  </a:lnTo>
                  <a:lnTo>
                    <a:pt x="61" y="135"/>
                  </a:lnTo>
                  <a:lnTo>
                    <a:pt x="65" y="137"/>
                  </a:lnTo>
                  <a:lnTo>
                    <a:pt x="69" y="141"/>
                  </a:lnTo>
                  <a:lnTo>
                    <a:pt x="70" y="148"/>
                  </a:lnTo>
                  <a:lnTo>
                    <a:pt x="67" y="156"/>
                  </a:lnTo>
                  <a:lnTo>
                    <a:pt x="59" y="160"/>
                  </a:lnTo>
                  <a:lnTo>
                    <a:pt x="51" y="156"/>
                  </a:lnTo>
                  <a:lnTo>
                    <a:pt x="50" y="148"/>
                  </a:lnTo>
                  <a:lnTo>
                    <a:pt x="50" y="139"/>
                  </a:lnTo>
                  <a:lnTo>
                    <a:pt x="53" y="135"/>
                  </a:lnTo>
                  <a:lnTo>
                    <a:pt x="53" y="135"/>
                  </a:lnTo>
                  <a:lnTo>
                    <a:pt x="57" y="135"/>
                  </a:lnTo>
                  <a:lnTo>
                    <a:pt x="51" y="49"/>
                  </a:lnTo>
                  <a:lnTo>
                    <a:pt x="2" y="144"/>
                  </a:lnTo>
                  <a:lnTo>
                    <a:pt x="0" y="141"/>
                  </a:lnTo>
                  <a:lnTo>
                    <a:pt x="53" y="32"/>
                  </a:lnTo>
                  <a:lnTo>
                    <a:pt x="27" y="42"/>
                  </a:lnTo>
                  <a:lnTo>
                    <a:pt x="25" y="32"/>
                  </a:lnTo>
                  <a:lnTo>
                    <a:pt x="53" y="23"/>
                  </a:lnTo>
                  <a:lnTo>
                    <a:pt x="46" y="9"/>
                  </a:lnTo>
                  <a:lnTo>
                    <a:pt x="50" y="9"/>
                  </a:lnTo>
                  <a:lnTo>
                    <a:pt x="59" y="21"/>
                  </a:lnTo>
                  <a:lnTo>
                    <a:pt x="57" y="8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FAFA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0" name="Freeform 94"/>
            <p:cNvSpPr>
              <a:spLocks/>
            </p:cNvSpPr>
            <p:nvPr/>
          </p:nvSpPr>
          <p:spPr bwMode="auto">
            <a:xfrm>
              <a:off x="2673" y="2318"/>
              <a:ext cx="301" cy="602"/>
            </a:xfrm>
            <a:custGeom>
              <a:avLst/>
              <a:gdLst>
                <a:gd name="T0" fmla="*/ 424 w 600"/>
                <a:gd name="T1" fmla="*/ 11 h 1203"/>
                <a:gd name="T2" fmla="*/ 475 w 600"/>
                <a:gd name="T3" fmla="*/ 34 h 1203"/>
                <a:gd name="T4" fmla="*/ 524 w 600"/>
                <a:gd name="T5" fmla="*/ 74 h 1203"/>
                <a:gd name="T6" fmla="*/ 564 w 600"/>
                <a:gd name="T7" fmla="*/ 133 h 1203"/>
                <a:gd name="T8" fmla="*/ 572 w 600"/>
                <a:gd name="T9" fmla="*/ 198 h 1203"/>
                <a:gd name="T10" fmla="*/ 566 w 600"/>
                <a:gd name="T11" fmla="*/ 236 h 1203"/>
                <a:gd name="T12" fmla="*/ 520 w 600"/>
                <a:gd name="T13" fmla="*/ 241 h 1203"/>
                <a:gd name="T14" fmla="*/ 467 w 600"/>
                <a:gd name="T15" fmla="*/ 249 h 1203"/>
                <a:gd name="T16" fmla="*/ 406 w 600"/>
                <a:gd name="T17" fmla="*/ 268 h 1203"/>
                <a:gd name="T18" fmla="*/ 349 w 600"/>
                <a:gd name="T19" fmla="*/ 306 h 1203"/>
                <a:gd name="T20" fmla="*/ 281 w 600"/>
                <a:gd name="T21" fmla="*/ 365 h 1203"/>
                <a:gd name="T22" fmla="*/ 226 w 600"/>
                <a:gd name="T23" fmla="*/ 412 h 1203"/>
                <a:gd name="T24" fmla="*/ 178 w 600"/>
                <a:gd name="T25" fmla="*/ 454 h 1203"/>
                <a:gd name="T26" fmla="*/ 131 w 600"/>
                <a:gd name="T27" fmla="*/ 500 h 1203"/>
                <a:gd name="T28" fmla="*/ 85 w 600"/>
                <a:gd name="T29" fmla="*/ 549 h 1203"/>
                <a:gd name="T30" fmla="*/ 47 w 600"/>
                <a:gd name="T31" fmla="*/ 606 h 1203"/>
                <a:gd name="T32" fmla="*/ 21 w 600"/>
                <a:gd name="T33" fmla="*/ 665 h 1203"/>
                <a:gd name="T34" fmla="*/ 1 w 600"/>
                <a:gd name="T35" fmla="*/ 730 h 1203"/>
                <a:gd name="T36" fmla="*/ 1 w 600"/>
                <a:gd name="T37" fmla="*/ 796 h 1203"/>
                <a:gd name="T38" fmla="*/ 17 w 600"/>
                <a:gd name="T39" fmla="*/ 859 h 1203"/>
                <a:gd name="T40" fmla="*/ 47 w 600"/>
                <a:gd name="T41" fmla="*/ 918 h 1203"/>
                <a:gd name="T42" fmla="*/ 85 w 600"/>
                <a:gd name="T43" fmla="*/ 971 h 1203"/>
                <a:gd name="T44" fmla="*/ 140 w 600"/>
                <a:gd name="T45" fmla="*/ 1032 h 1203"/>
                <a:gd name="T46" fmla="*/ 214 w 600"/>
                <a:gd name="T47" fmla="*/ 1095 h 1203"/>
                <a:gd name="T48" fmla="*/ 249 w 600"/>
                <a:gd name="T49" fmla="*/ 1129 h 1203"/>
                <a:gd name="T50" fmla="*/ 254 w 600"/>
                <a:gd name="T51" fmla="*/ 1171 h 1203"/>
                <a:gd name="T52" fmla="*/ 304 w 600"/>
                <a:gd name="T53" fmla="*/ 1203 h 1203"/>
                <a:gd name="T54" fmla="*/ 351 w 600"/>
                <a:gd name="T55" fmla="*/ 1190 h 1203"/>
                <a:gd name="T56" fmla="*/ 349 w 600"/>
                <a:gd name="T57" fmla="*/ 1179 h 1203"/>
                <a:gd name="T58" fmla="*/ 290 w 600"/>
                <a:gd name="T59" fmla="*/ 1186 h 1203"/>
                <a:gd name="T60" fmla="*/ 262 w 600"/>
                <a:gd name="T61" fmla="*/ 1125 h 1203"/>
                <a:gd name="T62" fmla="*/ 214 w 600"/>
                <a:gd name="T63" fmla="*/ 1072 h 1203"/>
                <a:gd name="T64" fmla="*/ 142 w 600"/>
                <a:gd name="T65" fmla="*/ 994 h 1203"/>
                <a:gd name="T66" fmla="*/ 102 w 600"/>
                <a:gd name="T67" fmla="*/ 943 h 1203"/>
                <a:gd name="T68" fmla="*/ 70 w 600"/>
                <a:gd name="T69" fmla="*/ 888 h 1203"/>
                <a:gd name="T70" fmla="*/ 43 w 600"/>
                <a:gd name="T71" fmla="*/ 827 h 1203"/>
                <a:gd name="T72" fmla="*/ 32 w 600"/>
                <a:gd name="T73" fmla="*/ 766 h 1203"/>
                <a:gd name="T74" fmla="*/ 36 w 600"/>
                <a:gd name="T75" fmla="*/ 701 h 1203"/>
                <a:gd name="T76" fmla="*/ 57 w 600"/>
                <a:gd name="T77" fmla="*/ 639 h 1203"/>
                <a:gd name="T78" fmla="*/ 91 w 600"/>
                <a:gd name="T79" fmla="*/ 580 h 1203"/>
                <a:gd name="T80" fmla="*/ 136 w 600"/>
                <a:gd name="T81" fmla="*/ 526 h 1203"/>
                <a:gd name="T82" fmla="*/ 186 w 600"/>
                <a:gd name="T83" fmla="*/ 477 h 1203"/>
                <a:gd name="T84" fmla="*/ 237 w 600"/>
                <a:gd name="T85" fmla="*/ 431 h 1203"/>
                <a:gd name="T86" fmla="*/ 285 w 600"/>
                <a:gd name="T87" fmla="*/ 393 h 1203"/>
                <a:gd name="T88" fmla="*/ 346 w 600"/>
                <a:gd name="T89" fmla="*/ 348 h 1203"/>
                <a:gd name="T90" fmla="*/ 397 w 600"/>
                <a:gd name="T91" fmla="*/ 306 h 1203"/>
                <a:gd name="T92" fmla="*/ 452 w 600"/>
                <a:gd name="T93" fmla="*/ 285 h 1203"/>
                <a:gd name="T94" fmla="*/ 509 w 600"/>
                <a:gd name="T95" fmla="*/ 270 h 1203"/>
                <a:gd name="T96" fmla="*/ 564 w 600"/>
                <a:gd name="T97" fmla="*/ 260 h 1203"/>
                <a:gd name="T98" fmla="*/ 595 w 600"/>
                <a:gd name="T99" fmla="*/ 238 h 1203"/>
                <a:gd name="T100" fmla="*/ 598 w 600"/>
                <a:gd name="T101" fmla="*/ 192 h 1203"/>
                <a:gd name="T102" fmla="*/ 587 w 600"/>
                <a:gd name="T103" fmla="*/ 135 h 1203"/>
                <a:gd name="T104" fmla="*/ 555 w 600"/>
                <a:gd name="T105" fmla="*/ 74 h 1203"/>
                <a:gd name="T106" fmla="*/ 490 w 600"/>
                <a:gd name="T107" fmla="*/ 23 h 1203"/>
                <a:gd name="T108" fmla="*/ 433 w 600"/>
                <a:gd name="T109" fmla="*/ 2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00" h="1203">
                  <a:moveTo>
                    <a:pt x="433" y="2"/>
                  </a:moveTo>
                  <a:lnTo>
                    <a:pt x="431" y="0"/>
                  </a:lnTo>
                  <a:lnTo>
                    <a:pt x="425" y="2"/>
                  </a:lnTo>
                  <a:lnTo>
                    <a:pt x="422" y="2"/>
                  </a:lnTo>
                  <a:lnTo>
                    <a:pt x="420" y="9"/>
                  </a:lnTo>
                  <a:lnTo>
                    <a:pt x="420" y="9"/>
                  </a:lnTo>
                  <a:lnTo>
                    <a:pt x="424" y="11"/>
                  </a:lnTo>
                  <a:lnTo>
                    <a:pt x="429" y="13"/>
                  </a:lnTo>
                  <a:lnTo>
                    <a:pt x="437" y="17"/>
                  </a:lnTo>
                  <a:lnTo>
                    <a:pt x="446" y="21"/>
                  </a:lnTo>
                  <a:lnTo>
                    <a:pt x="458" y="25"/>
                  </a:lnTo>
                  <a:lnTo>
                    <a:pt x="462" y="26"/>
                  </a:lnTo>
                  <a:lnTo>
                    <a:pt x="467" y="30"/>
                  </a:lnTo>
                  <a:lnTo>
                    <a:pt x="475" y="34"/>
                  </a:lnTo>
                  <a:lnTo>
                    <a:pt x="481" y="40"/>
                  </a:lnTo>
                  <a:lnTo>
                    <a:pt x="486" y="44"/>
                  </a:lnTo>
                  <a:lnTo>
                    <a:pt x="494" y="49"/>
                  </a:lnTo>
                  <a:lnTo>
                    <a:pt x="501" y="53"/>
                  </a:lnTo>
                  <a:lnTo>
                    <a:pt x="509" y="61"/>
                  </a:lnTo>
                  <a:lnTo>
                    <a:pt x="515" y="66"/>
                  </a:lnTo>
                  <a:lnTo>
                    <a:pt x="524" y="74"/>
                  </a:lnTo>
                  <a:lnTo>
                    <a:pt x="530" y="82"/>
                  </a:lnTo>
                  <a:lnTo>
                    <a:pt x="539" y="89"/>
                  </a:lnTo>
                  <a:lnTo>
                    <a:pt x="545" y="97"/>
                  </a:lnTo>
                  <a:lnTo>
                    <a:pt x="551" y="106"/>
                  </a:lnTo>
                  <a:lnTo>
                    <a:pt x="555" y="114"/>
                  </a:lnTo>
                  <a:lnTo>
                    <a:pt x="560" y="123"/>
                  </a:lnTo>
                  <a:lnTo>
                    <a:pt x="564" y="133"/>
                  </a:lnTo>
                  <a:lnTo>
                    <a:pt x="568" y="142"/>
                  </a:lnTo>
                  <a:lnTo>
                    <a:pt x="570" y="152"/>
                  </a:lnTo>
                  <a:lnTo>
                    <a:pt x="572" y="165"/>
                  </a:lnTo>
                  <a:lnTo>
                    <a:pt x="572" y="173"/>
                  </a:lnTo>
                  <a:lnTo>
                    <a:pt x="572" y="182"/>
                  </a:lnTo>
                  <a:lnTo>
                    <a:pt x="572" y="190"/>
                  </a:lnTo>
                  <a:lnTo>
                    <a:pt x="572" y="198"/>
                  </a:lnTo>
                  <a:lnTo>
                    <a:pt x="572" y="203"/>
                  </a:lnTo>
                  <a:lnTo>
                    <a:pt x="572" y="209"/>
                  </a:lnTo>
                  <a:lnTo>
                    <a:pt x="572" y="215"/>
                  </a:lnTo>
                  <a:lnTo>
                    <a:pt x="572" y="220"/>
                  </a:lnTo>
                  <a:lnTo>
                    <a:pt x="570" y="226"/>
                  </a:lnTo>
                  <a:lnTo>
                    <a:pt x="568" y="232"/>
                  </a:lnTo>
                  <a:lnTo>
                    <a:pt x="566" y="236"/>
                  </a:lnTo>
                  <a:lnTo>
                    <a:pt x="564" y="239"/>
                  </a:lnTo>
                  <a:lnTo>
                    <a:pt x="560" y="239"/>
                  </a:lnTo>
                  <a:lnTo>
                    <a:pt x="553" y="241"/>
                  </a:lnTo>
                  <a:lnTo>
                    <a:pt x="543" y="241"/>
                  </a:lnTo>
                  <a:lnTo>
                    <a:pt x="534" y="241"/>
                  </a:lnTo>
                  <a:lnTo>
                    <a:pt x="528" y="241"/>
                  </a:lnTo>
                  <a:lnTo>
                    <a:pt x="520" y="241"/>
                  </a:lnTo>
                  <a:lnTo>
                    <a:pt x="513" y="243"/>
                  </a:lnTo>
                  <a:lnTo>
                    <a:pt x="507" y="245"/>
                  </a:lnTo>
                  <a:lnTo>
                    <a:pt x="500" y="245"/>
                  </a:lnTo>
                  <a:lnTo>
                    <a:pt x="492" y="245"/>
                  </a:lnTo>
                  <a:lnTo>
                    <a:pt x="484" y="247"/>
                  </a:lnTo>
                  <a:lnTo>
                    <a:pt x="477" y="249"/>
                  </a:lnTo>
                  <a:lnTo>
                    <a:pt x="467" y="249"/>
                  </a:lnTo>
                  <a:lnTo>
                    <a:pt x="460" y="251"/>
                  </a:lnTo>
                  <a:lnTo>
                    <a:pt x="450" y="253"/>
                  </a:lnTo>
                  <a:lnTo>
                    <a:pt x="443" y="257"/>
                  </a:lnTo>
                  <a:lnTo>
                    <a:pt x="433" y="258"/>
                  </a:lnTo>
                  <a:lnTo>
                    <a:pt x="424" y="260"/>
                  </a:lnTo>
                  <a:lnTo>
                    <a:pt x="414" y="264"/>
                  </a:lnTo>
                  <a:lnTo>
                    <a:pt x="406" y="268"/>
                  </a:lnTo>
                  <a:lnTo>
                    <a:pt x="397" y="272"/>
                  </a:lnTo>
                  <a:lnTo>
                    <a:pt x="389" y="276"/>
                  </a:lnTo>
                  <a:lnTo>
                    <a:pt x="380" y="281"/>
                  </a:lnTo>
                  <a:lnTo>
                    <a:pt x="372" y="287"/>
                  </a:lnTo>
                  <a:lnTo>
                    <a:pt x="363" y="293"/>
                  </a:lnTo>
                  <a:lnTo>
                    <a:pt x="355" y="300"/>
                  </a:lnTo>
                  <a:lnTo>
                    <a:pt x="349" y="306"/>
                  </a:lnTo>
                  <a:lnTo>
                    <a:pt x="342" y="315"/>
                  </a:lnTo>
                  <a:lnTo>
                    <a:pt x="332" y="321"/>
                  </a:lnTo>
                  <a:lnTo>
                    <a:pt x="325" y="329"/>
                  </a:lnTo>
                  <a:lnTo>
                    <a:pt x="313" y="338"/>
                  </a:lnTo>
                  <a:lnTo>
                    <a:pt x="304" y="348"/>
                  </a:lnTo>
                  <a:lnTo>
                    <a:pt x="292" y="355"/>
                  </a:lnTo>
                  <a:lnTo>
                    <a:pt x="281" y="365"/>
                  </a:lnTo>
                  <a:lnTo>
                    <a:pt x="270" y="376"/>
                  </a:lnTo>
                  <a:lnTo>
                    <a:pt x="258" y="386"/>
                  </a:lnTo>
                  <a:lnTo>
                    <a:pt x="252" y="391"/>
                  </a:lnTo>
                  <a:lnTo>
                    <a:pt x="245" y="397"/>
                  </a:lnTo>
                  <a:lnTo>
                    <a:pt x="237" y="401"/>
                  </a:lnTo>
                  <a:lnTo>
                    <a:pt x="232" y="407"/>
                  </a:lnTo>
                  <a:lnTo>
                    <a:pt x="226" y="412"/>
                  </a:lnTo>
                  <a:lnTo>
                    <a:pt x="218" y="418"/>
                  </a:lnTo>
                  <a:lnTo>
                    <a:pt x="211" y="424"/>
                  </a:lnTo>
                  <a:lnTo>
                    <a:pt x="205" y="430"/>
                  </a:lnTo>
                  <a:lnTo>
                    <a:pt x="199" y="435"/>
                  </a:lnTo>
                  <a:lnTo>
                    <a:pt x="192" y="441"/>
                  </a:lnTo>
                  <a:lnTo>
                    <a:pt x="184" y="447"/>
                  </a:lnTo>
                  <a:lnTo>
                    <a:pt x="178" y="454"/>
                  </a:lnTo>
                  <a:lnTo>
                    <a:pt x="171" y="460"/>
                  </a:lnTo>
                  <a:lnTo>
                    <a:pt x="163" y="468"/>
                  </a:lnTo>
                  <a:lnTo>
                    <a:pt x="157" y="473"/>
                  </a:lnTo>
                  <a:lnTo>
                    <a:pt x="152" y="481"/>
                  </a:lnTo>
                  <a:lnTo>
                    <a:pt x="144" y="487"/>
                  </a:lnTo>
                  <a:lnTo>
                    <a:pt x="138" y="494"/>
                  </a:lnTo>
                  <a:lnTo>
                    <a:pt x="131" y="500"/>
                  </a:lnTo>
                  <a:lnTo>
                    <a:pt x="123" y="507"/>
                  </a:lnTo>
                  <a:lnTo>
                    <a:pt x="117" y="515"/>
                  </a:lnTo>
                  <a:lnTo>
                    <a:pt x="110" y="521"/>
                  </a:lnTo>
                  <a:lnTo>
                    <a:pt x="104" y="528"/>
                  </a:lnTo>
                  <a:lnTo>
                    <a:pt x="98" y="536"/>
                  </a:lnTo>
                  <a:lnTo>
                    <a:pt x="91" y="544"/>
                  </a:lnTo>
                  <a:lnTo>
                    <a:pt x="85" y="549"/>
                  </a:lnTo>
                  <a:lnTo>
                    <a:pt x="79" y="559"/>
                  </a:lnTo>
                  <a:lnTo>
                    <a:pt x="74" y="566"/>
                  </a:lnTo>
                  <a:lnTo>
                    <a:pt x="66" y="574"/>
                  </a:lnTo>
                  <a:lnTo>
                    <a:pt x="62" y="582"/>
                  </a:lnTo>
                  <a:lnTo>
                    <a:pt x="57" y="589"/>
                  </a:lnTo>
                  <a:lnTo>
                    <a:pt x="53" y="599"/>
                  </a:lnTo>
                  <a:lnTo>
                    <a:pt x="47" y="606"/>
                  </a:lnTo>
                  <a:lnTo>
                    <a:pt x="43" y="614"/>
                  </a:lnTo>
                  <a:lnTo>
                    <a:pt x="38" y="622"/>
                  </a:lnTo>
                  <a:lnTo>
                    <a:pt x="34" y="631"/>
                  </a:lnTo>
                  <a:lnTo>
                    <a:pt x="28" y="639"/>
                  </a:lnTo>
                  <a:lnTo>
                    <a:pt x="26" y="648"/>
                  </a:lnTo>
                  <a:lnTo>
                    <a:pt x="22" y="656"/>
                  </a:lnTo>
                  <a:lnTo>
                    <a:pt x="21" y="665"/>
                  </a:lnTo>
                  <a:lnTo>
                    <a:pt x="17" y="673"/>
                  </a:lnTo>
                  <a:lnTo>
                    <a:pt x="13" y="682"/>
                  </a:lnTo>
                  <a:lnTo>
                    <a:pt x="9" y="692"/>
                  </a:lnTo>
                  <a:lnTo>
                    <a:pt x="9" y="701"/>
                  </a:lnTo>
                  <a:lnTo>
                    <a:pt x="5" y="711"/>
                  </a:lnTo>
                  <a:lnTo>
                    <a:pt x="3" y="720"/>
                  </a:lnTo>
                  <a:lnTo>
                    <a:pt x="1" y="730"/>
                  </a:lnTo>
                  <a:lnTo>
                    <a:pt x="1" y="741"/>
                  </a:lnTo>
                  <a:lnTo>
                    <a:pt x="0" y="749"/>
                  </a:lnTo>
                  <a:lnTo>
                    <a:pt x="0" y="758"/>
                  </a:lnTo>
                  <a:lnTo>
                    <a:pt x="0" y="768"/>
                  </a:lnTo>
                  <a:lnTo>
                    <a:pt x="0" y="777"/>
                  </a:lnTo>
                  <a:lnTo>
                    <a:pt x="0" y="785"/>
                  </a:lnTo>
                  <a:lnTo>
                    <a:pt x="1" y="796"/>
                  </a:lnTo>
                  <a:lnTo>
                    <a:pt x="1" y="804"/>
                  </a:lnTo>
                  <a:lnTo>
                    <a:pt x="5" y="815"/>
                  </a:lnTo>
                  <a:lnTo>
                    <a:pt x="7" y="823"/>
                  </a:lnTo>
                  <a:lnTo>
                    <a:pt x="9" y="833"/>
                  </a:lnTo>
                  <a:lnTo>
                    <a:pt x="11" y="842"/>
                  </a:lnTo>
                  <a:lnTo>
                    <a:pt x="15" y="850"/>
                  </a:lnTo>
                  <a:lnTo>
                    <a:pt x="17" y="859"/>
                  </a:lnTo>
                  <a:lnTo>
                    <a:pt x="21" y="869"/>
                  </a:lnTo>
                  <a:lnTo>
                    <a:pt x="26" y="876"/>
                  </a:lnTo>
                  <a:lnTo>
                    <a:pt x="30" y="886"/>
                  </a:lnTo>
                  <a:lnTo>
                    <a:pt x="34" y="893"/>
                  </a:lnTo>
                  <a:lnTo>
                    <a:pt x="38" y="903"/>
                  </a:lnTo>
                  <a:lnTo>
                    <a:pt x="41" y="909"/>
                  </a:lnTo>
                  <a:lnTo>
                    <a:pt x="47" y="918"/>
                  </a:lnTo>
                  <a:lnTo>
                    <a:pt x="53" y="926"/>
                  </a:lnTo>
                  <a:lnTo>
                    <a:pt x="59" y="933"/>
                  </a:lnTo>
                  <a:lnTo>
                    <a:pt x="62" y="941"/>
                  </a:lnTo>
                  <a:lnTo>
                    <a:pt x="70" y="950"/>
                  </a:lnTo>
                  <a:lnTo>
                    <a:pt x="74" y="956"/>
                  </a:lnTo>
                  <a:lnTo>
                    <a:pt x="79" y="966"/>
                  </a:lnTo>
                  <a:lnTo>
                    <a:pt x="85" y="971"/>
                  </a:lnTo>
                  <a:lnTo>
                    <a:pt x="93" y="979"/>
                  </a:lnTo>
                  <a:lnTo>
                    <a:pt x="98" y="987"/>
                  </a:lnTo>
                  <a:lnTo>
                    <a:pt x="104" y="994"/>
                  </a:lnTo>
                  <a:lnTo>
                    <a:pt x="110" y="1000"/>
                  </a:lnTo>
                  <a:lnTo>
                    <a:pt x="117" y="1007"/>
                  </a:lnTo>
                  <a:lnTo>
                    <a:pt x="129" y="1019"/>
                  </a:lnTo>
                  <a:lnTo>
                    <a:pt x="140" y="1032"/>
                  </a:lnTo>
                  <a:lnTo>
                    <a:pt x="152" y="1042"/>
                  </a:lnTo>
                  <a:lnTo>
                    <a:pt x="163" y="1053"/>
                  </a:lnTo>
                  <a:lnTo>
                    <a:pt x="174" y="1063"/>
                  </a:lnTo>
                  <a:lnTo>
                    <a:pt x="186" y="1072"/>
                  </a:lnTo>
                  <a:lnTo>
                    <a:pt x="195" y="1080"/>
                  </a:lnTo>
                  <a:lnTo>
                    <a:pt x="207" y="1089"/>
                  </a:lnTo>
                  <a:lnTo>
                    <a:pt x="214" y="1095"/>
                  </a:lnTo>
                  <a:lnTo>
                    <a:pt x="222" y="1102"/>
                  </a:lnTo>
                  <a:lnTo>
                    <a:pt x="230" y="1106"/>
                  </a:lnTo>
                  <a:lnTo>
                    <a:pt x="237" y="1112"/>
                  </a:lnTo>
                  <a:lnTo>
                    <a:pt x="247" y="1118"/>
                  </a:lnTo>
                  <a:lnTo>
                    <a:pt x="249" y="1121"/>
                  </a:lnTo>
                  <a:lnTo>
                    <a:pt x="249" y="1123"/>
                  </a:lnTo>
                  <a:lnTo>
                    <a:pt x="249" y="1129"/>
                  </a:lnTo>
                  <a:lnTo>
                    <a:pt x="249" y="1133"/>
                  </a:lnTo>
                  <a:lnTo>
                    <a:pt x="249" y="1139"/>
                  </a:lnTo>
                  <a:lnTo>
                    <a:pt x="249" y="1146"/>
                  </a:lnTo>
                  <a:lnTo>
                    <a:pt x="251" y="1154"/>
                  </a:lnTo>
                  <a:lnTo>
                    <a:pt x="251" y="1160"/>
                  </a:lnTo>
                  <a:lnTo>
                    <a:pt x="252" y="1165"/>
                  </a:lnTo>
                  <a:lnTo>
                    <a:pt x="254" y="1171"/>
                  </a:lnTo>
                  <a:lnTo>
                    <a:pt x="258" y="1179"/>
                  </a:lnTo>
                  <a:lnTo>
                    <a:pt x="262" y="1182"/>
                  </a:lnTo>
                  <a:lnTo>
                    <a:pt x="266" y="1188"/>
                  </a:lnTo>
                  <a:lnTo>
                    <a:pt x="271" y="1194"/>
                  </a:lnTo>
                  <a:lnTo>
                    <a:pt x="279" y="1198"/>
                  </a:lnTo>
                  <a:lnTo>
                    <a:pt x="290" y="1201"/>
                  </a:lnTo>
                  <a:lnTo>
                    <a:pt x="304" y="1203"/>
                  </a:lnTo>
                  <a:lnTo>
                    <a:pt x="309" y="1201"/>
                  </a:lnTo>
                  <a:lnTo>
                    <a:pt x="317" y="1201"/>
                  </a:lnTo>
                  <a:lnTo>
                    <a:pt x="323" y="1201"/>
                  </a:lnTo>
                  <a:lnTo>
                    <a:pt x="328" y="1199"/>
                  </a:lnTo>
                  <a:lnTo>
                    <a:pt x="338" y="1196"/>
                  </a:lnTo>
                  <a:lnTo>
                    <a:pt x="346" y="1192"/>
                  </a:lnTo>
                  <a:lnTo>
                    <a:pt x="351" y="1190"/>
                  </a:lnTo>
                  <a:lnTo>
                    <a:pt x="355" y="1190"/>
                  </a:lnTo>
                  <a:lnTo>
                    <a:pt x="355" y="1188"/>
                  </a:lnTo>
                  <a:lnTo>
                    <a:pt x="357" y="1184"/>
                  </a:lnTo>
                  <a:lnTo>
                    <a:pt x="357" y="1180"/>
                  </a:lnTo>
                  <a:lnTo>
                    <a:pt x="357" y="1177"/>
                  </a:lnTo>
                  <a:lnTo>
                    <a:pt x="351" y="1177"/>
                  </a:lnTo>
                  <a:lnTo>
                    <a:pt x="349" y="1179"/>
                  </a:lnTo>
                  <a:lnTo>
                    <a:pt x="344" y="1182"/>
                  </a:lnTo>
                  <a:lnTo>
                    <a:pt x="338" y="1186"/>
                  </a:lnTo>
                  <a:lnTo>
                    <a:pt x="330" y="1188"/>
                  </a:lnTo>
                  <a:lnTo>
                    <a:pt x="323" y="1192"/>
                  </a:lnTo>
                  <a:lnTo>
                    <a:pt x="311" y="1192"/>
                  </a:lnTo>
                  <a:lnTo>
                    <a:pt x="302" y="1192"/>
                  </a:lnTo>
                  <a:lnTo>
                    <a:pt x="290" y="1186"/>
                  </a:lnTo>
                  <a:lnTo>
                    <a:pt x="281" y="1180"/>
                  </a:lnTo>
                  <a:lnTo>
                    <a:pt x="275" y="1171"/>
                  </a:lnTo>
                  <a:lnTo>
                    <a:pt x="270" y="1161"/>
                  </a:lnTo>
                  <a:lnTo>
                    <a:pt x="266" y="1152"/>
                  </a:lnTo>
                  <a:lnTo>
                    <a:pt x="264" y="1141"/>
                  </a:lnTo>
                  <a:lnTo>
                    <a:pt x="262" y="1133"/>
                  </a:lnTo>
                  <a:lnTo>
                    <a:pt x="262" y="1125"/>
                  </a:lnTo>
                  <a:lnTo>
                    <a:pt x="258" y="1120"/>
                  </a:lnTo>
                  <a:lnTo>
                    <a:pt x="251" y="1110"/>
                  </a:lnTo>
                  <a:lnTo>
                    <a:pt x="243" y="1102"/>
                  </a:lnTo>
                  <a:lnTo>
                    <a:pt x="237" y="1097"/>
                  </a:lnTo>
                  <a:lnTo>
                    <a:pt x="232" y="1089"/>
                  </a:lnTo>
                  <a:lnTo>
                    <a:pt x="224" y="1082"/>
                  </a:lnTo>
                  <a:lnTo>
                    <a:pt x="214" y="1072"/>
                  </a:lnTo>
                  <a:lnTo>
                    <a:pt x="205" y="1063"/>
                  </a:lnTo>
                  <a:lnTo>
                    <a:pt x="194" y="1053"/>
                  </a:lnTo>
                  <a:lnTo>
                    <a:pt x="184" y="1042"/>
                  </a:lnTo>
                  <a:lnTo>
                    <a:pt x="173" y="1030"/>
                  </a:lnTo>
                  <a:lnTo>
                    <a:pt x="163" y="1019"/>
                  </a:lnTo>
                  <a:lnTo>
                    <a:pt x="152" y="1006"/>
                  </a:lnTo>
                  <a:lnTo>
                    <a:pt x="142" y="994"/>
                  </a:lnTo>
                  <a:lnTo>
                    <a:pt x="135" y="985"/>
                  </a:lnTo>
                  <a:lnTo>
                    <a:pt x="131" y="979"/>
                  </a:lnTo>
                  <a:lnTo>
                    <a:pt x="123" y="971"/>
                  </a:lnTo>
                  <a:lnTo>
                    <a:pt x="119" y="966"/>
                  </a:lnTo>
                  <a:lnTo>
                    <a:pt x="114" y="956"/>
                  </a:lnTo>
                  <a:lnTo>
                    <a:pt x="108" y="950"/>
                  </a:lnTo>
                  <a:lnTo>
                    <a:pt x="102" y="943"/>
                  </a:lnTo>
                  <a:lnTo>
                    <a:pt x="98" y="935"/>
                  </a:lnTo>
                  <a:lnTo>
                    <a:pt x="93" y="926"/>
                  </a:lnTo>
                  <a:lnTo>
                    <a:pt x="87" y="920"/>
                  </a:lnTo>
                  <a:lnTo>
                    <a:pt x="81" y="910"/>
                  </a:lnTo>
                  <a:lnTo>
                    <a:pt x="79" y="903"/>
                  </a:lnTo>
                  <a:lnTo>
                    <a:pt x="74" y="895"/>
                  </a:lnTo>
                  <a:lnTo>
                    <a:pt x="70" y="888"/>
                  </a:lnTo>
                  <a:lnTo>
                    <a:pt x="66" y="878"/>
                  </a:lnTo>
                  <a:lnTo>
                    <a:pt x="62" y="871"/>
                  </a:lnTo>
                  <a:lnTo>
                    <a:pt x="59" y="861"/>
                  </a:lnTo>
                  <a:lnTo>
                    <a:pt x="55" y="853"/>
                  </a:lnTo>
                  <a:lnTo>
                    <a:pt x="51" y="844"/>
                  </a:lnTo>
                  <a:lnTo>
                    <a:pt x="47" y="836"/>
                  </a:lnTo>
                  <a:lnTo>
                    <a:pt x="43" y="827"/>
                  </a:lnTo>
                  <a:lnTo>
                    <a:pt x="41" y="819"/>
                  </a:lnTo>
                  <a:lnTo>
                    <a:pt x="40" y="810"/>
                  </a:lnTo>
                  <a:lnTo>
                    <a:pt x="38" y="802"/>
                  </a:lnTo>
                  <a:lnTo>
                    <a:pt x="36" y="791"/>
                  </a:lnTo>
                  <a:lnTo>
                    <a:pt x="34" y="783"/>
                  </a:lnTo>
                  <a:lnTo>
                    <a:pt x="32" y="774"/>
                  </a:lnTo>
                  <a:lnTo>
                    <a:pt x="32" y="766"/>
                  </a:lnTo>
                  <a:lnTo>
                    <a:pt x="32" y="756"/>
                  </a:lnTo>
                  <a:lnTo>
                    <a:pt x="32" y="747"/>
                  </a:lnTo>
                  <a:lnTo>
                    <a:pt x="32" y="737"/>
                  </a:lnTo>
                  <a:lnTo>
                    <a:pt x="34" y="730"/>
                  </a:lnTo>
                  <a:lnTo>
                    <a:pt x="34" y="720"/>
                  </a:lnTo>
                  <a:lnTo>
                    <a:pt x="36" y="711"/>
                  </a:lnTo>
                  <a:lnTo>
                    <a:pt x="36" y="701"/>
                  </a:lnTo>
                  <a:lnTo>
                    <a:pt x="38" y="692"/>
                  </a:lnTo>
                  <a:lnTo>
                    <a:pt x="40" y="682"/>
                  </a:lnTo>
                  <a:lnTo>
                    <a:pt x="43" y="675"/>
                  </a:lnTo>
                  <a:lnTo>
                    <a:pt x="47" y="665"/>
                  </a:lnTo>
                  <a:lnTo>
                    <a:pt x="49" y="658"/>
                  </a:lnTo>
                  <a:lnTo>
                    <a:pt x="53" y="646"/>
                  </a:lnTo>
                  <a:lnTo>
                    <a:pt x="57" y="639"/>
                  </a:lnTo>
                  <a:lnTo>
                    <a:pt x="60" y="629"/>
                  </a:lnTo>
                  <a:lnTo>
                    <a:pt x="66" y="622"/>
                  </a:lnTo>
                  <a:lnTo>
                    <a:pt x="70" y="612"/>
                  </a:lnTo>
                  <a:lnTo>
                    <a:pt x="76" y="606"/>
                  </a:lnTo>
                  <a:lnTo>
                    <a:pt x="79" y="597"/>
                  </a:lnTo>
                  <a:lnTo>
                    <a:pt x="87" y="589"/>
                  </a:lnTo>
                  <a:lnTo>
                    <a:pt x="91" y="580"/>
                  </a:lnTo>
                  <a:lnTo>
                    <a:pt x="97" y="572"/>
                  </a:lnTo>
                  <a:lnTo>
                    <a:pt x="102" y="564"/>
                  </a:lnTo>
                  <a:lnTo>
                    <a:pt x="110" y="557"/>
                  </a:lnTo>
                  <a:lnTo>
                    <a:pt x="116" y="549"/>
                  </a:lnTo>
                  <a:lnTo>
                    <a:pt x="123" y="542"/>
                  </a:lnTo>
                  <a:lnTo>
                    <a:pt x="129" y="534"/>
                  </a:lnTo>
                  <a:lnTo>
                    <a:pt x="136" y="526"/>
                  </a:lnTo>
                  <a:lnTo>
                    <a:pt x="144" y="519"/>
                  </a:lnTo>
                  <a:lnTo>
                    <a:pt x="150" y="511"/>
                  </a:lnTo>
                  <a:lnTo>
                    <a:pt x="157" y="504"/>
                  </a:lnTo>
                  <a:lnTo>
                    <a:pt x="163" y="496"/>
                  </a:lnTo>
                  <a:lnTo>
                    <a:pt x="171" y="490"/>
                  </a:lnTo>
                  <a:lnTo>
                    <a:pt x="178" y="483"/>
                  </a:lnTo>
                  <a:lnTo>
                    <a:pt x="186" y="477"/>
                  </a:lnTo>
                  <a:lnTo>
                    <a:pt x="194" y="469"/>
                  </a:lnTo>
                  <a:lnTo>
                    <a:pt x="201" y="464"/>
                  </a:lnTo>
                  <a:lnTo>
                    <a:pt x="207" y="456"/>
                  </a:lnTo>
                  <a:lnTo>
                    <a:pt x="214" y="450"/>
                  </a:lnTo>
                  <a:lnTo>
                    <a:pt x="222" y="445"/>
                  </a:lnTo>
                  <a:lnTo>
                    <a:pt x="230" y="437"/>
                  </a:lnTo>
                  <a:lnTo>
                    <a:pt x="237" y="431"/>
                  </a:lnTo>
                  <a:lnTo>
                    <a:pt x="243" y="426"/>
                  </a:lnTo>
                  <a:lnTo>
                    <a:pt x="252" y="420"/>
                  </a:lnTo>
                  <a:lnTo>
                    <a:pt x="258" y="414"/>
                  </a:lnTo>
                  <a:lnTo>
                    <a:pt x="264" y="409"/>
                  </a:lnTo>
                  <a:lnTo>
                    <a:pt x="271" y="403"/>
                  </a:lnTo>
                  <a:lnTo>
                    <a:pt x="279" y="399"/>
                  </a:lnTo>
                  <a:lnTo>
                    <a:pt x="285" y="393"/>
                  </a:lnTo>
                  <a:lnTo>
                    <a:pt x="290" y="388"/>
                  </a:lnTo>
                  <a:lnTo>
                    <a:pt x="298" y="382"/>
                  </a:lnTo>
                  <a:lnTo>
                    <a:pt x="304" y="380"/>
                  </a:lnTo>
                  <a:lnTo>
                    <a:pt x="315" y="369"/>
                  </a:lnTo>
                  <a:lnTo>
                    <a:pt x="327" y="361"/>
                  </a:lnTo>
                  <a:lnTo>
                    <a:pt x="336" y="353"/>
                  </a:lnTo>
                  <a:lnTo>
                    <a:pt x="346" y="348"/>
                  </a:lnTo>
                  <a:lnTo>
                    <a:pt x="353" y="340"/>
                  </a:lnTo>
                  <a:lnTo>
                    <a:pt x="361" y="334"/>
                  </a:lnTo>
                  <a:lnTo>
                    <a:pt x="366" y="329"/>
                  </a:lnTo>
                  <a:lnTo>
                    <a:pt x="372" y="327"/>
                  </a:lnTo>
                  <a:lnTo>
                    <a:pt x="380" y="317"/>
                  </a:lnTo>
                  <a:lnTo>
                    <a:pt x="391" y="310"/>
                  </a:lnTo>
                  <a:lnTo>
                    <a:pt x="397" y="306"/>
                  </a:lnTo>
                  <a:lnTo>
                    <a:pt x="405" y="302"/>
                  </a:lnTo>
                  <a:lnTo>
                    <a:pt x="410" y="300"/>
                  </a:lnTo>
                  <a:lnTo>
                    <a:pt x="420" y="296"/>
                  </a:lnTo>
                  <a:lnTo>
                    <a:pt x="425" y="295"/>
                  </a:lnTo>
                  <a:lnTo>
                    <a:pt x="433" y="291"/>
                  </a:lnTo>
                  <a:lnTo>
                    <a:pt x="443" y="289"/>
                  </a:lnTo>
                  <a:lnTo>
                    <a:pt x="452" y="285"/>
                  </a:lnTo>
                  <a:lnTo>
                    <a:pt x="460" y="283"/>
                  </a:lnTo>
                  <a:lnTo>
                    <a:pt x="469" y="279"/>
                  </a:lnTo>
                  <a:lnTo>
                    <a:pt x="477" y="277"/>
                  </a:lnTo>
                  <a:lnTo>
                    <a:pt x="486" y="276"/>
                  </a:lnTo>
                  <a:lnTo>
                    <a:pt x="492" y="274"/>
                  </a:lnTo>
                  <a:lnTo>
                    <a:pt x="501" y="272"/>
                  </a:lnTo>
                  <a:lnTo>
                    <a:pt x="509" y="270"/>
                  </a:lnTo>
                  <a:lnTo>
                    <a:pt x="517" y="268"/>
                  </a:lnTo>
                  <a:lnTo>
                    <a:pt x="524" y="266"/>
                  </a:lnTo>
                  <a:lnTo>
                    <a:pt x="532" y="266"/>
                  </a:lnTo>
                  <a:lnTo>
                    <a:pt x="539" y="264"/>
                  </a:lnTo>
                  <a:lnTo>
                    <a:pt x="545" y="264"/>
                  </a:lnTo>
                  <a:lnTo>
                    <a:pt x="557" y="262"/>
                  </a:lnTo>
                  <a:lnTo>
                    <a:pt x="564" y="260"/>
                  </a:lnTo>
                  <a:lnTo>
                    <a:pt x="570" y="260"/>
                  </a:lnTo>
                  <a:lnTo>
                    <a:pt x="572" y="260"/>
                  </a:lnTo>
                  <a:lnTo>
                    <a:pt x="576" y="258"/>
                  </a:lnTo>
                  <a:lnTo>
                    <a:pt x="583" y="255"/>
                  </a:lnTo>
                  <a:lnTo>
                    <a:pt x="589" y="249"/>
                  </a:lnTo>
                  <a:lnTo>
                    <a:pt x="593" y="241"/>
                  </a:lnTo>
                  <a:lnTo>
                    <a:pt x="595" y="238"/>
                  </a:lnTo>
                  <a:lnTo>
                    <a:pt x="597" y="232"/>
                  </a:lnTo>
                  <a:lnTo>
                    <a:pt x="598" y="226"/>
                  </a:lnTo>
                  <a:lnTo>
                    <a:pt x="600" y="220"/>
                  </a:lnTo>
                  <a:lnTo>
                    <a:pt x="598" y="213"/>
                  </a:lnTo>
                  <a:lnTo>
                    <a:pt x="598" y="205"/>
                  </a:lnTo>
                  <a:lnTo>
                    <a:pt x="598" y="199"/>
                  </a:lnTo>
                  <a:lnTo>
                    <a:pt x="598" y="192"/>
                  </a:lnTo>
                  <a:lnTo>
                    <a:pt x="598" y="184"/>
                  </a:lnTo>
                  <a:lnTo>
                    <a:pt x="597" y="177"/>
                  </a:lnTo>
                  <a:lnTo>
                    <a:pt x="595" y="167"/>
                  </a:lnTo>
                  <a:lnTo>
                    <a:pt x="595" y="161"/>
                  </a:lnTo>
                  <a:lnTo>
                    <a:pt x="593" y="152"/>
                  </a:lnTo>
                  <a:lnTo>
                    <a:pt x="589" y="144"/>
                  </a:lnTo>
                  <a:lnTo>
                    <a:pt x="587" y="135"/>
                  </a:lnTo>
                  <a:lnTo>
                    <a:pt x="583" y="127"/>
                  </a:lnTo>
                  <a:lnTo>
                    <a:pt x="579" y="118"/>
                  </a:lnTo>
                  <a:lnTo>
                    <a:pt x="576" y="110"/>
                  </a:lnTo>
                  <a:lnTo>
                    <a:pt x="572" y="103"/>
                  </a:lnTo>
                  <a:lnTo>
                    <a:pt x="566" y="93"/>
                  </a:lnTo>
                  <a:lnTo>
                    <a:pt x="560" y="84"/>
                  </a:lnTo>
                  <a:lnTo>
                    <a:pt x="555" y="74"/>
                  </a:lnTo>
                  <a:lnTo>
                    <a:pt x="545" y="65"/>
                  </a:lnTo>
                  <a:lnTo>
                    <a:pt x="538" y="59"/>
                  </a:lnTo>
                  <a:lnTo>
                    <a:pt x="528" y="49"/>
                  </a:lnTo>
                  <a:lnTo>
                    <a:pt x="519" y="44"/>
                  </a:lnTo>
                  <a:lnTo>
                    <a:pt x="509" y="36"/>
                  </a:lnTo>
                  <a:lnTo>
                    <a:pt x="501" y="30"/>
                  </a:lnTo>
                  <a:lnTo>
                    <a:pt x="490" y="23"/>
                  </a:lnTo>
                  <a:lnTo>
                    <a:pt x="481" y="19"/>
                  </a:lnTo>
                  <a:lnTo>
                    <a:pt x="471" y="15"/>
                  </a:lnTo>
                  <a:lnTo>
                    <a:pt x="462" y="11"/>
                  </a:lnTo>
                  <a:lnTo>
                    <a:pt x="452" y="6"/>
                  </a:lnTo>
                  <a:lnTo>
                    <a:pt x="446" y="4"/>
                  </a:lnTo>
                  <a:lnTo>
                    <a:pt x="437" y="2"/>
                  </a:lnTo>
                  <a:lnTo>
                    <a:pt x="433" y="2"/>
                  </a:lnTo>
                  <a:lnTo>
                    <a:pt x="433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1" name="Freeform 95"/>
            <p:cNvSpPr>
              <a:spLocks/>
            </p:cNvSpPr>
            <p:nvPr/>
          </p:nvSpPr>
          <p:spPr bwMode="auto">
            <a:xfrm>
              <a:off x="2746" y="2572"/>
              <a:ext cx="171" cy="287"/>
            </a:xfrm>
            <a:custGeom>
              <a:avLst/>
              <a:gdLst>
                <a:gd name="T0" fmla="*/ 163 w 340"/>
                <a:gd name="T1" fmla="*/ 556 h 575"/>
                <a:gd name="T2" fmla="*/ 127 w 340"/>
                <a:gd name="T3" fmla="*/ 514 h 575"/>
                <a:gd name="T4" fmla="*/ 84 w 340"/>
                <a:gd name="T5" fmla="*/ 459 h 575"/>
                <a:gd name="T6" fmla="*/ 59 w 340"/>
                <a:gd name="T7" fmla="*/ 424 h 575"/>
                <a:gd name="T8" fmla="*/ 38 w 340"/>
                <a:gd name="T9" fmla="*/ 388 h 575"/>
                <a:gd name="T10" fmla="*/ 21 w 340"/>
                <a:gd name="T11" fmla="*/ 354 h 575"/>
                <a:gd name="T12" fmla="*/ 9 w 340"/>
                <a:gd name="T13" fmla="*/ 316 h 575"/>
                <a:gd name="T14" fmla="*/ 0 w 340"/>
                <a:gd name="T15" fmla="*/ 280 h 575"/>
                <a:gd name="T16" fmla="*/ 0 w 340"/>
                <a:gd name="T17" fmla="*/ 246 h 575"/>
                <a:gd name="T18" fmla="*/ 8 w 340"/>
                <a:gd name="T19" fmla="*/ 211 h 575"/>
                <a:gd name="T20" fmla="*/ 23 w 340"/>
                <a:gd name="T21" fmla="*/ 179 h 575"/>
                <a:gd name="T22" fmla="*/ 48 w 340"/>
                <a:gd name="T23" fmla="*/ 141 h 575"/>
                <a:gd name="T24" fmla="*/ 101 w 340"/>
                <a:gd name="T25" fmla="*/ 90 h 575"/>
                <a:gd name="T26" fmla="*/ 143 w 340"/>
                <a:gd name="T27" fmla="*/ 61 h 575"/>
                <a:gd name="T28" fmla="*/ 196 w 340"/>
                <a:gd name="T29" fmla="*/ 31 h 575"/>
                <a:gd name="T30" fmla="*/ 243 w 340"/>
                <a:gd name="T31" fmla="*/ 8 h 575"/>
                <a:gd name="T32" fmla="*/ 279 w 340"/>
                <a:gd name="T33" fmla="*/ 2 h 575"/>
                <a:gd name="T34" fmla="*/ 255 w 340"/>
                <a:gd name="T35" fmla="*/ 29 h 575"/>
                <a:gd name="T36" fmla="*/ 226 w 340"/>
                <a:gd name="T37" fmla="*/ 50 h 575"/>
                <a:gd name="T38" fmla="*/ 253 w 340"/>
                <a:gd name="T39" fmla="*/ 86 h 575"/>
                <a:gd name="T40" fmla="*/ 279 w 340"/>
                <a:gd name="T41" fmla="*/ 132 h 575"/>
                <a:gd name="T42" fmla="*/ 297 w 340"/>
                <a:gd name="T43" fmla="*/ 166 h 575"/>
                <a:gd name="T44" fmla="*/ 310 w 340"/>
                <a:gd name="T45" fmla="*/ 206 h 575"/>
                <a:gd name="T46" fmla="*/ 317 w 340"/>
                <a:gd name="T47" fmla="*/ 246 h 575"/>
                <a:gd name="T48" fmla="*/ 325 w 340"/>
                <a:gd name="T49" fmla="*/ 299 h 575"/>
                <a:gd name="T50" fmla="*/ 331 w 340"/>
                <a:gd name="T51" fmla="*/ 352 h 575"/>
                <a:gd name="T52" fmla="*/ 336 w 340"/>
                <a:gd name="T53" fmla="*/ 402 h 575"/>
                <a:gd name="T54" fmla="*/ 338 w 340"/>
                <a:gd name="T55" fmla="*/ 438 h 575"/>
                <a:gd name="T56" fmla="*/ 340 w 340"/>
                <a:gd name="T57" fmla="*/ 462 h 575"/>
                <a:gd name="T58" fmla="*/ 329 w 340"/>
                <a:gd name="T59" fmla="*/ 443 h 575"/>
                <a:gd name="T60" fmla="*/ 321 w 340"/>
                <a:gd name="T61" fmla="*/ 409 h 575"/>
                <a:gd name="T62" fmla="*/ 314 w 340"/>
                <a:gd name="T63" fmla="*/ 358 h 575"/>
                <a:gd name="T64" fmla="*/ 304 w 340"/>
                <a:gd name="T65" fmla="*/ 303 h 575"/>
                <a:gd name="T66" fmla="*/ 297 w 340"/>
                <a:gd name="T67" fmla="*/ 251 h 575"/>
                <a:gd name="T68" fmla="*/ 287 w 340"/>
                <a:gd name="T69" fmla="*/ 211 h 575"/>
                <a:gd name="T70" fmla="*/ 276 w 340"/>
                <a:gd name="T71" fmla="*/ 181 h 575"/>
                <a:gd name="T72" fmla="*/ 245 w 340"/>
                <a:gd name="T73" fmla="*/ 128 h 575"/>
                <a:gd name="T74" fmla="*/ 211 w 340"/>
                <a:gd name="T75" fmla="*/ 78 h 575"/>
                <a:gd name="T76" fmla="*/ 194 w 340"/>
                <a:gd name="T77" fmla="*/ 65 h 575"/>
                <a:gd name="T78" fmla="*/ 148 w 340"/>
                <a:gd name="T79" fmla="*/ 94 h 575"/>
                <a:gd name="T80" fmla="*/ 114 w 340"/>
                <a:gd name="T81" fmla="*/ 122 h 575"/>
                <a:gd name="T82" fmla="*/ 78 w 340"/>
                <a:gd name="T83" fmla="*/ 160 h 575"/>
                <a:gd name="T84" fmla="*/ 48 w 340"/>
                <a:gd name="T85" fmla="*/ 206 h 575"/>
                <a:gd name="T86" fmla="*/ 27 w 340"/>
                <a:gd name="T87" fmla="*/ 257 h 575"/>
                <a:gd name="T88" fmla="*/ 32 w 340"/>
                <a:gd name="T89" fmla="*/ 316 h 575"/>
                <a:gd name="T90" fmla="*/ 44 w 340"/>
                <a:gd name="T91" fmla="*/ 348 h 575"/>
                <a:gd name="T92" fmla="*/ 59 w 340"/>
                <a:gd name="T93" fmla="*/ 383 h 575"/>
                <a:gd name="T94" fmla="*/ 76 w 340"/>
                <a:gd name="T95" fmla="*/ 415 h 575"/>
                <a:gd name="T96" fmla="*/ 99 w 340"/>
                <a:gd name="T97" fmla="*/ 447 h 575"/>
                <a:gd name="T98" fmla="*/ 139 w 340"/>
                <a:gd name="T99" fmla="*/ 500 h 575"/>
                <a:gd name="T100" fmla="*/ 173 w 340"/>
                <a:gd name="T101" fmla="*/ 542 h 575"/>
                <a:gd name="T102" fmla="*/ 184 w 340"/>
                <a:gd name="T103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0" h="575">
                  <a:moveTo>
                    <a:pt x="184" y="575"/>
                  </a:moveTo>
                  <a:lnTo>
                    <a:pt x="182" y="571"/>
                  </a:lnTo>
                  <a:lnTo>
                    <a:pt x="175" y="565"/>
                  </a:lnTo>
                  <a:lnTo>
                    <a:pt x="169" y="559"/>
                  </a:lnTo>
                  <a:lnTo>
                    <a:pt x="163" y="556"/>
                  </a:lnTo>
                  <a:lnTo>
                    <a:pt x="158" y="548"/>
                  </a:lnTo>
                  <a:lnTo>
                    <a:pt x="152" y="540"/>
                  </a:lnTo>
                  <a:lnTo>
                    <a:pt x="144" y="531"/>
                  </a:lnTo>
                  <a:lnTo>
                    <a:pt x="135" y="523"/>
                  </a:lnTo>
                  <a:lnTo>
                    <a:pt x="127" y="514"/>
                  </a:lnTo>
                  <a:lnTo>
                    <a:pt x="120" y="504"/>
                  </a:lnTo>
                  <a:lnTo>
                    <a:pt x="110" y="493"/>
                  </a:lnTo>
                  <a:lnTo>
                    <a:pt x="101" y="481"/>
                  </a:lnTo>
                  <a:lnTo>
                    <a:pt x="91" y="470"/>
                  </a:lnTo>
                  <a:lnTo>
                    <a:pt x="84" y="459"/>
                  </a:lnTo>
                  <a:lnTo>
                    <a:pt x="78" y="451"/>
                  </a:lnTo>
                  <a:lnTo>
                    <a:pt x="74" y="443"/>
                  </a:lnTo>
                  <a:lnTo>
                    <a:pt x="68" y="438"/>
                  </a:lnTo>
                  <a:lnTo>
                    <a:pt x="65" y="432"/>
                  </a:lnTo>
                  <a:lnTo>
                    <a:pt x="59" y="424"/>
                  </a:lnTo>
                  <a:lnTo>
                    <a:pt x="55" y="417"/>
                  </a:lnTo>
                  <a:lnTo>
                    <a:pt x="51" y="411"/>
                  </a:lnTo>
                  <a:lnTo>
                    <a:pt x="48" y="403"/>
                  </a:lnTo>
                  <a:lnTo>
                    <a:pt x="44" y="396"/>
                  </a:lnTo>
                  <a:lnTo>
                    <a:pt x="38" y="388"/>
                  </a:lnTo>
                  <a:lnTo>
                    <a:pt x="36" y="381"/>
                  </a:lnTo>
                  <a:lnTo>
                    <a:pt x="32" y="375"/>
                  </a:lnTo>
                  <a:lnTo>
                    <a:pt x="28" y="367"/>
                  </a:lnTo>
                  <a:lnTo>
                    <a:pt x="25" y="362"/>
                  </a:lnTo>
                  <a:lnTo>
                    <a:pt x="21" y="354"/>
                  </a:lnTo>
                  <a:lnTo>
                    <a:pt x="19" y="346"/>
                  </a:lnTo>
                  <a:lnTo>
                    <a:pt x="15" y="339"/>
                  </a:lnTo>
                  <a:lnTo>
                    <a:pt x="11" y="331"/>
                  </a:lnTo>
                  <a:lnTo>
                    <a:pt x="9" y="324"/>
                  </a:lnTo>
                  <a:lnTo>
                    <a:pt x="9" y="316"/>
                  </a:lnTo>
                  <a:lnTo>
                    <a:pt x="6" y="308"/>
                  </a:lnTo>
                  <a:lnTo>
                    <a:pt x="4" y="303"/>
                  </a:lnTo>
                  <a:lnTo>
                    <a:pt x="4" y="295"/>
                  </a:lnTo>
                  <a:lnTo>
                    <a:pt x="4" y="288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7"/>
                  </a:lnTo>
                  <a:lnTo>
                    <a:pt x="0" y="259"/>
                  </a:lnTo>
                  <a:lnTo>
                    <a:pt x="0" y="251"/>
                  </a:lnTo>
                  <a:lnTo>
                    <a:pt x="0" y="246"/>
                  </a:lnTo>
                  <a:lnTo>
                    <a:pt x="2" y="238"/>
                  </a:lnTo>
                  <a:lnTo>
                    <a:pt x="4" y="230"/>
                  </a:lnTo>
                  <a:lnTo>
                    <a:pt x="4" y="225"/>
                  </a:lnTo>
                  <a:lnTo>
                    <a:pt x="6" y="217"/>
                  </a:lnTo>
                  <a:lnTo>
                    <a:pt x="8" y="211"/>
                  </a:lnTo>
                  <a:lnTo>
                    <a:pt x="11" y="204"/>
                  </a:lnTo>
                  <a:lnTo>
                    <a:pt x="11" y="196"/>
                  </a:lnTo>
                  <a:lnTo>
                    <a:pt x="15" y="191"/>
                  </a:lnTo>
                  <a:lnTo>
                    <a:pt x="19" y="185"/>
                  </a:lnTo>
                  <a:lnTo>
                    <a:pt x="23" y="179"/>
                  </a:lnTo>
                  <a:lnTo>
                    <a:pt x="27" y="172"/>
                  </a:lnTo>
                  <a:lnTo>
                    <a:pt x="30" y="164"/>
                  </a:lnTo>
                  <a:lnTo>
                    <a:pt x="32" y="158"/>
                  </a:lnTo>
                  <a:lnTo>
                    <a:pt x="38" y="153"/>
                  </a:lnTo>
                  <a:lnTo>
                    <a:pt x="48" y="141"/>
                  </a:lnTo>
                  <a:lnTo>
                    <a:pt x="57" y="132"/>
                  </a:lnTo>
                  <a:lnTo>
                    <a:pt x="67" y="120"/>
                  </a:lnTo>
                  <a:lnTo>
                    <a:pt x="76" y="109"/>
                  </a:lnTo>
                  <a:lnTo>
                    <a:pt x="87" y="99"/>
                  </a:lnTo>
                  <a:lnTo>
                    <a:pt x="101" y="90"/>
                  </a:lnTo>
                  <a:lnTo>
                    <a:pt x="112" y="80"/>
                  </a:lnTo>
                  <a:lnTo>
                    <a:pt x="124" y="73"/>
                  </a:lnTo>
                  <a:lnTo>
                    <a:pt x="129" y="67"/>
                  </a:lnTo>
                  <a:lnTo>
                    <a:pt x="137" y="63"/>
                  </a:lnTo>
                  <a:lnTo>
                    <a:pt x="143" y="61"/>
                  </a:lnTo>
                  <a:lnTo>
                    <a:pt x="150" y="57"/>
                  </a:lnTo>
                  <a:lnTo>
                    <a:pt x="162" y="48"/>
                  </a:lnTo>
                  <a:lnTo>
                    <a:pt x="173" y="42"/>
                  </a:lnTo>
                  <a:lnTo>
                    <a:pt x="184" y="37"/>
                  </a:lnTo>
                  <a:lnTo>
                    <a:pt x="196" y="31"/>
                  </a:lnTo>
                  <a:lnTo>
                    <a:pt x="205" y="25"/>
                  </a:lnTo>
                  <a:lnTo>
                    <a:pt x="217" y="19"/>
                  </a:lnTo>
                  <a:lnTo>
                    <a:pt x="226" y="16"/>
                  </a:lnTo>
                  <a:lnTo>
                    <a:pt x="236" y="12"/>
                  </a:lnTo>
                  <a:lnTo>
                    <a:pt x="243" y="8"/>
                  </a:lnTo>
                  <a:lnTo>
                    <a:pt x="253" y="4"/>
                  </a:lnTo>
                  <a:lnTo>
                    <a:pt x="259" y="2"/>
                  </a:lnTo>
                  <a:lnTo>
                    <a:pt x="264" y="2"/>
                  </a:lnTo>
                  <a:lnTo>
                    <a:pt x="274" y="0"/>
                  </a:lnTo>
                  <a:lnTo>
                    <a:pt x="279" y="2"/>
                  </a:lnTo>
                  <a:lnTo>
                    <a:pt x="279" y="10"/>
                  </a:lnTo>
                  <a:lnTo>
                    <a:pt x="279" y="16"/>
                  </a:lnTo>
                  <a:lnTo>
                    <a:pt x="272" y="23"/>
                  </a:lnTo>
                  <a:lnTo>
                    <a:pt x="262" y="27"/>
                  </a:lnTo>
                  <a:lnTo>
                    <a:pt x="255" y="29"/>
                  </a:lnTo>
                  <a:lnTo>
                    <a:pt x="249" y="31"/>
                  </a:lnTo>
                  <a:lnTo>
                    <a:pt x="241" y="35"/>
                  </a:lnTo>
                  <a:lnTo>
                    <a:pt x="238" y="40"/>
                  </a:lnTo>
                  <a:lnTo>
                    <a:pt x="228" y="46"/>
                  </a:lnTo>
                  <a:lnTo>
                    <a:pt x="226" y="50"/>
                  </a:lnTo>
                  <a:lnTo>
                    <a:pt x="228" y="52"/>
                  </a:lnTo>
                  <a:lnTo>
                    <a:pt x="236" y="63"/>
                  </a:lnTo>
                  <a:lnTo>
                    <a:pt x="240" y="69"/>
                  </a:lnTo>
                  <a:lnTo>
                    <a:pt x="245" y="77"/>
                  </a:lnTo>
                  <a:lnTo>
                    <a:pt x="253" y="86"/>
                  </a:lnTo>
                  <a:lnTo>
                    <a:pt x="259" y="97"/>
                  </a:lnTo>
                  <a:lnTo>
                    <a:pt x="266" y="107"/>
                  </a:lnTo>
                  <a:lnTo>
                    <a:pt x="274" y="120"/>
                  </a:lnTo>
                  <a:lnTo>
                    <a:pt x="276" y="126"/>
                  </a:lnTo>
                  <a:lnTo>
                    <a:pt x="279" y="132"/>
                  </a:lnTo>
                  <a:lnTo>
                    <a:pt x="283" y="139"/>
                  </a:lnTo>
                  <a:lnTo>
                    <a:pt x="287" y="145"/>
                  </a:lnTo>
                  <a:lnTo>
                    <a:pt x="289" y="153"/>
                  </a:lnTo>
                  <a:lnTo>
                    <a:pt x="293" y="160"/>
                  </a:lnTo>
                  <a:lnTo>
                    <a:pt x="297" y="166"/>
                  </a:lnTo>
                  <a:lnTo>
                    <a:pt x="300" y="173"/>
                  </a:lnTo>
                  <a:lnTo>
                    <a:pt x="302" y="181"/>
                  </a:lnTo>
                  <a:lnTo>
                    <a:pt x="304" y="189"/>
                  </a:lnTo>
                  <a:lnTo>
                    <a:pt x="306" y="196"/>
                  </a:lnTo>
                  <a:lnTo>
                    <a:pt x="310" y="206"/>
                  </a:lnTo>
                  <a:lnTo>
                    <a:pt x="312" y="211"/>
                  </a:lnTo>
                  <a:lnTo>
                    <a:pt x="314" y="219"/>
                  </a:lnTo>
                  <a:lnTo>
                    <a:pt x="314" y="229"/>
                  </a:lnTo>
                  <a:lnTo>
                    <a:pt x="317" y="238"/>
                  </a:lnTo>
                  <a:lnTo>
                    <a:pt x="317" y="246"/>
                  </a:lnTo>
                  <a:lnTo>
                    <a:pt x="319" y="257"/>
                  </a:lnTo>
                  <a:lnTo>
                    <a:pt x="321" y="267"/>
                  </a:lnTo>
                  <a:lnTo>
                    <a:pt x="323" y="278"/>
                  </a:lnTo>
                  <a:lnTo>
                    <a:pt x="323" y="288"/>
                  </a:lnTo>
                  <a:lnTo>
                    <a:pt x="325" y="299"/>
                  </a:lnTo>
                  <a:lnTo>
                    <a:pt x="325" y="308"/>
                  </a:lnTo>
                  <a:lnTo>
                    <a:pt x="329" y="320"/>
                  </a:lnTo>
                  <a:lnTo>
                    <a:pt x="329" y="331"/>
                  </a:lnTo>
                  <a:lnTo>
                    <a:pt x="331" y="341"/>
                  </a:lnTo>
                  <a:lnTo>
                    <a:pt x="331" y="352"/>
                  </a:lnTo>
                  <a:lnTo>
                    <a:pt x="335" y="364"/>
                  </a:lnTo>
                  <a:lnTo>
                    <a:pt x="335" y="373"/>
                  </a:lnTo>
                  <a:lnTo>
                    <a:pt x="335" y="381"/>
                  </a:lnTo>
                  <a:lnTo>
                    <a:pt x="335" y="390"/>
                  </a:lnTo>
                  <a:lnTo>
                    <a:pt x="336" y="402"/>
                  </a:lnTo>
                  <a:lnTo>
                    <a:pt x="336" y="409"/>
                  </a:lnTo>
                  <a:lnTo>
                    <a:pt x="338" y="417"/>
                  </a:lnTo>
                  <a:lnTo>
                    <a:pt x="338" y="424"/>
                  </a:lnTo>
                  <a:lnTo>
                    <a:pt x="338" y="432"/>
                  </a:lnTo>
                  <a:lnTo>
                    <a:pt x="338" y="438"/>
                  </a:lnTo>
                  <a:lnTo>
                    <a:pt x="338" y="443"/>
                  </a:lnTo>
                  <a:lnTo>
                    <a:pt x="338" y="449"/>
                  </a:lnTo>
                  <a:lnTo>
                    <a:pt x="340" y="455"/>
                  </a:lnTo>
                  <a:lnTo>
                    <a:pt x="340" y="461"/>
                  </a:lnTo>
                  <a:lnTo>
                    <a:pt x="340" y="462"/>
                  </a:lnTo>
                  <a:lnTo>
                    <a:pt x="310" y="504"/>
                  </a:lnTo>
                  <a:lnTo>
                    <a:pt x="291" y="489"/>
                  </a:lnTo>
                  <a:lnTo>
                    <a:pt x="331" y="455"/>
                  </a:lnTo>
                  <a:lnTo>
                    <a:pt x="329" y="451"/>
                  </a:lnTo>
                  <a:lnTo>
                    <a:pt x="329" y="443"/>
                  </a:lnTo>
                  <a:lnTo>
                    <a:pt x="327" y="438"/>
                  </a:lnTo>
                  <a:lnTo>
                    <a:pt x="325" y="432"/>
                  </a:lnTo>
                  <a:lnTo>
                    <a:pt x="325" y="426"/>
                  </a:lnTo>
                  <a:lnTo>
                    <a:pt x="323" y="419"/>
                  </a:lnTo>
                  <a:lnTo>
                    <a:pt x="321" y="409"/>
                  </a:lnTo>
                  <a:lnTo>
                    <a:pt x="319" y="400"/>
                  </a:lnTo>
                  <a:lnTo>
                    <a:pt x="317" y="390"/>
                  </a:lnTo>
                  <a:lnTo>
                    <a:pt x="317" y="381"/>
                  </a:lnTo>
                  <a:lnTo>
                    <a:pt x="314" y="369"/>
                  </a:lnTo>
                  <a:lnTo>
                    <a:pt x="314" y="358"/>
                  </a:lnTo>
                  <a:lnTo>
                    <a:pt x="312" y="348"/>
                  </a:lnTo>
                  <a:lnTo>
                    <a:pt x="312" y="337"/>
                  </a:lnTo>
                  <a:lnTo>
                    <a:pt x="308" y="326"/>
                  </a:lnTo>
                  <a:lnTo>
                    <a:pt x="306" y="314"/>
                  </a:lnTo>
                  <a:lnTo>
                    <a:pt x="304" y="303"/>
                  </a:lnTo>
                  <a:lnTo>
                    <a:pt x="302" y="293"/>
                  </a:lnTo>
                  <a:lnTo>
                    <a:pt x="300" y="282"/>
                  </a:lnTo>
                  <a:lnTo>
                    <a:pt x="300" y="270"/>
                  </a:lnTo>
                  <a:lnTo>
                    <a:pt x="297" y="261"/>
                  </a:lnTo>
                  <a:lnTo>
                    <a:pt x="297" y="251"/>
                  </a:lnTo>
                  <a:lnTo>
                    <a:pt x="293" y="240"/>
                  </a:lnTo>
                  <a:lnTo>
                    <a:pt x="293" y="232"/>
                  </a:lnTo>
                  <a:lnTo>
                    <a:pt x="291" y="225"/>
                  </a:lnTo>
                  <a:lnTo>
                    <a:pt x="289" y="217"/>
                  </a:lnTo>
                  <a:lnTo>
                    <a:pt x="287" y="211"/>
                  </a:lnTo>
                  <a:lnTo>
                    <a:pt x="285" y="206"/>
                  </a:lnTo>
                  <a:lnTo>
                    <a:pt x="285" y="200"/>
                  </a:lnTo>
                  <a:lnTo>
                    <a:pt x="285" y="198"/>
                  </a:lnTo>
                  <a:lnTo>
                    <a:pt x="279" y="191"/>
                  </a:lnTo>
                  <a:lnTo>
                    <a:pt x="276" y="181"/>
                  </a:lnTo>
                  <a:lnTo>
                    <a:pt x="270" y="172"/>
                  </a:lnTo>
                  <a:lnTo>
                    <a:pt x="266" y="162"/>
                  </a:lnTo>
                  <a:lnTo>
                    <a:pt x="259" y="151"/>
                  </a:lnTo>
                  <a:lnTo>
                    <a:pt x="253" y="139"/>
                  </a:lnTo>
                  <a:lnTo>
                    <a:pt x="245" y="128"/>
                  </a:lnTo>
                  <a:lnTo>
                    <a:pt x="238" y="116"/>
                  </a:lnTo>
                  <a:lnTo>
                    <a:pt x="230" y="105"/>
                  </a:lnTo>
                  <a:lnTo>
                    <a:pt x="222" y="96"/>
                  </a:lnTo>
                  <a:lnTo>
                    <a:pt x="217" y="86"/>
                  </a:lnTo>
                  <a:lnTo>
                    <a:pt x="211" y="78"/>
                  </a:lnTo>
                  <a:lnTo>
                    <a:pt x="205" y="71"/>
                  </a:lnTo>
                  <a:lnTo>
                    <a:pt x="203" y="67"/>
                  </a:lnTo>
                  <a:lnTo>
                    <a:pt x="201" y="63"/>
                  </a:lnTo>
                  <a:lnTo>
                    <a:pt x="200" y="63"/>
                  </a:lnTo>
                  <a:lnTo>
                    <a:pt x="194" y="65"/>
                  </a:lnTo>
                  <a:lnTo>
                    <a:pt x="188" y="69"/>
                  </a:lnTo>
                  <a:lnTo>
                    <a:pt x="179" y="75"/>
                  </a:lnTo>
                  <a:lnTo>
                    <a:pt x="167" y="82"/>
                  </a:lnTo>
                  <a:lnTo>
                    <a:pt x="156" y="90"/>
                  </a:lnTo>
                  <a:lnTo>
                    <a:pt x="148" y="94"/>
                  </a:lnTo>
                  <a:lnTo>
                    <a:pt x="141" y="99"/>
                  </a:lnTo>
                  <a:lnTo>
                    <a:pt x="135" y="105"/>
                  </a:lnTo>
                  <a:lnTo>
                    <a:pt x="129" y="111"/>
                  </a:lnTo>
                  <a:lnTo>
                    <a:pt x="120" y="116"/>
                  </a:lnTo>
                  <a:lnTo>
                    <a:pt x="114" y="122"/>
                  </a:lnTo>
                  <a:lnTo>
                    <a:pt x="106" y="130"/>
                  </a:lnTo>
                  <a:lnTo>
                    <a:pt x="99" y="137"/>
                  </a:lnTo>
                  <a:lnTo>
                    <a:pt x="91" y="145"/>
                  </a:lnTo>
                  <a:lnTo>
                    <a:pt x="86" y="153"/>
                  </a:lnTo>
                  <a:lnTo>
                    <a:pt x="78" y="160"/>
                  </a:lnTo>
                  <a:lnTo>
                    <a:pt x="70" y="170"/>
                  </a:lnTo>
                  <a:lnTo>
                    <a:pt x="65" y="177"/>
                  </a:lnTo>
                  <a:lnTo>
                    <a:pt x="57" y="187"/>
                  </a:lnTo>
                  <a:lnTo>
                    <a:pt x="51" y="196"/>
                  </a:lnTo>
                  <a:lnTo>
                    <a:pt x="48" y="206"/>
                  </a:lnTo>
                  <a:lnTo>
                    <a:pt x="42" y="215"/>
                  </a:lnTo>
                  <a:lnTo>
                    <a:pt x="36" y="225"/>
                  </a:lnTo>
                  <a:lnTo>
                    <a:pt x="32" y="236"/>
                  </a:lnTo>
                  <a:lnTo>
                    <a:pt x="30" y="248"/>
                  </a:lnTo>
                  <a:lnTo>
                    <a:pt x="27" y="257"/>
                  </a:lnTo>
                  <a:lnTo>
                    <a:pt x="27" y="269"/>
                  </a:lnTo>
                  <a:lnTo>
                    <a:pt x="25" y="280"/>
                  </a:lnTo>
                  <a:lnTo>
                    <a:pt x="27" y="293"/>
                  </a:lnTo>
                  <a:lnTo>
                    <a:pt x="28" y="305"/>
                  </a:lnTo>
                  <a:lnTo>
                    <a:pt x="32" y="316"/>
                  </a:lnTo>
                  <a:lnTo>
                    <a:pt x="32" y="322"/>
                  </a:lnTo>
                  <a:lnTo>
                    <a:pt x="36" y="329"/>
                  </a:lnTo>
                  <a:lnTo>
                    <a:pt x="38" y="337"/>
                  </a:lnTo>
                  <a:lnTo>
                    <a:pt x="42" y="343"/>
                  </a:lnTo>
                  <a:lnTo>
                    <a:pt x="44" y="348"/>
                  </a:lnTo>
                  <a:lnTo>
                    <a:pt x="46" y="356"/>
                  </a:lnTo>
                  <a:lnTo>
                    <a:pt x="48" y="364"/>
                  </a:lnTo>
                  <a:lnTo>
                    <a:pt x="51" y="369"/>
                  </a:lnTo>
                  <a:lnTo>
                    <a:pt x="55" y="375"/>
                  </a:lnTo>
                  <a:lnTo>
                    <a:pt x="59" y="383"/>
                  </a:lnTo>
                  <a:lnTo>
                    <a:pt x="61" y="390"/>
                  </a:lnTo>
                  <a:lnTo>
                    <a:pt x="67" y="396"/>
                  </a:lnTo>
                  <a:lnTo>
                    <a:pt x="70" y="402"/>
                  </a:lnTo>
                  <a:lnTo>
                    <a:pt x="74" y="409"/>
                  </a:lnTo>
                  <a:lnTo>
                    <a:pt x="76" y="415"/>
                  </a:lnTo>
                  <a:lnTo>
                    <a:pt x="82" y="422"/>
                  </a:lnTo>
                  <a:lnTo>
                    <a:pt x="86" y="428"/>
                  </a:lnTo>
                  <a:lnTo>
                    <a:pt x="89" y="434"/>
                  </a:lnTo>
                  <a:lnTo>
                    <a:pt x="95" y="440"/>
                  </a:lnTo>
                  <a:lnTo>
                    <a:pt x="99" y="447"/>
                  </a:lnTo>
                  <a:lnTo>
                    <a:pt x="106" y="459"/>
                  </a:lnTo>
                  <a:lnTo>
                    <a:pt x="114" y="470"/>
                  </a:lnTo>
                  <a:lnTo>
                    <a:pt x="124" y="480"/>
                  </a:lnTo>
                  <a:lnTo>
                    <a:pt x="133" y="491"/>
                  </a:lnTo>
                  <a:lnTo>
                    <a:pt x="139" y="500"/>
                  </a:lnTo>
                  <a:lnTo>
                    <a:pt x="146" y="512"/>
                  </a:lnTo>
                  <a:lnTo>
                    <a:pt x="154" y="519"/>
                  </a:lnTo>
                  <a:lnTo>
                    <a:pt x="162" y="529"/>
                  </a:lnTo>
                  <a:lnTo>
                    <a:pt x="167" y="535"/>
                  </a:lnTo>
                  <a:lnTo>
                    <a:pt x="173" y="542"/>
                  </a:lnTo>
                  <a:lnTo>
                    <a:pt x="179" y="546"/>
                  </a:lnTo>
                  <a:lnTo>
                    <a:pt x="184" y="552"/>
                  </a:lnTo>
                  <a:lnTo>
                    <a:pt x="190" y="557"/>
                  </a:lnTo>
                  <a:lnTo>
                    <a:pt x="194" y="561"/>
                  </a:lnTo>
                  <a:lnTo>
                    <a:pt x="184" y="575"/>
                  </a:lnTo>
                  <a:lnTo>
                    <a:pt x="184" y="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3" name="Freeform 97"/>
            <p:cNvSpPr>
              <a:spLocks/>
            </p:cNvSpPr>
            <p:nvPr/>
          </p:nvSpPr>
          <p:spPr bwMode="auto">
            <a:xfrm>
              <a:off x="2966" y="2453"/>
              <a:ext cx="83" cy="25"/>
            </a:xfrm>
            <a:custGeom>
              <a:avLst/>
              <a:gdLst>
                <a:gd name="T0" fmla="*/ 0 w 166"/>
                <a:gd name="T1" fmla="*/ 15 h 49"/>
                <a:gd name="T2" fmla="*/ 4 w 166"/>
                <a:gd name="T3" fmla="*/ 15 h 49"/>
                <a:gd name="T4" fmla="*/ 8 w 166"/>
                <a:gd name="T5" fmla="*/ 15 h 49"/>
                <a:gd name="T6" fmla="*/ 15 w 166"/>
                <a:gd name="T7" fmla="*/ 19 h 49"/>
                <a:gd name="T8" fmla="*/ 23 w 166"/>
                <a:gd name="T9" fmla="*/ 19 h 49"/>
                <a:gd name="T10" fmla="*/ 32 w 166"/>
                <a:gd name="T11" fmla="*/ 21 h 49"/>
                <a:gd name="T12" fmla="*/ 38 w 166"/>
                <a:gd name="T13" fmla="*/ 21 h 49"/>
                <a:gd name="T14" fmla="*/ 44 w 166"/>
                <a:gd name="T15" fmla="*/ 23 h 49"/>
                <a:gd name="T16" fmla="*/ 51 w 166"/>
                <a:gd name="T17" fmla="*/ 25 h 49"/>
                <a:gd name="T18" fmla="*/ 57 w 166"/>
                <a:gd name="T19" fmla="*/ 25 h 49"/>
                <a:gd name="T20" fmla="*/ 63 w 166"/>
                <a:gd name="T21" fmla="*/ 25 h 49"/>
                <a:gd name="T22" fmla="*/ 69 w 166"/>
                <a:gd name="T23" fmla="*/ 25 h 49"/>
                <a:gd name="T24" fmla="*/ 76 w 166"/>
                <a:gd name="T25" fmla="*/ 25 h 49"/>
                <a:gd name="T26" fmla="*/ 84 w 166"/>
                <a:gd name="T27" fmla="*/ 25 h 49"/>
                <a:gd name="T28" fmla="*/ 89 w 166"/>
                <a:gd name="T29" fmla="*/ 25 h 49"/>
                <a:gd name="T30" fmla="*/ 97 w 166"/>
                <a:gd name="T31" fmla="*/ 23 h 49"/>
                <a:gd name="T32" fmla="*/ 105 w 166"/>
                <a:gd name="T33" fmla="*/ 21 h 49"/>
                <a:gd name="T34" fmla="*/ 110 w 166"/>
                <a:gd name="T35" fmla="*/ 21 h 49"/>
                <a:gd name="T36" fmla="*/ 118 w 166"/>
                <a:gd name="T37" fmla="*/ 19 h 49"/>
                <a:gd name="T38" fmla="*/ 124 w 166"/>
                <a:gd name="T39" fmla="*/ 17 h 49"/>
                <a:gd name="T40" fmla="*/ 131 w 166"/>
                <a:gd name="T41" fmla="*/ 15 h 49"/>
                <a:gd name="T42" fmla="*/ 139 w 166"/>
                <a:gd name="T43" fmla="*/ 13 h 49"/>
                <a:gd name="T44" fmla="*/ 145 w 166"/>
                <a:gd name="T45" fmla="*/ 9 h 49"/>
                <a:gd name="T46" fmla="*/ 150 w 166"/>
                <a:gd name="T47" fmla="*/ 7 h 49"/>
                <a:gd name="T48" fmla="*/ 158 w 166"/>
                <a:gd name="T49" fmla="*/ 4 h 49"/>
                <a:gd name="T50" fmla="*/ 166 w 166"/>
                <a:gd name="T51" fmla="*/ 0 h 49"/>
                <a:gd name="T52" fmla="*/ 156 w 166"/>
                <a:gd name="T53" fmla="*/ 32 h 49"/>
                <a:gd name="T54" fmla="*/ 154 w 166"/>
                <a:gd name="T55" fmla="*/ 32 h 49"/>
                <a:gd name="T56" fmla="*/ 150 w 166"/>
                <a:gd name="T57" fmla="*/ 32 h 49"/>
                <a:gd name="T58" fmla="*/ 147 w 166"/>
                <a:gd name="T59" fmla="*/ 34 h 49"/>
                <a:gd name="T60" fmla="*/ 141 w 166"/>
                <a:gd name="T61" fmla="*/ 36 h 49"/>
                <a:gd name="T62" fmla="*/ 133 w 166"/>
                <a:gd name="T63" fmla="*/ 38 h 49"/>
                <a:gd name="T64" fmla="*/ 124 w 166"/>
                <a:gd name="T65" fmla="*/ 42 h 49"/>
                <a:gd name="T66" fmla="*/ 116 w 166"/>
                <a:gd name="T67" fmla="*/ 44 h 49"/>
                <a:gd name="T68" fmla="*/ 107 w 166"/>
                <a:gd name="T69" fmla="*/ 47 h 49"/>
                <a:gd name="T70" fmla="*/ 95 w 166"/>
                <a:gd name="T71" fmla="*/ 47 h 49"/>
                <a:gd name="T72" fmla="*/ 84 w 166"/>
                <a:gd name="T73" fmla="*/ 49 h 49"/>
                <a:gd name="T74" fmla="*/ 70 w 166"/>
                <a:gd name="T75" fmla="*/ 49 h 49"/>
                <a:gd name="T76" fmla="*/ 59 w 166"/>
                <a:gd name="T77" fmla="*/ 49 h 49"/>
                <a:gd name="T78" fmla="*/ 51 w 166"/>
                <a:gd name="T79" fmla="*/ 47 h 49"/>
                <a:gd name="T80" fmla="*/ 46 w 166"/>
                <a:gd name="T81" fmla="*/ 47 h 49"/>
                <a:gd name="T82" fmla="*/ 38 w 166"/>
                <a:gd name="T83" fmla="*/ 45 h 49"/>
                <a:gd name="T84" fmla="*/ 32 w 166"/>
                <a:gd name="T85" fmla="*/ 45 h 49"/>
                <a:gd name="T86" fmla="*/ 19 w 166"/>
                <a:gd name="T87" fmla="*/ 40 h 49"/>
                <a:gd name="T88" fmla="*/ 8 w 166"/>
                <a:gd name="T89" fmla="*/ 36 h 49"/>
                <a:gd name="T90" fmla="*/ 0 w 166"/>
                <a:gd name="T91" fmla="*/ 15 h 49"/>
                <a:gd name="T92" fmla="*/ 0 w 166"/>
                <a:gd name="T93" fmla="*/ 1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66" h="49">
                  <a:moveTo>
                    <a:pt x="0" y="15"/>
                  </a:moveTo>
                  <a:lnTo>
                    <a:pt x="4" y="15"/>
                  </a:lnTo>
                  <a:lnTo>
                    <a:pt x="8" y="15"/>
                  </a:lnTo>
                  <a:lnTo>
                    <a:pt x="15" y="19"/>
                  </a:lnTo>
                  <a:lnTo>
                    <a:pt x="23" y="19"/>
                  </a:lnTo>
                  <a:lnTo>
                    <a:pt x="32" y="21"/>
                  </a:lnTo>
                  <a:lnTo>
                    <a:pt x="38" y="21"/>
                  </a:lnTo>
                  <a:lnTo>
                    <a:pt x="44" y="23"/>
                  </a:lnTo>
                  <a:lnTo>
                    <a:pt x="51" y="25"/>
                  </a:lnTo>
                  <a:lnTo>
                    <a:pt x="57" y="25"/>
                  </a:lnTo>
                  <a:lnTo>
                    <a:pt x="63" y="25"/>
                  </a:lnTo>
                  <a:lnTo>
                    <a:pt x="69" y="25"/>
                  </a:lnTo>
                  <a:lnTo>
                    <a:pt x="76" y="25"/>
                  </a:lnTo>
                  <a:lnTo>
                    <a:pt x="84" y="25"/>
                  </a:lnTo>
                  <a:lnTo>
                    <a:pt x="89" y="25"/>
                  </a:lnTo>
                  <a:lnTo>
                    <a:pt x="97" y="23"/>
                  </a:lnTo>
                  <a:lnTo>
                    <a:pt x="105" y="21"/>
                  </a:lnTo>
                  <a:lnTo>
                    <a:pt x="110" y="21"/>
                  </a:lnTo>
                  <a:lnTo>
                    <a:pt x="118" y="19"/>
                  </a:lnTo>
                  <a:lnTo>
                    <a:pt x="124" y="17"/>
                  </a:lnTo>
                  <a:lnTo>
                    <a:pt x="131" y="15"/>
                  </a:lnTo>
                  <a:lnTo>
                    <a:pt x="139" y="13"/>
                  </a:lnTo>
                  <a:lnTo>
                    <a:pt x="145" y="9"/>
                  </a:lnTo>
                  <a:lnTo>
                    <a:pt x="150" y="7"/>
                  </a:lnTo>
                  <a:lnTo>
                    <a:pt x="158" y="4"/>
                  </a:lnTo>
                  <a:lnTo>
                    <a:pt x="166" y="0"/>
                  </a:lnTo>
                  <a:lnTo>
                    <a:pt x="156" y="32"/>
                  </a:lnTo>
                  <a:lnTo>
                    <a:pt x="154" y="32"/>
                  </a:lnTo>
                  <a:lnTo>
                    <a:pt x="150" y="32"/>
                  </a:lnTo>
                  <a:lnTo>
                    <a:pt x="147" y="34"/>
                  </a:lnTo>
                  <a:lnTo>
                    <a:pt x="141" y="36"/>
                  </a:lnTo>
                  <a:lnTo>
                    <a:pt x="133" y="38"/>
                  </a:lnTo>
                  <a:lnTo>
                    <a:pt x="124" y="42"/>
                  </a:lnTo>
                  <a:lnTo>
                    <a:pt x="116" y="44"/>
                  </a:lnTo>
                  <a:lnTo>
                    <a:pt x="107" y="47"/>
                  </a:lnTo>
                  <a:lnTo>
                    <a:pt x="95" y="47"/>
                  </a:lnTo>
                  <a:lnTo>
                    <a:pt x="84" y="49"/>
                  </a:lnTo>
                  <a:lnTo>
                    <a:pt x="70" y="49"/>
                  </a:lnTo>
                  <a:lnTo>
                    <a:pt x="59" y="49"/>
                  </a:lnTo>
                  <a:lnTo>
                    <a:pt x="51" y="47"/>
                  </a:lnTo>
                  <a:lnTo>
                    <a:pt x="46" y="47"/>
                  </a:lnTo>
                  <a:lnTo>
                    <a:pt x="38" y="45"/>
                  </a:lnTo>
                  <a:lnTo>
                    <a:pt x="32" y="45"/>
                  </a:lnTo>
                  <a:lnTo>
                    <a:pt x="19" y="40"/>
                  </a:lnTo>
                  <a:lnTo>
                    <a:pt x="8" y="36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5394" name="Freeform 98"/>
            <p:cNvSpPr>
              <a:spLocks/>
            </p:cNvSpPr>
            <p:nvPr/>
          </p:nvSpPr>
          <p:spPr bwMode="auto">
            <a:xfrm>
              <a:off x="3161" y="2514"/>
              <a:ext cx="52" cy="87"/>
            </a:xfrm>
            <a:custGeom>
              <a:avLst/>
              <a:gdLst>
                <a:gd name="T0" fmla="*/ 80 w 104"/>
                <a:gd name="T1" fmla="*/ 0 h 173"/>
                <a:gd name="T2" fmla="*/ 80 w 104"/>
                <a:gd name="T3" fmla="*/ 0 h 173"/>
                <a:gd name="T4" fmla="*/ 78 w 104"/>
                <a:gd name="T5" fmla="*/ 4 h 173"/>
                <a:gd name="T6" fmla="*/ 72 w 104"/>
                <a:gd name="T7" fmla="*/ 8 h 173"/>
                <a:gd name="T8" fmla="*/ 68 w 104"/>
                <a:gd name="T9" fmla="*/ 18 h 173"/>
                <a:gd name="T10" fmla="*/ 63 w 104"/>
                <a:gd name="T11" fmla="*/ 25 h 173"/>
                <a:gd name="T12" fmla="*/ 57 w 104"/>
                <a:gd name="T13" fmla="*/ 37 h 173"/>
                <a:gd name="T14" fmla="*/ 53 w 104"/>
                <a:gd name="T15" fmla="*/ 40 h 173"/>
                <a:gd name="T16" fmla="*/ 49 w 104"/>
                <a:gd name="T17" fmla="*/ 48 h 173"/>
                <a:gd name="T18" fmla="*/ 45 w 104"/>
                <a:gd name="T19" fmla="*/ 54 h 173"/>
                <a:gd name="T20" fmla="*/ 44 w 104"/>
                <a:gd name="T21" fmla="*/ 61 h 173"/>
                <a:gd name="T22" fmla="*/ 40 w 104"/>
                <a:gd name="T23" fmla="*/ 67 h 173"/>
                <a:gd name="T24" fmla="*/ 36 w 104"/>
                <a:gd name="T25" fmla="*/ 73 h 173"/>
                <a:gd name="T26" fmla="*/ 32 w 104"/>
                <a:gd name="T27" fmla="*/ 78 h 173"/>
                <a:gd name="T28" fmla="*/ 28 w 104"/>
                <a:gd name="T29" fmla="*/ 86 h 173"/>
                <a:gd name="T30" fmla="*/ 25 w 104"/>
                <a:gd name="T31" fmla="*/ 92 h 173"/>
                <a:gd name="T32" fmla="*/ 23 w 104"/>
                <a:gd name="T33" fmla="*/ 99 h 173"/>
                <a:gd name="T34" fmla="*/ 19 w 104"/>
                <a:gd name="T35" fmla="*/ 105 h 173"/>
                <a:gd name="T36" fmla="*/ 15 w 104"/>
                <a:gd name="T37" fmla="*/ 113 h 173"/>
                <a:gd name="T38" fmla="*/ 13 w 104"/>
                <a:gd name="T39" fmla="*/ 118 h 173"/>
                <a:gd name="T40" fmla="*/ 9 w 104"/>
                <a:gd name="T41" fmla="*/ 126 h 173"/>
                <a:gd name="T42" fmla="*/ 7 w 104"/>
                <a:gd name="T43" fmla="*/ 132 h 173"/>
                <a:gd name="T44" fmla="*/ 6 w 104"/>
                <a:gd name="T45" fmla="*/ 139 h 173"/>
                <a:gd name="T46" fmla="*/ 2 w 104"/>
                <a:gd name="T47" fmla="*/ 149 h 173"/>
                <a:gd name="T48" fmla="*/ 0 w 104"/>
                <a:gd name="T49" fmla="*/ 160 h 173"/>
                <a:gd name="T50" fmla="*/ 23 w 104"/>
                <a:gd name="T51" fmla="*/ 173 h 173"/>
                <a:gd name="T52" fmla="*/ 23 w 104"/>
                <a:gd name="T53" fmla="*/ 172 h 173"/>
                <a:gd name="T54" fmla="*/ 23 w 104"/>
                <a:gd name="T55" fmla="*/ 166 h 173"/>
                <a:gd name="T56" fmla="*/ 25 w 104"/>
                <a:gd name="T57" fmla="*/ 158 h 173"/>
                <a:gd name="T58" fmla="*/ 30 w 104"/>
                <a:gd name="T59" fmla="*/ 151 h 173"/>
                <a:gd name="T60" fmla="*/ 34 w 104"/>
                <a:gd name="T61" fmla="*/ 139 h 173"/>
                <a:gd name="T62" fmla="*/ 40 w 104"/>
                <a:gd name="T63" fmla="*/ 128 h 173"/>
                <a:gd name="T64" fmla="*/ 42 w 104"/>
                <a:gd name="T65" fmla="*/ 120 h 173"/>
                <a:gd name="T66" fmla="*/ 45 w 104"/>
                <a:gd name="T67" fmla="*/ 115 h 173"/>
                <a:gd name="T68" fmla="*/ 47 w 104"/>
                <a:gd name="T69" fmla="*/ 107 h 173"/>
                <a:gd name="T70" fmla="*/ 51 w 104"/>
                <a:gd name="T71" fmla="*/ 101 h 173"/>
                <a:gd name="T72" fmla="*/ 55 w 104"/>
                <a:gd name="T73" fmla="*/ 94 h 173"/>
                <a:gd name="T74" fmla="*/ 57 w 104"/>
                <a:gd name="T75" fmla="*/ 86 h 173"/>
                <a:gd name="T76" fmla="*/ 61 w 104"/>
                <a:gd name="T77" fmla="*/ 78 h 173"/>
                <a:gd name="T78" fmla="*/ 64 w 104"/>
                <a:gd name="T79" fmla="*/ 71 h 173"/>
                <a:gd name="T80" fmla="*/ 68 w 104"/>
                <a:gd name="T81" fmla="*/ 65 h 173"/>
                <a:gd name="T82" fmla="*/ 72 w 104"/>
                <a:gd name="T83" fmla="*/ 58 h 173"/>
                <a:gd name="T84" fmla="*/ 74 w 104"/>
                <a:gd name="T85" fmla="*/ 52 h 173"/>
                <a:gd name="T86" fmla="*/ 78 w 104"/>
                <a:gd name="T87" fmla="*/ 46 h 173"/>
                <a:gd name="T88" fmla="*/ 80 w 104"/>
                <a:gd name="T89" fmla="*/ 39 h 173"/>
                <a:gd name="T90" fmla="*/ 83 w 104"/>
                <a:gd name="T91" fmla="*/ 33 h 173"/>
                <a:gd name="T92" fmla="*/ 87 w 104"/>
                <a:gd name="T93" fmla="*/ 27 h 173"/>
                <a:gd name="T94" fmla="*/ 91 w 104"/>
                <a:gd name="T95" fmla="*/ 23 h 173"/>
                <a:gd name="T96" fmla="*/ 97 w 104"/>
                <a:gd name="T97" fmla="*/ 14 h 173"/>
                <a:gd name="T98" fmla="*/ 104 w 104"/>
                <a:gd name="T99" fmla="*/ 8 h 173"/>
                <a:gd name="T100" fmla="*/ 80 w 104"/>
                <a:gd name="T101" fmla="*/ 0 h 173"/>
                <a:gd name="T102" fmla="*/ 80 w 104"/>
                <a:gd name="T103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4" h="173">
                  <a:moveTo>
                    <a:pt x="80" y="0"/>
                  </a:moveTo>
                  <a:lnTo>
                    <a:pt x="80" y="0"/>
                  </a:lnTo>
                  <a:lnTo>
                    <a:pt x="78" y="4"/>
                  </a:lnTo>
                  <a:lnTo>
                    <a:pt x="72" y="8"/>
                  </a:lnTo>
                  <a:lnTo>
                    <a:pt x="68" y="18"/>
                  </a:lnTo>
                  <a:lnTo>
                    <a:pt x="63" y="25"/>
                  </a:lnTo>
                  <a:lnTo>
                    <a:pt x="57" y="37"/>
                  </a:lnTo>
                  <a:lnTo>
                    <a:pt x="53" y="40"/>
                  </a:lnTo>
                  <a:lnTo>
                    <a:pt x="49" y="48"/>
                  </a:lnTo>
                  <a:lnTo>
                    <a:pt x="45" y="54"/>
                  </a:lnTo>
                  <a:lnTo>
                    <a:pt x="44" y="61"/>
                  </a:lnTo>
                  <a:lnTo>
                    <a:pt x="40" y="67"/>
                  </a:lnTo>
                  <a:lnTo>
                    <a:pt x="36" y="73"/>
                  </a:lnTo>
                  <a:lnTo>
                    <a:pt x="32" y="78"/>
                  </a:lnTo>
                  <a:lnTo>
                    <a:pt x="28" y="86"/>
                  </a:lnTo>
                  <a:lnTo>
                    <a:pt x="25" y="92"/>
                  </a:lnTo>
                  <a:lnTo>
                    <a:pt x="23" y="99"/>
                  </a:lnTo>
                  <a:lnTo>
                    <a:pt x="19" y="105"/>
                  </a:lnTo>
                  <a:lnTo>
                    <a:pt x="15" y="113"/>
                  </a:lnTo>
                  <a:lnTo>
                    <a:pt x="13" y="118"/>
                  </a:lnTo>
                  <a:lnTo>
                    <a:pt x="9" y="126"/>
                  </a:lnTo>
                  <a:lnTo>
                    <a:pt x="7" y="132"/>
                  </a:lnTo>
                  <a:lnTo>
                    <a:pt x="6" y="139"/>
                  </a:lnTo>
                  <a:lnTo>
                    <a:pt x="2" y="149"/>
                  </a:lnTo>
                  <a:lnTo>
                    <a:pt x="0" y="160"/>
                  </a:lnTo>
                  <a:lnTo>
                    <a:pt x="23" y="173"/>
                  </a:lnTo>
                  <a:lnTo>
                    <a:pt x="23" y="172"/>
                  </a:lnTo>
                  <a:lnTo>
                    <a:pt x="23" y="166"/>
                  </a:lnTo>
                  <a:lnTo>
                    <a:pt x="25" y="158"/>
                  </a:lnTo>
                  <a:lnTo>
                    <a:pt x="30" y="151"/>
                  </a:lnTo>
                  <a:lnTo>
                    <a:pt x="34" y="139"/>
                  </a:lnTo>
                  <a:lnTo>
                    <a:pt x="40" y="128"/>
                  </a:lnTo>
                  <a:lnTo>
                    <a:pt x="42" y="120"/>
                  </a:lnTo>
                  <a:lnTo>
                    <a:pt x="45" y="115"/>
                  </a:lnTo>
                  <a:lnTo>
                    <a:pt x="47" y="107"/>
                  </a:lnTo>
                  <a:lnTo>
                    <a:pt x="51" y="101"/>
                  </a:lnTo>
                  <a:lnTo>
                    <a:pt x="55" y="94"/>
                  </a:lnTo>
                  <a:lnTo>
                    <a:pt x="57" y="86"/>
                  </a:lnTo>
                  <a:lnTo>
                    <a:pt x="61" y="78"/>
                  </a:lnTo>
                  <a:lnTo>
                    <a:pt x="64" y="71"/>
                  </a:lnTo>
                  <a:lnTo>
                    <a:pt x="68" y="65"/>
                  </a:lnTo>
                  <a:lnTo>
                    <a:pt x="72" y="58"/>
                  </a:lnTo>
                  <a:lnTo>
                    <a:pt x="74" y="52"/>
                  </a:lnTo>
                  <a:lnTo>
                    <a:pt x="78" y="46"/>
                  </a:lnTo>
                  <a:lnTo>
                    <a:pt x="80" y="39"/>
                  </a:lnTo>
                  <a:lnTo>
                    <a:pt x="83" y="33"/>
                  </a:lnTo>
                  <a:lnTo>
                    <a:pt x="87" y="27"/>
                  </a:lnTo>
                  <a:lnTo>
                    <a:pt x="91" y="23"/>
                  </a:lnTo>
                  <a:lnTo>
                    <a:pt x="97" y="14"/>
                  </a:lnTo>
                  <a:lnTo>
                    <a:pt x="104" y="8"/>
                  </a:lnTo>
                  <a:lnTo>
                    <a:pt x="80" y="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95396" name="AutoShape 100"/>
          <p:cNvSpPr>
            <a:spLocks noChangeArrowheads="1"/>
          </p:cNvSpPr>
          <p:nvPr/>
        </p:nvSpPr>
        <p:spPr bwMode="auto">
          <a:xfrm>
            <a:off x="5294313" y="2151063"/>
            <a:ext cx="1339850" cy="1354137"/>
          </a:xfrm>
          <a:prstGeom prst="wedgeEllipseCallout">
            <a:avLst>
              <a:gd name="adj1" fmla="val 24287"/>
              <a:gd name="adj2" fmla="val 6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출력은 어떻게 될까요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2875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 변수의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거의 모든 함수에서 사용하는 공통적인 데이터는 전역 변수로 한다</a:t>
            </a:r>
            <a:r>
              <a:rPr lang="en-US" altLang="ko-KR"/>
              <a:t>. </a:t>
            </a:r>
            <a:endParaRPr lang="ko-KR" altLang="en-US"/>
          </a:p>
          <a:p>
            <a:endParaRPr lang="en-US" altLang="ko-KR"/>
          </a:p>
          <a:p>
            <a:r>
              <a:rPr lang="ko-KR" altLang="en-US"/>
              <a:t>일부의 함수들만 사용하는 데이터는 전역 변수로 하지 말고 함수의 인수로 전달한다</a:t>
            </a:r>
            <a:r>
              <a:rPr lang="en-US" altLang="ko-KR"/>
              <a:t>. 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926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같은 이름의 전역 변수와 지역 변수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20675" y="1721353"/>
            <a:ext cx="7631112" cy="38068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1;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전역 변수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굴림" pitchFamily="50" charset="-127"/>
              </a:rPr>
              <a:t>sum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= 0;   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지역 변수</a:t>
            </a: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ko-KR" altLang="en-US" sz="1600">
              <a:solidFill>
                <a:srgbClr val="008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ko-KR" altLang="en-US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 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"sum = 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sum);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696325" name="Rectangle 5"/>
          <p:cNvSpPr>
            <a:spLocks noChangeArrowheads="1"/>
          </p:cNvSpPr>
          <p:nvPr/>
        </p:nvSpPr>
        <p:spPr bwMode="auto">
          <a:xfrm>
            <a:off x="805593" y="5691691"/>
            <a:ext cx="7661275" cy="5064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>
                <a:ea typeface="굴림" pitchFamily="50" charset="-127"/>
              </a:rPr>
              <a:t>sum = 0</a:t>
            </a:r>
          </a:p>
        </p:txBody>
      </p:sp>
      <p:sp>
        <p:nvSpPr>
          <p:cNvPr id="696377" name="Rectangle 57"/>
          <p:cNvSpPr>
            <a:spLocks noChangeArrowheads="1"/>
          </p:cNvSpPr>
          <p:nvPr/>
        </p:nvSpPr>
        <p:spPr bwMode="auto">
          <a:xfrm>
            <a:off x="5360925" y="2545266"/>
            <a:ext cx="30908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+mj-ea"/>
                <a:ea typeface="+mj-ea"/>
              </a:rPr>
              <a:t>전역 변수와 지역 변수가 동일한 이름으로 선언된다</a:t>
            </a:r>
            <a:r>
              <a:rPr lang="en-US" altLang="ko-KR" sz="1600">
                <a:solidFill>
                  <a:schemeClr val="tx2"/>
                </a:solidFill>
                <a:latin typeface="+mj-ea"/>
                <a:ea typeface="+mj-ea"/>
              </a:rPr>
              <a:t>. 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2127187" y="2318253"/>
            <a:ext cx="3181350" cy="523875"/>
          </a:xfrm>
          <a:custGeom>
            <a:avLst/>
            <a:gdLst>
              <a:gd name="connsiteX0" fmla="*/ 3181350 w 3181350"/>
              <a:gd name="connsiteY0" fmla="*/ 523875 h 523875"/>
              <a:gd name="connsiteX1" fmla="*/ 3152775 w 3181350"/>
              <a:gd name="connsiteY1" fmla="*/ 466725 h 523875"/>
              <a:gd name="connsiteX2" fmla="*/ 3105150 w 3181350"/>
              <a:gd name="connsiteY2" fmla="*/ 371475 h 523875"/>
              <a:gd name="connsiteX3" fmla="*/ 3076575 w 3181350"/>
              <a:gd name="connsiteY3" fmla="*/ 342900 h 523875"/>
              <a:gd name="connsiteX4" fmla="*/ 3057525 w 3181350"/>
              <a:gd name="connsiteY4" fmla="*/ 304800 h 523875"/>
              <a:gd name="connsiteX5" fmla="*/ 2971800 w 3181350"/>
              <a:gd name="connsiteY5" fmla="*/ 219075 h 523875"/>
              <a:gd name="connsiteX6" fmla="*/ 2962275 w 3181350"/>
              <a:gd name="connsiteY6" fmla="*/ 190500 h 523875"/>
              <a:gd name="connsiteX7" fmla="*/ 2914650 w 3181350"/>
              <a:gd name="connsiteY7" fmla="*/ 133350 h 523875"/>
              <a:gd name="connsiteX8" fmla="*/ 2876550 w 3181350"/>
              <a:gd name="connsiteY8" fmla="*/ 114300 h 523875"/>
              <a:gd name="connsiteX9" fmla="*/ 2800350 w 3181350"/>
              <a:gd name="connsiteY9" fmla="*/ 95250 h 523875"/>
              <a:gd name="connsiteX10" fmla="*/ 2762250 w 3181350"/>
              <a:gd name="connsiteY10" fmla="*/ 76200 h 523875"/>
              <a:gd name="connsiteX11" fmla="*/ 2628900 w 3181350"/>
              <a:gd name="connsiteY11" fmla="*/ 28575 h 523875"/>
              <a:gd name="connsiteX12" fmla="*/ 2600325 w 3181350"/>
              <a:gd name="connsiteY12" fmla="*/ 19050 h 523875"/>
              <a:gd name="connsiteX13" fmla="*/ 2552700 w 3181350"/>
              <a:gd name="connsiteY13" fmla="*/ 0 h 523875"/>
              <a:gd name="connsiteX14" fmla="*/ 2219325 w 3181350"/>
              <a:gd name="connsiteY14" fmla="*/ 9525 h 523875"/>
              <a:gd name="connsiteX15" fmla="*/ 2181225 w 3181350"/>
              <a:gd name="connsiteY15" fmla="*/ 19050 h 523875"/>
              <a:gd name="connsiteX16" fmla="*/ 2066925 w 3181350"/>
              <a:gd name="connsiteY16" fmla="*/ 38100 h 523875"/>
              <a:gd name="connsiteX17" fmla="*/ 990600 w 3181350"/>
              <a:gd name="connsiteY17" fmla="*/ 47625 h 523875"/>
              <a:gd name="connsiteX18" fmla="*/ 885825 w 3181350"/>
              <a:gd name="connsiteY18" fmla="*/ 85725 h 523875"/>
              <a:gd name="connsiteX19" fmla="*/ 847725 w 3181350"/>
              <a:gd name="connsiteY19" fmla="*/ 95250 h 523875"/>
              <a:gd name="connsiteX20" fmla="*/ 733425 w 3181350"/>
              <a:gd name="connsiteY20" fmla="*/ 104775 h 523875"/>
              <a:gd name="connsiteX21" fmla="*/ 666750 w 3181350"/>
              <a:gd name="connsiteY21" fmla="*/ 123825 h 523875"/>
              <a:gd name="connsiteX22" fmla="*/ 638175 w 3181350"/>
              <a:gd name="connsiteY22" fmla="*/ 142875 h 523875"/>
              <a:gd name="connsiteX23" fmla="*/ 600075 w 3181350"/>
              <a:gd name="connsiteY23" fmla="*/ 200025 h 523875"/>
              <a:gd name="connsiteX24" fmla="*/ 485775 w 3181350"/>
              <a:gd name="connsiteY24" fmla="*/ 285750 h 523875"/>
              <a:gd name="connsiteX25" fmla="*/ 447675 w 3181350"/>
              <a:gd name="connsiteY25" fmla="*/ 314325 h 523875"/>
              <a:gd name="connsiteX26" fmla="*/ 419100 w 3181350"/>
              <a:gd name="connsiteY26" fmla="*/ 342900 h 523875"/>
              <a:gd name="connsiteX27" fmla="*/ 381000 w 3181350"/>
              <a:gd name="connsiteY27" fmla="*/ 352425 h 523875"/>
              <a:gd name="connsiteX28" fmla="*/ 352425 w 3181350"/>
              <a:gd name="connsiteY28" fmla="*/ 361950 h 523875"/>
              <a:gd name="connsiteX29" fmla="*/ 247650 w 3181350"/>
              <a:gd name="connsiteY29" fmla="*/ 400050 h 523875"/>
              <a:gd name="connsiteX30" fmla="*/ 0 w 3181350"/>
              <a:gd name="connsiteY30" fmla="*/ 41910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181350" h="523875">
                <a:moveTo>
                  <a:pt x="3181350" y="523875"/>
                </a:moveTo>
                <a:cubicBezTo>
                  <a:pt x="3171825" y="504825"/>
                  <a:pt x="3161588" y="486114"/>
                  <a:pt x="3152775" y="466725"/>
                </a:cubicBezTo>
                <a:cubicBezTo>
                  <a:pt x="3131150" y="419150"/>
                  <a:pt x="3137865" y="415095"/>
                  <a:pt x="3105150" y="371475"/>
                </a:cubicBezTo>
                <a:cubicBezTo>
                  <a:pt x="3097068" y="360699"/>
                  <a:pt x="3084405" y="353861"/>
                  <a:pt x="3076575" y="342900"/>
                </a:cubicBezTo>
                <a:cubicBezTo>
                  <a:pt x="3068322" y="331346"/>
                  <a:pt x="3065668" y="316432"/>
                  <a:pt x="3057525" y="304800"/>
                </a:cubicBezTo>
                <a:cubicBezTo>
                  <a:pt x="3019202" y="250054"/>
                  <a:pt x="3017277" y="253182"/>
                  <a:pt x="2971800" y="219075"/>
                </a:cubicBezTo>
                <a:cubicBezTo>
                  <a:pt x="2968625" y="209550"/>
                  <a:pt x="2966765" y="199480"/>
                  <a:pt x="2962275" y="190500"/>
                </a:cubicBezTo>
                <a:cubicBezTo>
                  <a:pt x="2952992" y="171935"/>
                  <a:pt x="2931034" y="145053"/>
                  <a:pt x="2914650" y="133350"/>
                </a:cubicBezTo>
                <a:cubicBezTo>
                  <a:pt x="2903096" y="125097"/>
                  <a:pt x="2889601" y="119893"/>
                  <a:pt x="2876550" y="114300"/>
                </a:cubicBezTo>
                <a:cubicBezTo>
                  <a:pt x="2850922" y="103317"/>
                  <a:pt x="2828303" y="100841"/>
                  <a:pt x="2800350" y="95250"/>
                </a:cubicBezTo>
                <a:cubicBezTo>
                  <a:pt x="2787650" y="88900"/>
                  <a:pt x="2775225" y="81967"/>
                  <a:pt x="2762250" y="76200"/>
                </a:cubicBezTo>
                <a:cubicBezTo>
                  <a:pt x="2716895" y="56042"/>
                  <a:pt x="2677579" y="44801"/>
                  <a:pt x="2628900" y="28575"/>
                </a:cubicBezTo>
                <a:cubicBezTo>
                  <a:pt x="2619375" y="25400"/>
                  <a:pt x="2609647" y="22779"/>
                  <a:pt x="2600325" y="19050"/>
                </a:cubicBezTo>
                <a:lnTo>
                  <a:pt x="2552700" y="0"/>
                </a:lnTo>
                <a:cubicBezTo>
                  <a:pt x="2441575" y="3175"/>
                  <a:pt x="2330349" y="3831"/>
                  <a:pt x="2219325" y="9525"/>
                </a:cubicBezTo>
                <a:cubicBezTo>
                  <a:pt x="2206251" y="10195"/>
                  <a:pt x="2194092" y="16638"/>
                  <a:pt x="2181225" y="19050"/>
                </a:cubicBezTo>
                <a:cubicBezTo>
                  <a:pt x="2143261" y="26168"/>
                  <a:pt x="2105549" y="37758"/>
                  <a:pt x="2066925" y="38100"/>
                </a:cubicBezTo>
                <a:lnTo>
                  <a:pt x="990600" y="47625"/>
                </a:lnTo>
                <a:cubicBezTo>
                  <a:pt x="945155" y="65803"/>
                  <a:pt x="934739" y="71051"/>
                  <a:pt x="885825" y="85725"/>
                </a:cubicBezTo>
                <a:cubicBezTo>
                  <a:pt x="873286" y="89487"/>
                  <a:pt x="860715" y="93626"/>
                  <a:pt x="847725" y="95250"/>
                </a:cubicBezTo>
                <a:cubicBezTo>
                  <a:pt x="809788" y="99992"/>
                  <a:pt x="771525" y="101600"/>
                  <a:pt x="733425" y="104775"/>
                </a:cubicBezTo>
                <a:cubicBezTo>
                  <a:pt x="721218" y="107827"/>
                  <a:pt x="680415" y="116993"/>
                  <a:pt x="666750" y="123825"/>
                </a:cubicBezTo>
                <a:cubicBezTo>
                  <a:pt x="656511" y="128945"/>
                  <a:pt x="647700" y="136525"/>
                  <a:pt x="638175" y="142875"/>
                </a:cubicBezTo>
                <a:cubicBezTo>
                  <a:pt x="625475" y="161925"/>
                  <a:pt x="619125" y="187325"/>
                  <a:pt x="600075" y="200025"/>
                </a:cubicBezTo>
                <a:cubicBezTo>
                  <a:pt x="538882" y="240820"/>
                  <a:pt x="588433" y="206782"/>
                  <a:pt x="485775" y="285750"/>
                </a:cubicBezTo>
                <a:cubicBezTo>
                  <a:pt x="473192" y="295429"/>
                  <a:pt x="458900" y="303100"/>
                  <a:pt x="447675" y="314325"/>
                </a:cubicBezTo>
                <a:cubicBezTo>
                  <a:pt x="438150" y="323850"/>
                  <a:pt x="430796" y="336217"/>
                  <a:pt x="419100" y="342900"/>
                </a:cubicBezTo>
                <a:cubicBezTo>
                  <a:pt x="407734" y="349395"/>
                  <a:pt x="393587" y="348829"/>
                  <a:pt x="381000" y="352425"/>
                </a:cubicBezTo>
                <a:cubicBezTo>
                  <a:pt x="371346" y="355183"/>
                  <a:pt x="361950" y="358775"/>
                  <a:pt x="352425" y="361950"/>
                </a:cubicBezTo>
                <a:cubicBezTo>
                  <a:pt x="292950" y="406556"/>
                  <a:pt x="334869" y="384658"/>
                  <a:pt x="247650" y="400050"/>
                </a:cubicBezTo>
                <a:cubicBezTo>
                  <a:pt x="83245" y="429063"/>
                  <a:pt x="215125" y="419100"/>
                  <a:pt x="0" y="419100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" name="자유형 2"/>
          <p:cNvSpPr/>
          <p:nvPr/>
        </p:nvSpPr>
        <p:spPr bwMode="auto">
          <a:xfrm>
            <a:off x="2451037" y="2899278"/>
            <a:ext cx="2990850" cy="1139135"/>
          </a:xfrm>
          <a:custGeom>
            <a:avLst/>
            <a:gdLst>
              <a:gd name="connsiteX0" fmla="*/ 2990850 w 2990850"/>
              <a:gd name="connsiteY0" fmla="*/ 0 h 1139135"/>
              <a:gd name="connsiteX1" fmla="*/ 2847975 w 2990850"/>
              <a:gd name="connsiteY1" fmla="*/ 9525 h 1139135"/>
              <a:gd name="connsiteX2" fmla="*/ 2600325 w 2990850"/>
              <a:gd name="connsiteY2" fmla="*/ 19050 h 1139135"/>
              <a:gd name="connsiteX3" fmla="*/ 2371725 w 2990850"/>
              <a:gd name="connsiteY3" fmla="*/ 47625 h 1139135"/>
              <a:gd name="connsiteX4" fmla="*/ 2152650 w 2990850"/>
              <a:gd name="connsiteY4" fmla="*/ 57150 h 1139135"/>
              <a:gd name="connsiteX5" fmla="*/ 2076450 w 2990850"/>
              <a:gd name="connsiteY5" fmla="*/ 76200 h 1139135"/>
              <a:gd name="connsiteX6" fmla="*/ 1971675 w 2990850"/>
              <a:gd name="connsiteY6" fmla="*/ 95250 h 1139135"/>
              <a:gd name="connsiteX7" fmla="*/ 1924050 w 2990850"/>
              <a:gd name="connsiteY7" fmla="*/ 114300 h 1139135"/>
              <a:gd name="connsiteX8" fmla="*/ 1857375 w 2990850"/>
              <a:gd name="connsiteY8" fmla="*/ 123825 h 1139135"/>
              <a:gd name="connsiteX9" fmla="*/ 1800225 w 2990850"/>
              <a:gd name="connsiteY9" fmla="*/ 133350 h 1139135"/>
              <a:gd name="connsiteX10" fmla="*/ 1714500 w 2990850"/>
              <a:gd name="connsiteY10" fmla="*/ 171450 h 1139135"/>
              <a:gd name="connsiteX11" fmla="*/ 1666875 w 2990850"/>
              <a:gd name="connsiteY11" fmla="*/ 200025 h 1139135"/>
              <a:gd name="connsiteX12" fmla="*/ 1638300 w 2990850"/>
              <a:gd name="connsiteY12" fmla="*/ 209550 h 1139135"/>
              <a:gd name="connsiteX13" fmla="*/ 1609725 w 2990850"/>
              <a:gd name="connsiteY13" fmla="*/ 228600 h 1139135"/>
              <a:gd name="connsiteX14" fmla="*/ 1543050 w 2990850"/>
              <a:gd name="connsiteY14" fmla="*/ 257175 h 1139135"/>
              <a:gd name="connsiteX15" fmla="*/ 1514475 w 2990850"/>
              <a:gd name="connsiteY15" fmla="*/ 276225 h 1139135"/>
              <a:gd name="connsiteX16" fmla="*/ 1438275 w 2990850"/>
              <a:gd name="connsiteY16" fmla="*/ 314325 h 1139135"/>
              <a:gd name="connsiteX17" fmla="*/ 1409700 w 2990850"/>
              <a:gd name="connsiteY17" fmla="*/ 342900 h 1139135"/>
              <a:gd name="connsiteX18" fmla="*/ 1352550 w 2990850"/>
              <a:gd name="connsiteY18" fmla="*/ 447675 h 1139135"/>
              <a:gd name="connsiteX19" fmla="*/ 1333500 w 2990850"/>
              <a:gd name="connsiteY19" fmla="*/ 495300 h 1139135"/>
              <a:gd name="connsiteX20" fmla="*/ 1304925 w 2990850"/>
              <a:gd name="connsiteY20" fmla="*/ 533400 h 1139135"/>
              <a:gd name="connsiteX21" fmla="*/ 1257300 w 2990850"/>
              <a:gd name="connsiteY21" fmla="*/ 609600 h 1139135"/>
              <a:gd name="connsiteX22" fmla="*/ 1152525 w 2990850"/>
              <a:gd name="connsiteY22" fmla="*/ 695325 h 1139135"/>
              <a:gd name="connsiteX23" fmla="*/ 1066800 w 2990850"/>
              <a:gd name="connsiteY23" fmla="*/ 723900 h 1139135"/>
              <a:gd name="connsiteX24" fmla="*/ 962025 w 2990850"/>
              <a:gd name="connsiteY24" fmla="*/ 742950 h 1139135"/>
              <a:gd name="connsiteX25" fmla="*/ 847725 w 2990850"/>
              <a:gd name="connsiteY25" fmla="*/ 790575 h 1139135"/>
              <a:gd name="connsiteX26" fmla="*/ 819150 w 2990850"/>
              <a:gd name="connsiteY26" fmla="*/ 800100 h 1139135"/>
              <a:gd name="connsiteX27" fmla="*/ 790575 w 2990850"/>
              <a:gd name="connsiteY27" fmla="*/ 809625 h 1139135"/>
              <a:gd name="connsiteX28" fmla="*/ 762000 w 2990850"/>
              <a:gd name="connsiteY28" fmla="*/ 828675 h 1139135"/>
              <a:gd name="connsiteX29" fmla="*/ 685800 w 2990850"/>
              <a:gd name="connsiteY29" fmla="*/ 847725 h 1139135"/>
              <a:gd name="connsiteX30" fmla="*/ 628650 w 2990850"/>
              <a:gd name="connsiteY30" fmla="*/ 876300 h 1139135"/>
              <a:gd name="connsiteX31" fmla="*/ 581025 w 2990850"/>
              <a:gd name="connsiteY31" fmla="*/ 904875 h 1139135"/>
              <a:gd name="connsiteX32" fmla="*/ 514350 w 2990850"/>
              <a:gd name="connsiteY32" fmla="*/ 952500 h 1139135"/>
              <a:gd name="connsiteX33" fmla="*/ 466725 w 2990850"/>
              <a:gd name="connsiteY33" fmla="*/ 981075 h 1139135"/>
              <a:gd name="connsiteX34" fmla="*/ 438150 w 2990850"/>
              <a:gd name="connsiteY34" fmla="*/ 1019175 h 1139135"/>
              <a:gd name="connsiteX35" fmla="*/ 400050 w 2990850"/>
              <a:gd name="connsiteY35" fmla="*/ 1028700 h 1139135"/>
              <a:gd name="connsiteX36" fmla="*/ 371475 w 2990850"/>
              <a:gd name="connsiteY36" fmla="*/ 1047750 h 1139135"/>
              <a:gd name="connsiteX37" fmla="*/ 314325 w 2990850"/>
              <a:gd name="connsiteY37" fmla="*/ 1085850 h 1139135"/>
              <a:gd name="connsiteX38" fmla="*/ 257175 w 2990850"/>
              <a:gd name="connsiteY38" fmla="*/ 1123950 h 1139135"/>
              <a:gd name="connsiteX39" fmla="*/ 0 w 2990850"/>
              <a:gd name="connsiteY39" fmla="*/ 1133475 h 1139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990850" h="1139135">
                <a:moveTo>
                  <a:pt x="2990850" y="0"/>
                </a:moveTo>
                <a:lnTo>
                  <a:pt x="2847975" y="9525"/>
                </a:lnTo>
                <a:cubicBezTo>
                  <a:pt x="2765462" y="13550"/>
                  <a:pt x="2682801" y="14337"/>
                  <a:pt x="2600325" y="19050"/>
                </a:cubicBezTo>
                <a:cubicBezTo>
                  <a:pt x="2541433" y="22415"/>
                  <a:pt x="2418456" y="43936"/>
                  <a:pt x="2371725" y="47625"/>
                </a:cubicBezTo>
                <a:cubicBezTo>
                  <a:pt x="2298858" y="53378"/>
                  <a:pt x="2225675" y="53975"/>
                  <a:pt x="2152650" y="57150"/>
                </a:cubicBezTo>
                <a:lnTo>
                  <a:pt x="2076450" y="76200"/>
                </a:lnTo>
                <a:cubicBezTo>
                  <a:pt x="2041837" y="84188"/>
                  <a:pt x="2006680" y="89416"/>
                  <a:pt x="1971675" y="95250"/>
                </a:cubicBezTo>
                <a:cubicBezTo>
                  <a:pt x="1955800" y="101600"/>
                  <a:pt x="1940637" y="110153"/>
                  <a:pt x="1924050" y="114300"/>
                </a:cubicBezTo>
                <a:cubicBezTo>
                  <a:pt x="1902270" y="119745"/>
                  <a:pt x="1879565" y="120411"/>
                  <a:pt x="1857375" y="123825"/>
                </a:cubicBezTo>
                <a:cubicBezTo>
                  <a:pt x="1838287" y="126762"/>
                  <a:pt x="1819275" y="130175"/>
                  <a:pt x="1800225" y="133350"/>
                </a:cubicBezTo>
                <a:cubicBezTo>
                  <a:pt x="1713765" y="198195"/>
                  <a:pt x="1813801" y="131729"/>
                  <a:pt x="1714500" y="171450"/>
                </a:cubicBezTo>
                <a:cubicBezTo>
                  <a:pt x="1697311" y="178326"/>
                  <a:pt x="1683434" y="191746"/>
                  <a:pt x="1666875" y="200025"/>
                </a:cubicBezTo>
                <a:cubicBezTo>
                  <a:pt x="1657895" y="204515"/>
                  <a:pt x="1647280" y="205060"/>
                  <a:pt x="1638300" y="209550"/>
                </a:cubicBezTo>
                <a:cubicBezTo>
                  <a:pt x="1628061" y="214670"/>
                  <a:pt x="1619664" y="222920"/>
                  <a:pt x="1609725" y="228600"/>
                </a:cubicBezTo>
                <a:cubicBezTo>
                  <a:pt x="1470982" y="307882"/>
                  <a:pt x="1649911" y="203745"/>
                  <a:pt x="1543050" y="257175"/>
                </a:cubicBezTo>
                <a:cubicBezTo>
                  <a:pt x="1532811" y="262295"/>
                  <a:pt x="1524525" y="270743"/>
                  <a:pt x="1514475" y="276225"/>
                </a:cubicBezTo>
                <a:cubicBezTo>
                  <a:pt x="1489544" y="289823"/>
                  <a:pt x="1458355" y="294245"/>
                  <a:pt x="1438275" y="314325"/>
                </a:cubicBezTo>
                <a:cubicBezTo>
                  <a:pt x="1428750" y="323850"/>
                  <a:pt x="1418324" y="332552"/>
                  <a:pt x="1409700" y="342900"/>
                </a:cubicBezTo>
                <a:cubicBezTo>
                  <a:pt x="1389630" y="366984"/>
                  <a:pt x="1359223" y="430992"/>
                  <a:pt x="1352550" y="447675"/>
                </a:cubicBezTo>
                <a:cubicBezTo>
                  <a:pt x="1346200" y="463550"/>
                  <a:pt x="1341803" y="480354"/>
                  <a:pt x="1333500" y="495300"/>
                </a:cubicBezTo>
                <a:cubicBezTo>
                  <a:pt x="1325790" y="509177"/>
                  <a:pt x="1313731" y="520191"/>
                  <a:pt x="1304925" y="533400"/>
                </a:cubicBezTo>
                <a:cubicBezTo>
                  <a:pt x="1298729" y="542694"/>
                  <a:pt x="1269140" y="595393"/>
                  <a:pt x="1257300" y="609600"/>
                </a:cubicBezTo>
                <a:cubicBezTo>
                  <a:pt x="1235790" y="635412"/>
                  <a:pt x="1169931" y="689523"/>
                  <a:pt x="1152525" y="695325"/>
                </a:cubicBezTo>
                <a:cubicBezTo>
                  <a:pt x="1123950" y="704850"/>
                  <a:pt x="1096511" y="718948"/>
                  <a:pt x="1066800" y="723900"/>
                </a:cubicBezTo>
                <a:cubicBezTo>
                  <a:pt x="993681" y="736087"/>
                  <a:pt x="1028588" y="729637"/>
                  <a:pt x="962025" y="742950"/>
                </a:cubicBezTo>
                <a:cubicBezTo>
                  <a:pt x="886914" y="780505"/>
                  <a:pt x="925081" y="764790"/>
                  <a:pt x="847725" y="790575"/>
                </a:cubicBezTo>
                <a:lnTo>
                  <a:pt x="819150" y="800100"/>
                </a:lnTo>
                <a:cubicBezTo>
                  <a:pt x="809625" y="803275"/>
                  <a:pt x="798929" y="804056"/>
                  <a:pt x="790575" y="809625"/>
                </a:cubicBezTo>
                <a:cubicBezTo>
                  <a:pt x="781050" y="815975"/>
                  <a:pt x="772239" y="823555"/>
                  <a:pt x="762000" y="828675"/>
                </a:cubicBezTo>
                <a:cubicBezTo>
                  <a:pt x="742474" y="838438"/>
                  <a:pt x="703914" y="844102"/>
                  <a:pt x="685800" y="847725"/>
                </a:cubicBezTo>
                <a:cubicBezTo>
                  <a:pt x="603908" y="902320"/>
                  <a:pt x="707520" y="836865"/>
                  <a:pt x="628650" y="876300"/>
                </a:cubicBezTo>
                <a:cubicBezTo>
                  <a:pt x="612091" y="884579"/>
                  <a:pt x="596724" y="895063"/>
                  <a:pt x="581025" y="904875"/>
                </a:cubicBezTo>
                <a:cubicBezTo>
                  <a:pt x="512868" y="947473"/>
                  <a:pt x="598181" y="896613"/>
                  <a:pt x="514350" y="952500"/>
                </a:cubicBezTo>
                <a:cubicBezTo>
                  <a:pt x="498946" y="962769"/>
                  <a:pt x="482600" y="971550"/>
                  <a:pt x="466725" y="981075"/>
                </a:cubicBezTo>
                <a:cubicBezTo>
                  <a:pt x="457200" y="993775"/>
                  <a:pt x="451068" y="1009948"/>
                  <a:pt x="438150" y="1019175"/>
                </a:cubicBezTo>
                <a:cubicBezTo>
                  <a:pt x="427498" y="1026784"/>
                  <a:pt x="412082" y="1023543"/>
                  <a:pt x="400050" y="1028700"/>
                </a:cubicBezTo>
                <a:cubicBezTo>
                  <a:pt x="389528" y="1033209"/>
                  <a:pt x="380269" y="1040421"/>
                  <a:pt x="371475" y="1047750"/>
                </a:cubicBezTo>
                <a:cubicBezTo>
                  <a:pt x="270010" y="1132304"/>
                  <a:pt x="404717" y="1035632"/>
                  <a:pt x="314325" y="1085850"/>
                </a:cubicBezTo>
                <a:cubicBezTo>
                  <a:pt x="294311" y="1096969"/>
                  <a:pt x="279387" y="1118397"/>
                  <a:pt x="257175" y="1123950"/>
                </a:cubicBezTo>
                <a:cubicBezTo>
                  <a:pt x="148230" y="1151186"/>
                  <a:pt x="232166" y="1133475"/>
                  <a:pt x="0" y="1133475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2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이번 장에서 학습할 내용</a:t>
            </a:r>
          </a:p>
        </p:txBody>
      </p:sp>
      <p:grpSp>
        <p:nvGrpSpPr>
          <p:cNvPr id="734211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734212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3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4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5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6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7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8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19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20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734221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>
                <a:latin typeface="+mj-ea"/>
                <a:ea typeface="+mj-ea"/>
              </a:endParaRPr>
            </a:p>
          </p:txBody>
        </p:sp>
      </p:grpSp>
      <p:sp>
        <p:nvSpPr>
          <p:cNvPr id="734222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endParaRPr lang="ko-KR" altLang="en-US">
              <a:solidFill>
                <a:schemeClr val="tx2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반복의 개념 이해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변수의 속성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전역</a:t>
            </a:r>
            <a:r>
              <a:rPr lang="en-US" altLang="ko-KR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지역 변수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자동 변수와 정적 변수</a:t>
            </a:r>
          </a:p>
          <a:p>
            <a:pPr>
              <a:buFontTx/>
              <a:buChar char="•"/>
            </a:pPr>
            <a:r>
              <a:rPr lang="ko-KR" altLang="en-US">
                <a:solidFill>
                  <a:schemeClr val="tx2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재귀 호출</a:t>
            </a:r>
          </a:p>
        </p:txBody>
      </p:sp>
      <p:grpSp>
        <p:nvGrpSpPr>
          <p:cNvPr id="734223" name="Group 15"/>
          <p:cNvGrpSpPr>
            <a:grpSpLocks/>
          </p:cNvGrpSpPr>
          <p:nvPr/>
        </p:nvGrpSpPr>
        <p:grpSpPr bwMode="auto">
          <a:xfrm>
            <a:off x="4731748" y="4038682"/>
            <a:ext cx="1589088" cy="1616075"/>
            <a:chOff x="3208" y="1586"/>
            <a:chExt cx="1395" cy="1617"/>
          </a:xfrm>
        </p:grpSpPr>
        <p:sp>
          <p:nvSpPr>
            <p:cNvPr id="734224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0 w 44"/>
                <a:gd name="T1" fmla="*/ 0 h 88"/>
                <a:gd name="T2" fmla="*/ 0 w 44"/>
                <a:gd name="T3" fmla="*/ 88 h 88"/>
                <a:gd name="T4" fmla="*/ 15 w 44"/>
                <a:gd name="T5" fmla="*/ 88 h 88"/>
                <a:gd name="T6" fmla="*/ 44 w 44"/>
                <a:gd name="T7" fmla="*/ 0 h 88"/>
                <a:gd name="T8" fmla="*/ 30 w 44"/>
                <a:gd name="T9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5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6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68 w 92"/>
                <a:gd name="T1" fmla="*/ 0 h 73"/>
                <a:gd name="T2" fmla="*/ 0 w 92"/>
                <a:gd name="T3" fmla="*/ 73 h 73"/>
                <a:gd name="T4" fmla="*/ 14 w 92"/>
                <a:gd name="T5" fmla="*/ 73 h 73"/>
                <a:gd name="T6" fmla="*/ 92 w 92"/>
                <a:gd name="T7" fmla="*/ 5 h 73"/>
                <a:gd name="T8" fmla="*/ 68 w 92"/>
                <a:gd name="T9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7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8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0 w 88"/>
                <a:gd name="T1" fmla="*/ 0 h 83"/>
                <a:gd name="T2" fmla="*/ 88 w 88"/>
                <a:gd name="T3" fmla="*/ 68 h 83"/>
                <a:gd name="T4" fmla="*/ 77 w 88"/>
                <a:gd name="T5" fmla="*/ 83 h 83"/>
                <a:gd name="T6" fmla="*/ 0 w 88"/>
                <a:gd name="T7" fmla="*/ 5 h 83"/>
                <a:gd name="T8" fmla="*/ 20 w 88"/>
                <a:gd name="T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29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7 w 532"/>
                <a:gd name="T1" fmla="*/ 47 h 304"/>
                <a:gd name="T2" fmla="*/ 0 w 532"/>
                <a:gd name="T3" fmla="*/ 142 h 304"/>
                <a:gd name="T4" fmla="*/ 0 w 532"/>
                <a:gd name="T5" fmla="*/ 250 h 304"/>
                <a:gd name="T6" fmla="*/ 0 w 532"/>
                <a:gd name="T7" fmla="*/ 304 h 304"/>
                <a:gd name="T8" fmla="*/ 505 w 532"/>
                <a:gd name="T9" fmla="*/ 304 h 304"/>
                <a:gd name="T10" fmla="*/ 532 w 532"/>
                <a:gd name="T11" fmla="*/ 223 h 304"/>
                <a:gd name="T12" fmla="*/ 505 w 532"/>
                <a:gd name="T13" fmla="*/ 88 h 304"/>
                <a:gd name="T14" fmla="*/ 451 w 532"/>
                <a:gd name="T15" fmla="*/ 13 h 304"/>
                <a:gd name="T16" fmla="*/ 202 w 532"/>
                <a:gd name="T17" fmla="*/ 0 h 304"/>
                <a:gd name="T18" fmla="*/ 61 w 532"/>
                <a:gd name="T19" fmla="*/ 0 h 304"/>
                <a:gd name="T20" fmla="*/ 7 w 532"/>
                <a:gd name="T21" fmla="*/ 4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0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57 w 161"/>
                <a:gd name="T1" fmla="*/ 145 h 221"/>
                <a:gd name="T2" fmla="*/ 145 w 161"/>
                <a:gd name="T3" fmla="*/ 99 h 221"/>
                <a:gd name="T4" fmla="*/ 136 w 161"/>
                <a:gd name="T5" fmla="*/ 47 h 221"/>
                <a:gd name="T6" fmla="*/ 108 w 161"/>
                <a:gd name="T7" fmla="*/ 31 h 221"/>
                <a:gd name="T8" fmla="*/ 89 w 161"/>
                <a:gd name="T9" fmla="*/ 17 h 221"/>
                <a:gd name="T10" fmla="*/ 54 w 161"/>
                <a:gd name="T11" fmla="*/ 0 h 221"/>
                <a:gd name="T12" fmla="*/ 46 w 161"/>
                <a:gd name="T13" fmla="*/ 21 h 221"/>
                <a:gd name="T14" fmla="*/ 12 w 161"/>
                <a:gd name="T15" fmla="*/ 1 h 221"/>
                <a:gd name="T16" fmla="*/ 1 w 161"/>
                <a:gd name="T17" fmla="*/ 25 h 221"/>
                <a:gd name="T18" fmla="*/ 23 w 161"/>
                <a:gd name="T19" fmla="*/ 44 h 221"/>
                <a:gd name="T20" fmla="*/ 19 w 161"/>
                <a:gd name="T21" fmla="*/ 60 h 221"/>
                <a:gd name="T22" fmla="*/ 7 w 161"/>
                <a:gd name="T23" fmla="*/ 71 h 221"/>
                <a:gd name="T24" fmla="*/ 1 w 161"/>
                <a:gd name="T25" fmla="*/ 82 h 221"/>
                <a:gd name="T26" fmla="*/ 0 w 161"/>
                <a:gd name="T27" fmla="*/ 93 h 221"/>
                <a:gd name="T28" fmla="*/ 5 w 161"/>
                <a:gd name="T29" fmla="*/ 108 h 221"/>
                <a:gd name="T30" fmla="*/ 11 w 161"/>
                <a:gd name="T31" fmla="*/ 133 h 221"/>
                <a:gd name="T32" fmla="*/ 15 w 161"/>
                <a:gd name="T33" fmla="*/ 145 h 221"/>
                <a:gd name="T34" fmla="*/ 20 w 161"/>
                <a:gd name="T35" fmla="*/ 154 h 221"/>
                <a:gd name="T36" fmla="*/ 27 w 161"/>
                <a:gd name="T37" fmla="*/ 162 h 221"/>
                <a:gd name="T38" fmla="*/ 36 w 161"/>
                <a:gd name="T39" fmla="*/ 169 h 221"/>
                <a:gd name="T40" fmla="*/ 45 w 161"/>
                <a:gd name="T41" fmla="*/ 176 h 221"/>
                <a:gd name="T42" fmla="*/ 57 w 161"/>
                <a:gd name="T43" fmla="*/ 180 h 221"/>
                <a:gd name="T44" fmla="*/ 70 w 161"/>
                <a:gd name="T45" fmla="*/ 183 h 221"/>
                <a:gd name="T46" fmla="*/ 85 w 161"/>
                <a:gd name="T47" fmla="*/ 185 h 221"/>
                <a:gd name="T48" fmla="*/ 110 w 161"/>
                <a:gd name="T49" fmla="*/ 221 h 221"/>
                <a:gd name="T50" fmla="*/ 161 w 161"/>
                <a:gd name="T51" fmla="*/ 158 h 221"/>
                <a:gd name="T52" fmla="*/ 157 w 161"/>
                <a:gd name="T53" fmla="*/ 14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1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918 w 1132"/>
                <a:gd name="T1" fmla="*/ 166 h 1016"/>
                <a:gd name="T2" fmla="*/ 969 w 1132"/>
                <a:gd name="T3" fmla="*/ 191 h 1016"/>
                <a:gd name="T4" fmla="*/ 1014 w 1132"/>
                <a:gd name="T5" fmla="*/ 218 h 1016"/>
                <a:gd name="T6" fmla="*/ 1049 w 1132"/>
                <a:gd name="T7" fmla="*/ 253 h 1016"/>
                <a:gd name="T8" fmla="*/ 1070 w 1132"/>
                <a:gd name="T9" fmla="*/ 305 h 1016"/>
                <a:gd name="T10" fmla="*/ 1105 w 1132"/>
                <a:gd name="T11" fmla="*/ 517 h 1016"/>
                <a:gd name="T12" fmla="*/ 1121 w 1132"/>
                <a:gd name="T13" fmla="*/ 740 h 1016"/>
                <a:gd name="T14" fmla="*/ 1078 w 1132"/>
                <a:gd name="T15" fmla="*/ 896 h 1016"/>
                <a:gd name="T16" fmla="*/ 1065 w 1132"/>
                <a:gd name="T17" fmla="*/ 941 h 1016"/>
                <a:gd name="T18" fmla="*/ 1040 w 1132"/>
                <a:gd name="T19" fmla="*/ 972 h 1016"/>
                <a:gd name="T20" fmla="*/ 1001 w 1132"/>
                <a:gd name="T21" fmla="*/ 983 h 1016"/>
                <a:gd name="T22" fmla="*/ 953 w 1132"/>
                <a:gd name="T23" fmla="*/ 1016 h 1016"/>
                <a:gd name="T24" fmla="*/ 865 w 1132"/>
                <a:gd name="T25" fmla="*/ 901 h 1016"/>
                <a:gd name="T26" fmla="*/ 722 w 1132"/>
                <a:gd name="T27" fmla="*/ 894 h 1016"/>
                <a:gd name="T28" fmla="*/ 501 w 1132"/>
                <a:gd name="T29" fmla="*/ 912 h 1016"/>
                <a:gd name="T30" fmla="*/ 447 w 1132"/>
                <a:gd name="T31" fmla="*/ 920 h 1016"/>
                <a:gd name="T32" fmla="*/ 405 w 1132"/>
                <a:gd name="T33" fmla="*/ 898 h 1016"/>
                <a:gd name="T34" fmla="*/ 388 w 1132"/>
                <a:gd name="T35" fmla="*/ 844 h 1016"/>
                <a:gd name="T36" fmla="*/ 410 w 1132"/>
                <a:gd name="T37" fmla="*/ 760 h 1016"/>
                <a:gd name="T38" fmla="*/ 441 w 1132"/>
                <a:gd name="T39" fmla="*/ 503 h 1016"/>
                <a:gd name="T40" fmla="*/ 329 w 1132"/>
                <a:gd name="T41" fmla="*/ 408 h 1016"/>
                <a:gd name="T42" fmla="*/ 155 w 1132"/>
                <a:gd name="T43" fmla="*/ 298 h 1016"/>
                <a:gd name="T44" fmla="*/ 58 w 1132"/>
                <a:gd name="T45" fmla="*/ 167 h 1016"/>
                <a:gd name="T46" fmla="*/ 0 w 1132"/>
                <a:gd name="T47" fmla="*/ 73 h 1016"/>
                <a:gd name="T48" fmla="*/ 99 w 1132"/>
                <a:gd name="T49" fmla="*/ 3 h 1016"/>
                <a:gd name="T50" fmla="*/ 239 w 1132"/>
                <a:gd name="T51" fmla="*/ 128 h 1016"/>
                <a:gd name="T52" fmla="*/ 313 w 1132"/>
                <a:gd name="T53" fmla="*/ 164 h 1016"/>
                <a:gd name="T54" fmla="*/ 344 w 1132"/>
                <a:gd name="T55" fmla="*/ 199 h 1016"/>
                <a:gd name="T56" fmla="*/ 361 w 1132"/>
                <a:gd name="T57" fmla="*/ 202 h 1016"/>
                <a:gd name="T58" fmla="*/ 380 w 1132"/>
                <a:gd name="T59" fmla="*/ 206 h 1016"/>
                <a:gd name="T60" fmla="*/ 397 w 1132"/>
                <a:gd name="T61" fmla="*/ 208 h 1016"/>
                <a:gd name="T62" fmla="*/ 423 w 1132"/>
                <a:gd name="T63" fmla="*/ 199 h 1016"/>
                <a:gd name="T64" fmla="*/ 461 w 1132"/>
                <a:gd name="T65" fmla="*/ 181 h 1016"/>
                <a:gd name="T66" fmla="*/ 500 w 1132"/>
                <a:gd name="T67" fmla="*/ 166 h 1016"/>
                <a:gd name="T68" fmla="*/ 541 w 1132"/>
                <a:gd name="T69" fmla="*/ 157 h 1016"/>
                <a:gd name="T70" fmla="*/ 607 w 1132"/>
                <a:gd name="T71" fmla="*/ 135 h 1016"/>
                <a:gd name="T72" fmla="*/ 663 w 1132"/>
                <a:gd name="T73" fmla="*/ 123 h 1016"/>
                <a:gd name="T74" fmla="*/ 679 w 1132"/>
                <a:gd name="T75" fmla="*/ 123 h 1016"/>
                <a:gd name="T76" fmla="*/ 708 w 1132"/>
                <a:gd name="T77" fmla="*/ 123 h 1016"/>
                <a:gd name="T78" fmla="*/ 744 w 1132"/>
                <a:gd name="T79" fmla="*/ 124 h 1016"/>
                <a:gd name="T80" fmla="*/ 781 w 1132"/>
                <a:gd name="T81" fmla="*/ 124 h 1016"/>
                <a:gd name="T82" fmla="*/ 815 w 1132"/>
                <a:gd name="T83" fmla="*/ 126 h 1016"/>
                <a:gd name="T84" fmla="*/ 843 w 1132"/>
                <a:gd name="T85" fmla="*/ 126 h 1016"/>
                <a:gd name="T86" fmla="*/ 857 w 1132"/>
                <a:gd name="T87" fmla="*/ 126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2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50 w 271"/>
                <a:gd name="T1" fmla="*/ 157 h 365"/>
                <a:gd name="T2" fmla="*/ 267 w 271"/>
                <a:gd name="T3" fmla="*/ 167 h 365"/>
                <a:gd name="T4" fmla="*/ 271 w 271"/>
                <a:gd name="T5" fmla="*/ 190 h 365"/>
                <a:gd name="T6" fmla="*/ 268 w 271"/>
                <a:gd name="T7" fmla="*/ 202 h 365"/>
                <a:gd name="T8" fmla="*/ 266 w 271"/>
                <a:gd name="T9" fmla="*/ 212 h 365"/>
                <a:gd name="T10" fmla="*/ 265 w 271"/>
                <a:gd name="T11" fmla="*/ 218 h 365"/>
                <a:gd name="T12" fmla="*/ 264 w 271"/>
                <a:gd name="T13" fmla="*/ 224 h 365"/>
                <a:gd name="T14" fmla="*/ 260 w 271"/>
                <a:gd name="T15" fmla="*/ 228 h 365"/>
                <a:gd name="T16" fmla="*/ 256 w 271"/>
                <a:gd name="T17" fmla="*/ 232 h 365"/>
                <a:gd name="T18" fmla="*/ 248 w 271"/>
                <a:gd name="T19" fmla="*/ 238 h 365"/>
                <a:gd name="T20" fmla="*/ 236 w 271"/>
                <a:gd name="T21" fmla="*/ 245 h 365"/>
                <a:gd name="T22" fmla="*/ 234 w 271"/>
                <a:gd name="T23" fmla="*/ 263 h 365"/>
                <a:gd name="T24" fmla="*/ 228 w 271"/>
                <a:gd name="T25" fmla="*/ 309 h 365"/>
                <a:gd name="T26" fmla="*/ 191 w 271"/>
                <a:gd name="T27" fmla="*/ 334 h 365"/>
                <a:gd name="T28" fmla="*/ 138 w 271"/>
                <a:gd name="T29" fmla="*/ 365 h 365"/>
                <a:gd name="T30" fmla="*/ 74 w 271"/>
                <a:gd name="T31" fmla="*/ 354 h 365"/>
                <a:gd name="T32" fmla="*/ 46 w 271"/>
                <a:gd name="T33" fmla="*/ 300 h 365"/>
                <a:gd name="T34" fmla="*/ 27 w 271"/>
                <a:gd name="T35" fmla="*/ 263 h 365"/>
                <a:gd name="T36" fmla="*/ 27 w 271"/>
                <a:gd name="T37" fmla="*/ 253 h 365"/>
                <a:gd name="T38" fmla="*/ 15 w 271"/>
                <a:gd name="T39" fmla="*/ 244 h 365"/>
                <a:gd name="T40" fmla="*/ 7 w 271"/>
                <a:gd name="T41" fmla="*/ 233 h 365"/>
                <a:gd name="T42" fmla="*/ 2 w 271"/>
                <a:gd name="T43" fmla="*/ 222 h 365"/>
                <a:gd name="T44" fmla="*/ 0 w 271"/>
                <a:gd name="T45" fmla="*/ 209 h 365"/>
                <a:gd name="T46" fmla="*/ 0 w 271"/>
                <a:gd name="T47" fmla="*/ 197 h 365"/>
                <a:gd name="T48" fmla="*/ 2 w 271"/>
                <a:gd name="T49" fmla="*/ 183 h 365"/>
                <a:gd name="T50" fmla="*/ 5 w 271"/>
                <a:gd name="T51" fmla="*/ 169 h 365"/>
                <a:gd name="T52" fmla="*/ 9 w 271"/>
                <a:gd name="T53" fmla="*/ 154 h 365"/>
                <a:gd name="T54" fmla="*/ 29 w 271"/>
                <a:gd name="T55" fmla="*/ 162 h 365"/>
                <a:gd name="T56" fmla="*/ 29 w 271"/>
                <a:gd name="T57" fmla="*/ 121 h 365"/>
                <a:gd name="T58" fmla="*/ 23 w 271"/>
                <a:gd name="T59" fmla="*/ 58 h 365"/>
                <a:gd name="T60" fmla="*/ 88 w 271"/>
                <a:gd name="T61" fmla="*/ 2 h 365"/>
                <a:gd name="T62" fmla="*/ 164 w 271"/>
                <a:gd name="T63" fmla="*/ 0 h 365"/>
                <a:gd name="T64" fmla="*/ 248 w 271"/>
                <a:gd name="T65" fmla="*/ 56 h 365"/>
                <a:gd name="T66" fmla="*/ 250 w 271"/>
                <a:gd name="T67" fmla="*/ 157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3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179 w 272"/>
                <a:gd name="T1" fmla="*/ 21 h 214"/>
                <a:gd name="T2" fmla="*/ 227 w 272"/>
                <a:gd name="T3" fmla="*/ 50 h 214"/>
                <a:gd name="T4" fmla="*/ 244 w 272"/>
                <a:gd name="T5" fmla="*/ 62 h 214"/>
                <a:gd name="T6" fmla="*/ 257 w 272"/>
                <a:gd name="T7" fmla="*/ 73 h 214"/>
                <a:gd name="T8" fmla="*/ 266 w 272"/>
                <a:gd name="T9" fmla="*/ 85 h 214"/>
                <a:gd name="T10" fmla="*/ 270 w 272"/>
                <a:gd name="T11" fmla="*/ 97 h 214"/>
                <a:gd name="T12" fmla="*/ 272 w 272"/>
                <a:gd name="T13" fmla="*/ 111 h 214"/>
                <a:gd name="T14" fmla="*/ 270 w 272"/>
                <a:gd name="T15" fmla="*/ 127 h 214"/>
                <a:gd name="T16" fmla="*/ 265 w 272"/>
                <a:gd name="T17" fmla="*/ 143 h 214"/>
                <a:gd name="T18" fmla="*/ 258 w 272"/>
                <a:gd name="T19" fmla="*/ 163 h 214"/>
                <a:gd name="T20" fmla="*/ 255 w 272"/>
                <a:gd name="T21" fmla="*/ 188 h 214"/>
                <a:gd name="T22" fmla="*/ 255 w 272"/>
                <a:gd name="T23" fmla="*/ 210 h 214"/>
                <a:gd name="T24" fmla="*/ 236 w 272"/>
                <a:gd name="T25" fmla="*/ 214 h 214"/>
                <a:gd name="T26" fmla="*/ 222 w 272"/>
                <a:gd name="T27" fmla="*/ 177 h 214"/>
                <a:gd name="T28" fmla="*/ 215 w 272"/>
                <a:gd name="T29" fmla="*/ 148 h 214"/>
                <a:gd name="T30" fmla="*/ 216 w 272"/>
                <a:gd name="T31" fmla="*/ 118 h 214"/>
                <a:gd name="T32" fmla="*/ 226 w 272"/>
                <a:gd name="T33" fmla="*/ 81 h 214"/>
                <a:gd name="T34" fmla="*/ 185 w 272"/>
                <a:gd name="T35" fmla="*/ 56 h 214"/>
                <a:gd name="T36" fmla="*/ 129 w 272"/>
                <a:gd name="T37" fmla="*/ 56 h 214"/>
                <a:gd name="T38" fmla="*/ 118 w 272"/>
                <a:gd name="T39" fmla="*/ 61 h 214"/>
                <a:gd name="T40" fmla="*/ 109 w 272"/>
                <a:gd name="T41" fmla="*/ 65 h 214"/>
                <a:gd name="T42" fmla="*/ 99 w 272"/>
                <a:gd name="T43" fmla="*/ 70 h 214"/>
                <a:gd name="T44" fmla="*/ 90 w 272"/>
                <a:gd name="T45" fmla="*/ 74 h 214"/>
                <a:gd name="T46" fmla="*/ 79 w 272"/>
                <a:gd name="T47" fmla="*/ 78 h 214"/>
                <a:gd name="T48" fmla="*/ 70 w 272"/>
                <a:gd name="T49" fmla="*/ 81 h 214"/>
                <a:gd name="T50" fmla="*/ 59 w 272"/>
                <a:gd name="T51" fmla="*/ 85 h 214"/>
                <a:gd name="T52" fmla="*/ 48 w 272"/>
                <a:gd name="T53" fmla="*/ 87 h 214"/>
                <a:gd name="T54" fmla="*/ 34 w 272"/>
                <a:gd name="T55" fmla="*/ 97 h 214"/>
                <a:gd name="T56" fmla="*/ 41 w 272"/>
                <a:gd name="T57" fmla="*/ 120 h 214"/>
                <a:gd name="T58" fmla="*/ 45 w 272"/>
                <a:gd name="T59" fmla="*/ 139 h 214"/>
                <a:gd name="T60" fmla="*/ 45 w 272"/>
                <a:gd name="T61" fmla="*/ 157 h 214"/>
                <a:gd name="T62" fmla="*/ 40 w 272"/>
                <a:gd name="T63" fmla="*/ 179 h 214"/>
                <a:gd name="T64" fmla="*/ 40 w 272"/>
                <a:gd name="T65" fmla="*/ 214 h 214"/>
                <a:gd name="T66" fmla="*/ 21 w 272"/>
                <a:gd name="T67" fmla="*/ 193 h 214"/>
                <a:gd name="T68" fmla="*/ 9 w 272"/>
                <a:gd name="T69" fmla="*/ 163 h 214"/>
                <a:gd name="T70" fmla="*/ 6 w 272"/>
                <a:gd name="T71" fmla="*/ 149 h 214"/>
                <a:gd name="T72" fmla="*/ 2 w 272"/>
                <a:gd name="T73" fmla="*/ 135 h 214"/>
                <a:gd name="T74" fmla="*/ 0 w 272"/>
                <a:gd name="T75" fmla="*/ 122 h 214"/>
                <a:gd name="T76" fmla="*/ 0 w 272"/>
                <a:gd name="T77" fmla="*/ 108 h 214"/>
                <a:gd name="T78" fmla="*/ 2 w 272"/>
                <a:gd name="T79" fmla="*/ 96 h 214"/>
                <a:gd name="T80" fmla="*/ 7 w 272"/>
                <a:gd name="T81" fmla="*/ 87 h 214"/>
                <a:gd name="T82" fmla="*/ 16 w 272"/>
                <a:gd name="T83" fmla="*/ 79 h 214"/>
                <a:gd name="T84" fmla="*/ 31 w 272"/>
                <a:gd name="T85" fmla="*/ 76 h 214"/>
                <a:gd name="T86" fmla="*/ 34 w 272"/>
                <a:gd name="T87" fmla="*/ 47 h 214"/>
                <a:gd name="T88" fmla="*/ 62 w 272"/>
                <a:gd name="T89" fmla="*/ 13 h 214"/>
                <a:gd name="T90" fmla="*/ 121 w 272"/>
                <a:gd name="T91" fmla="*/ 0 h 214"/>
                <a:gd name="T92" fmla="*/ 179 w 272"/>
                <a:gd name="T93" fmla="*/ 21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4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79 w 99"/>
                <a:gd name="T1" fmla="*/ 74 h 304"/>
                <a:gd name="T2" fmla="*/ 79 w 99"/>
                <a:gd name="T3" fmla="*/ 121 h 304"/>
                <a:gd name="T4" fmla="*/ 99 w 99"/>
                <a:gd name="T5" fmla="*/ 152 h 304"/>
                <a:gd name="T6" fmla="*/ 98 w 99"/>
                <a:gd name="T7" fmla="*/ 191 h 304"/>
                <a:gd name="T8" fmla="*/ 98 w 99"/>
                <a:gd name="T9" fmla="*/ 248 h 304"/>
                <a:gd name="T10" fmla="*/ 79 w 99"/>
                <a:gd name="T11" fmla="*/ 265 h 304"/>
                <a:gd name="T12" fmla="*/ 54 w 99"/>
                <a:gd name="T13" fmla="*/ 281 h 304"/>
                <a:gd name="T14" fmla="*/ 46 w 99"/>
                <a:gd name="T15" fmla="*/ 304 h 304"/>
                <a:gd name="T16" fmla="*/ 12 w 99"/>
                <a:gd name="T17" fmla="*/ 304 h 304"/>
                <a:gd name="T18" fmla="*/ 0 w 99"/>
                <a:gd name="T19" fmla="*/ 281 h 304"/>
                <a:gd name="T20" fmla="*/ 34 w 99"/>
                <a:gd name="T21" fmla="*/ 276 h 304"/>
                <a:gd name="T22" fmla="*/ 15 w 99"/>
                <a:gd name="T23" fmla="*/ 267 h 304"/>
                <a:gd name="T24" fmla="*/ 1 w 99"/>
                <a:gd name="T25" fmla="*/ 267 h 304"/>
                <a:gd name="T26" fmla="*/ 1 w 99"/>
                <a:gd name="T27" fmla="*/ 248 h 304"/>
                <a:gd name="T28" fmla="*/ 18 w 99"/>
                <a:gd name="T29" fmla="*/ 253 h 304"/>
                <a:gd name="T30" fmla="*/ 51 w 99"/>
                <a:gd name="T31" fmla="*/ 251 h 304"/>
                <a:gd name="T32" fmla="*/ 51 w 99"/>
                <a:gd name="T33" fmla="*/ 234 h 304"/>
                <a:gd name="T34" fmla="*/ 24 w 99"/>
                <a:gd name="T35" fmla="*/ 234 h 304"/>
                <a:gd name="T36" fmla="*/ 0 w 99"/>
                <a:gd name="T37" fmla="*/ 228 h 304"/>
                <a:gd name="T38" fmla="*/ 0 w 99"/>
                <a:gd name="T39" fmla="*/ 205 h 304"/>
                <a:gd name="T40" fmla="*/ 20 w 99"/>
                <a:gd name="T41" fmla="*/ 203 h 304"/>
                <a:gd name="T42" fmla="*/ 43 w 99"/>
                <a:gd name="T43" fmla="*/ 222 h 304"/>
                <a:gd name="T44" fmla="*/ 60 w 99"/>
                <a:gd name="T45" fmla="*/ 214 h 304"/>
                <a:gd name="T46" fmla="*/ 46 w 99"/>
                <a:gd name="T47" fmla="*/ 191 h 304"/>
                <a:gd name="T48" fmla="*/ 63 w 99"/>
                <a:gd name="T49" fmla="*/ 183 h 304"/>
                <a:gd name="T50" fmla="*/ 51 w 99"/>
                <a:gd name="T51" fmla="*/ 169 h 304"/>
                <a:gd name="T52" fmla="*/ 60 w 99"/>
                <a:gd name="T53" fmla="*/ 150 h 304"/>
                <a:gd name="T54" fmla="*/ 34 w 99"/>
                <a:gd name="T55" fmla="*/ 150 h 304"/>
                <a:gd name="T56" fmla="*/ 46 w 99"/>
                <a:gd name="T57" fmla="*/ 135 h 304"/>
                <a:gd name="T58" fmla="*/ 63 w 99"/>
                <a:gd name="T59" fmla="*/ 135 h 304"/>
                <a:gd name="T60" fmla="*/ 79 w 99"/>
                <a:gd name="T61" fmla="*/ 138 h 304"/>
                <a:gd name="T62" fmla="*/ 69 w 99"/>
                <a:gd name="T63" fmla="*/ 109 h 304"/>
                <a:gd name="T64" fmla="*/ 46 w 99"/>
                <a:gd name="T65" fmla="*/ 101 h 304"/>
                <a:gd name="T66" fmla="*/ 12 w 99"/>
                <a:gd name="T67" fmla="*/ 101 h 304"/>
                <a:gd name="T68" fmla="*/ 7 w 99"/>
                <a:gd name="T69" fmla="*/ 84 h 304"/>
                <a:gd name="T70" fmla="*/ 7 w 99"/>
                <a:gd name="T71" fmla="*/ 53 h 304"/>
                <a:gd name="T72" fmla="*/ 4 w 99"/>
                <a:gd name="T73" fmla="*/ 23 h 304"/>
                <a:gd name="T74" fmla="*/ 24 w 99"/>
                <a:gd name="T75" fmla="*/ 0 h 304"/>
                <a:gd name="T76" fmla="*/ 47 w 99"/>
                <a:gd name="T77" fmla="*/ 3 h 304"/>
                <a:gd name="T78" fmla="*/ 64 w 99"/>
                <a:gd name="T79" fmla="*/ 6 h 304"/>
                <a:gd name="T80" fmla="*/ 77 w 99"/>
                <a:gd name="T81" fmla="*/ 10 h 304"/>
                <a:gd name="T82" fmla="*/ 85 w 99"/>
                <a:gd name="T83" fmla="*/ 16 h 304"/>
                <a:gd name="T84" fmla="*/ 88 w 99"/>
                <a:gd name="T85" fmla="*/ 24 h 304"/>
                <a:gd name="T86" fmla="*/ 88 w 99"/>
                <a:gd name="T87" fmla="*/ 36 h 304"/>
                <a:gd name="T88" fmla="*/ 85 w 99"/>
                <a:gd name="T89" fmla="*/ 52 h 304"/>
                <a:gd name="T90" fmla="*/ 79 w 99"/>
                <a:gd name="T91" fmla="*/ 74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5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17 w 33"/>
                <a:gd name="T1" fmla="*/ 5 h 81"/>
                <a:gd name="T2" fmla="*/ 31 w 33"/>
                <a:gd name="T3" fmla="*/ 25 h 81"/>
                <a:gd name="T4" fmla="*/ 23 w 33"/>
                <a:gd name="T5" fmla="*/ 47 h 81"/>
                <a:gd name="T6" fmla="*/ 33 w 33"/>
                <a:gd name="T7" fmla="*/ 61 h 81"/>
                <a:gd name="T8" fmla="*/ 33 w 33"/>
                <a:gd name="T9" fmla="*/ 81 h 81"/>
                <a:gd name="T10" fmla="*/ 17 w 33"/>
                <a:gd name="T11" fmla="*/ 76 h 81"/>
                <a:gd name="T12" fmla="*/ 0 w 33"/>
                <a:gd name="T13" fmla="*/ 78 h 81"/>
                <a:gd name="T14" fmla="*/ 0 w 33"/>
                <a:gd name="T15" fmla="*/ 50 h 81"/>
                <a:gd name="T16" fmla="*/ 6 w 33"/>
                <a:gd name="T17" fmla="*/ 25 h 81"/>
                <a:gd name="T18" fmla="*/ 3 w 33"/>
                <a:gd name="T19" fmla="*/ 0 h 81"/>
                <a:gd name="T20" fmla="*/ 5 w 33"/>
                <a:gd name="T21" fmla="*/ 1 h 81"/>
                <a:gd name="T22" fmla="*/ 9 w 33"/>
                <a:gd name="T23" fmla="*/ 2 h 81"/>
                <a:gd name="T24" fmla="*/ 14 w 33"/>
                <a:gd name="T25" fmla="*/ 4 h 81"/>
                <a:gd name="T26" fmla="*/ 17 w 33"/>
                <a:gd name="T2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6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28 w 30"/>
                <a:gd name="T1" fmla="*/ 0 h 84"/>
                <a:gd name="T2" fmla="*/ 8 w 30"/>
                <a:gd name="T3" fmla="*/ 5 h 84"/>
                <a:gd name="T4" fmla="*/ 0 w 30"/>
                <a:gd name="T5" fmla="*/ 31 h 84"/>
                <a:gd name="T6" fmla="*/ 19 w 30"/>
                <a:gd name="T7" fmla="*/ 17 h 84"/>
                <a:gd name="T8" fmla="*/ 14 w 30"/>
                <a:gd name="T9" fmla="*/ 48 h 84"/>
                <a:gd name="T10" fmla="*/ 0 w 30"/>
                <a:gd name="T11" fmla="*/ 50 h 84"/>
                <a:gd name="T12" fmla="*/ 0 w 30"/>
                <a:gd name="T13" fmla="*/ 81 h 84"/>
                <a:gd name="T14" fmla="*/ 14 w 30"/>
                <a:gd name="T15" fmla="*/ 84 h 84"/>
                <a:gd name="T16" fmla="*/ 19 w 30"/>
                <a:gd name="T17" fmla="*/ 62 h 84"/>
                <a:gd name="T18" fmla="*/ 30 w 30"/>
                <a:gd name="T19" fmla="*/ 33 h 84"/>
                <a:gd name="T20" fmla="*/ 28 w 30"/>
                <a:gd name="T21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7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35 w 353"/>
                <a:gd name="T1" fmla="*/ 0 h 672"/>
                <a:gd name="T2" fmla="*/ 311 w 353"/>
                <a:gd name="T3" fmla="*/ 57 h 672"/>
                <a:gd name="T4" fmla="*/ 255 w 353"/>
                <a:gd name="T5" fmla="*/ 87 h 672"/>
                <a:gd name="T6" fmla="*/ 211 w 353"/>
                <a:gd name="T7" fmla="*/ 97 h 672"/>
                <a:gd name="T8" fmla="*/ 178 w 353"/>
                <a:gd name="T9" fmla="*/ 76 h 672"/>
                <a:gd name="T10" fmla="*/ 164 w 353"/>
                <a:gd name="T11" fmla="*/ 50 h 672"/>
                <a:gd name="T12" fmla="*/ 142 w 353"/>
                <a:gd name="T13" fmla="*/ 109 h 672"/>
                <a:gd name="T14" fmla="*/ 58 w 353"/>
                <a:gd name="T15" fmla="*/ 262 h 672"/>
                <a:gd name="T16" fmla="*/ 19 w 353"/>
                <a:gd name="T17" fmla="*/ 500 h 672"/>
                <a:gd name="T18" fmla="*/ 0 w 353"/>
                <a:gd name="T19" fmla="*/ 672 h 672"/>
                <a:gd name="T20" fmla="*/ 98 w 353"/>
                <a:gd name="T21" fmla="*/ 504 h 672"/>
                <a:gd name="T22" fmla="*/ 211 w 353"/>
                <a:gd name="T23" fmla="*/ 215 h 672"/>
                <a:gd name="T24" fmla="*/ 236 w 353"/>
                <a:gd name="T25" fmla="*/ 153 h 672"/>
                <a:gd name="T26" fmla="*/ 290 w 353"/>
                <a:gd name="T27" fmla="*/ 101 h 672"/>
                <a:gd name="T28" fmla="*/ 331 w 353"/>
                <a:gd name="T29" fmla="*/ 69 h 672"/>
                <a:gd name="T30" fmla="*/ 353 w 353"/>
                <a:gd name="T31" fmla="*/ 47 h 672"/>
                <a:gd name="T32" fmla="*/ 335 w 353"/>
                <a:gd name="T33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8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58 w 103"/>
                <a:gd name="T1" fmla="*/ 81 h 140"/>
                <a:gd name="T2" fmla="*/ 0 w 103"/>
                <a:gd name="T3" fmla="*/ 140 h 140"/>
                <a:gd name="T4" fmla="*/ 0 w 103"/>
                <a:gd name="T5" fmla="*/ 96 h 140"/>
                <a:gd name="T6" fmla="*/ 69 w 103"/>
                <a:gd name="T7" fmla="*/ 46 h 140"/>
                <a:gd name="T8" fmla="*/ 101 w 103"/>
                <a:gd name="T9" fmla="*/ 0 h 140"/>
                <a:gd name="T10" fmla="*/ 103 w 103"/>
                <a:gd name="T11" fmla="*/ 43 h 140"/>
                <a:gd name="T12" fmla="*/ 58 w 103"/>
                <a:gd name="T13" fmla="*/ 81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39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192 w 192"/>
                <a:gd name="T1" fmla="*/ 4 h 508"/>
                <a:gd name="T2" fmla="*/ 192 w 192"/>
                <a:gd name="T3" fmla="*/ 48 h 508"/>
                <a:gd name="T4" fmla="*/ 95 w 192"/>
                <a:gd name="T5" fmla="*/ 326 h 508"/>
                <a:gd name="T6" fmla="*/ 51 w 192"/>
                <a:gd name="T7" fmla="*/ 406 h 508"/>
                <a:gd name="T8" fmla="*/ 0 w 192"/>
                <a:gd name="T9" fmla="*/ 508 h 508"/>
                <a:gd name="T10" fmla="*/ 0 w 192"/>
                <a:gd name="T11" fmla="*/ 367 h 508"/>
                <a:gd name="T12" fmla="*/ 47 w 192"/>
                <a:gd name="T13" fmla="*/ 267 h 508"/>
                <a:gd name="T14" fmla="*/ 83 w 192"/>
                <a:gd name="T15" fmla="*/ 264 h 508"/>
                <a:gd name="T16" fmla="*/ 83 w 192"/>
                <a:gd name="T17" fmla="*/ 212 h 508"/>
                <a:gd name="T18" fmla="*/ 83 w 192"/>
                <a:gd name="T19" fmla="*/ 145 h 508"/>
                <a:gd name="T20" fmla="*/ 88 w 192"/>
                <a:gd name="T21" fmla="*/ 95 h 508"/>
                <a:gd name="T22" fmla="*/ 127 w 192"/>
                <a:gd name="T23" fmla="*/ 39 h 508"/>
                <a:gd name="T24" fmla="*/ 152 w 192"/>
                <a:gd name="T25" fmla="*/ 29 h 508"/>
                <a:gd name="T26" fmla="*/ 160 w 192"/>
                <a:gd name="T27" fmla="*/ 0 h 508"/>
                <a:gd name="T28" fmla="*/ 192 w 192"/>
                <a:gd name="T29" fmla="*/ 4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0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65 w 65"/>
                <a:gd name="T1" fmla="*/ 29 h 90"/>
                <a:gd name="T2" fmla="*/ 31 w 65"/>
                <a:gd name="T3" fmla="*/ 52 h 90"/>
                <a:gd name="T4" fmla="*/ 0 w 65"/>
                <a:gd name="T5" fmla="*/ 90 h 90"/>
                <a:gd name="T6" fmla="*/ 19 w 65"/>
                <a:gd name="T7" fmla="*/ 11 h 90"/>
                <a:gd name="T8" fmla="*/ 41 w 65"/>
                <a:gd name="T9" fmla="*/ 0 h 90"/>
                <a:gd name="T10" fmla="*/ 65 w 65"/>
                <a:gd name="T11" fmla="*/ 29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1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25 w 225"/>
                <a:gd name="T1" fmla="*/ 14 h 594"/>
                <a:gd name="T2" fmla="*/ 164 w 225"/>
                <a:gd name="T3" fmla="*/ 0 h 594"/>
                <a:gd name="T4" fmla="*/ 148 w 225"/>
                <a:gd name="T5" fmla="*/ 43 h 594"/>
                <a:gd name="T6" fmla="*/ 153 w 225"/>
                <a:gd name="T7" fmla="*/ 72 h 594"/>
                <a:gd name="T8" fmla="*/ 85 w 225"/>
                <a:gd name="T9" fmla="*/ 192 h 594"/>
                <a:gd name="T10" fmla="*/ 16 w 225"/>
                <a:gd name="T11" fmla="*/ 390 h 594"/>
                <a:gd name="T12" fmla="*/ 0 w 225"/>
                <a:gd name="T13" fmla="*/ 594 h 594"/>
                <a:gd name="T14" fmla="*/ 94 w 225"/>
                <a:gd name="T15" fmla="*/ 436 h 594"/>
                <a:gd name="T16" fmla="*/ 182 w 225"/>
                <a:gd name="T17" fmla="*/ 74 h 594"/>
                <a:gd name="T18" fmla="*/ 202 w 225"/>
                <a:gd name="T19" fmla="*/ 59 h 594"/>
                <a:gd name="T20" fmla="*/ 225 w 225"/>
                <a:gd name="T21" fmla="*/ 14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2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194 w 295"/>
                <a:gd name="T1" fmla="*/ 112 h 210"/>
                <a:gd name="T2" fmla="*/ 135 w 295"/>
                <a:gd name="T3" fmla="*/ 46 h 210"/>
                <a:gd name="T4" fmla="*/ 103 w 295"/>
                <a:gd name="T5" fmla="*/ 39 h 210"/>
                <a:gd name="T6" fmla="*/ 72 w 295"/>
                <a:gd name="T7" fmla="*/ 0 h 210"/>
                <a:gd name="T8" fmla="*/ 38 w 295"/>
                <a:gd name="T9" fmla="*/ 0 h 210"/>
                <a:gd name="T10" fmla="*/ 0 w 295"/>
                <a:gd name="T11" fmla="*/ 50 h 210"/>
                <a:gd name="T12" fmla="*/ 17 w 295"/>
                <a:gd name="T13" fmla="*/ 63 h 210"/>
                <a:gd name="T14" fmla="*/ 55 w 295"/>
                <a:gd name="T15" fmla="*/ 56 h 210"/>
                <a:gd name="T16" fmla="*/ 72 w 295"/>
                <a:gd name="T17" fmla="*/ 31 h 210"/>
                <a:gd name="T18" fmla="*/ 86 w 295"/>
                <a:gd name="T19" fmla="*/ 53 h 210"/>
                <a:gd name="T20" fmla="*/ 86 w 295"/>
                <a:gd name="T21" fmla="*/ 105 h 210"/>
                <a:gd name="T22" fmla="*/ 110 w 295"/>
                <a:gd name="T23" fmla="*/ 112 h 210"/>
                <a:gd name="T24" fmla="*/ 110 w 295"/>
                <a:gd name="T25" fmla="*/ 67 h 210"/>
                <a:gd name="T26" fmla="*/ 146 w 295"/>
                <a:gd name="T27" fmla="*/ 88 h 210"/>
                <a:gd name="T28" fmla="*/ 138 w 295"/>
                <a:gd name="T29" fmla="*/ 144 h 210"/>
                <a:gd name="T30" fmla="*/ 146 w 295"/>
                <a:gd name="T31" fmla="*/ 165 h 210"/>
                <a:gd name="T32" fmla="*/ 163 w 295"/>
                <a:gd name="T33" fmla="*/ 134 h 210"/>
                <a:gd name="T34" fmla="*/ 181 w 295"/>
                <a:gd name="T35" fmla="*/ 144 h 210"/>
                <a:gd name="T36" fmla="*/ 177 w 295"/>
                <a:gd name="T37" fmla="*/ 178 h 210"/>
                <a:gd name="T38" fmla="*/ 198 w 295"/>
                <a:gd name="T39" fmla="*/ 196 h 210"/>
                <a:gd name="T40" fmla="*/ 198 w 295"/>
                <a:gd name="T41" fmla="*/ 154 h 210"/>
                <a:gd name="T42" fmla="*/ 222 w 295"/>
                <a:gd name="T43" fmla="*/ 161 h 210"/>
                <a:gd name="T44" fmla="*/ 222 w 295"/>
                <a:gd name="T45" fmla="*/ 210 h 210"/>
                <a:gd name="T46" fmla="*/ 239 w 295"/>
                <a:gd name="T47" fmla="*/ 196 h 210"/>
                <a:gd name="T48" fmla="*/ 229 w 295"/>
                <a:gd name="T49" fmla="*/ 144 h 210"/>
                <a:gd name="T50" fmla="*/ 260 w 295"/>
                <a:gd name="T51" fmla="*/ 168 h 210"/>
                <a:gd name="T52" fmla="*/ 264 w 295"/>
                <a:gd name="T53" fmla="*/ 206 h 210"/>
                <a:gd name="T54" fmla="*/ 295 w 295"/>
                <a:gd name="T55" fmla="*/ 206 h 210"/>
                <a:gd name="T56" fmla="*/ 288 w 295"/>
                <a:gd name="T57" fmla="*/ 158 h 210"/>
                <a:gd name="T58" fmla="*/ 243 w 295"/>
                <a:gd name="T59" fmla="*/ 126 h 210"/>
                <a:gd name="T60" fmla="*/ 240 w 295"/>
                <a:gd name="T61" fmla="*/ 124 h 210"/>
                <a:gd name="T62" fmla="*/ 235 w 295"/>
                <a:gd name="T63" fmla="*/ 123 h 210"/>
                <a:gd name="T64" fmla="*/ 227 w 295"/>
                <a:gd name="T65" fmla="*/ 121 h 210"/>
                <a:gd name="T66" fmla="*/ 217 w 295"/>
                <a:gd name="T67" fmla="*/ 119 h 210"/>
                <a:gd name="T68" fmla="*/ 208 w 295"/>
                <a:gd name="T69" fmla="*/ 116 h 210"/>
                <a:gd name="T70" fmla="*/ 200 w 295"/>
                <a:gd name="T71" fmla="*/ 114 h 210"/>
                <a:gd name="T72" fmla="*/ 196 w 295"/>
                <a:gd name="T73" fmla="*/ 113 h 210"/>
                <a:gd name="T74" fmla="*/ 194 w 295"/>
                <a:gd name="T75" fmla="*/ 112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3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87 w 116"/>
                <a:gd name="T1" fmla="*/ 41 h 159"/>
                <a:gd name="T2" fmla="*/ 68 w 116"/>
                <a:gd name="T3" fmla="*/ 34 h 159"/>
                <a:gd name="T4" fmla="*/ 50 w 116"/>
                <a:gd name="T5" fmla="*/ 16 h 159"/>
                <a:gd name="T6" fmla="*/ 31 w 116"/>
                <a:gd name="T7" fmla="*/ 14 h 159"/>
                <a:gd name="T8" fmla="*/ 13 w 116"/>
                <a:gd name="T9" fmla="*/ 0 h 159"/>
                <a:gd name="T10" fmla="*/ 13 w 116"/>
                <a:gd name="T11" fmla="*/ 27 h 159"/>
                <a:gd name="T12" fmla="*/ 31 w 116"/>
                <a:gd name="T13" fmla="*/ 34 h 159"/>
                <a:gd name="T14" fmla="*/ 57 w 116"/>
                <a:gd name="T15" fmla="*/ 41 h 159"/>
                <a:gd name="T16" fmla="*/ 54 w 116"/>
                <a:gd name="T17" fmla="*/ 95 h 159"/>
                <a:gd name="T18" fmla="*/ 54 w 116"/>
                <a:gd name="T19" fmla="*/ 112 h 159"/>
                <a:gd name="T20" fmla="*/ 74 w 116"/>
                <a:gd name="T21" fmla="*/ 133 h 159"/>
                <a:gd name="T22" fmla="*/ 63 w 116"/>
                <a:gd name="T23" fmla="*/ 136 h 159"/>
                <a:gd name="T24" fmla="*/ 40 w 116"/>
                <a:gd name="T25" fmla="*/ 121 h 159"/>
                <a:gd name="T26" fmla="*/ 0 w 116"/>
                <a:gd name="T27" fmla="*/ 121 h 159"/>
                <a:gd name="T28" fmla="*/ 7 w 116"/>
                <a:gd name="T29" fmla="*/ 144 h 159"/>
                <a:gd name="T30" fmla="*/ 50 w 116"/>
                <a:gd name="T31" fmla="*/ 159 h 159"/>
                <a:gd name="T32" fmla="*/ 77 w 116"/>
                <a:gd name="T33" fmla="*/ 159 h 159"/>
                <a:gd name="T34" fmla="*/ 116 w 116"/>
                <a:gd name="T35" fmla="*/ 132 h 159"/>
                <a:gd name="T36" fmla="*/ 98 w 116"/>
                <a:gd name="T37" fmla="*/ 107 h 159"/>
                <a:gd name="T38" fmla="*/ 98 w 116"/>
                <a:gd name="T39" fmla="*/ 81 h 159"/>
                <a:gd name="T40" fmla="*/ 91 w 116"/>
                <a:gd name="T41" fmla="*/ 53 h 159"/>
                <a:gd name="T42" fmla="*/ 87 w 116"/>
                <a:gd name="T43" fmla="*/ 4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4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45 w 47"/>
                <a:gd name="T1" fmla="*/ 11 h 41"/>
                <a:gd name="T2" fmla="*/ 9 w 47"/>
                <a:gd name="T3" fmla="*/ 0 h 41"/>
                <a:gd name="T4" fmla="*/ 0 w 47"/>
                <a:gd name="T5" fmla="*/ 11 h 41"/>
                <a:gd name="T6" fmla="*/ 9 w 47"/>
                <a:gd name="T7" fmla="*/ 23 h 41"/>
                <a:gd name="T8" fmla="*/ 44 w 47"/>
                <a:gd name="T9" fmla="*/ 41 h 41"/>
                <a:gd name="T10" fmla="*/ 47 w 47"/>
                <a:gd name="T11" fmla="*/ 28 h 41"/>
                <a:gd name="T12" fmla="*/ 47 w 47"/>
                <a:gd name="T13" fmla="*/ 24 h 41"/>
                <a:gd name="T14" fmla="*/ 46 w 47"/>
                <a:gd name="T15" fmla="*/ 17 h 41"/>
                <a:gd name="T16" fmla="*/ 45 w 47"/>
                <a:gd name="T17" fmla="*/ 12 h 41"/>
                <a:gd name="T18" fmla="*/ 45 w 47"/>
                <a:gd name="T19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5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5 w 40"/>
                <a:gd name="T1" fmla="*/ 22 h 36"/>
                <a:gd name="T2" fmla="*/ 7 w 40"/>
                <a:gd name="T3" fmla="*/ 0 h 36"/>
                <a:gd name="T4" fmla="*/ 0 w 40"/>
                <a:gd name="T5" fmla="*/ 17 h 36"/>
                <a:gd name="T6" fmla="*/ 14 w 40"/>
                <a:gd name="T7" fmla="*/ 34 h 36"/>
                <a:gd name="T8" fmla="*/ 40 w 40"/>
                <a:gd name="T9" fmla="*/ 36 h 36"/>
                <a:gd name="T10" fmla="*/ 39 w 40"/>
                <a:gd name="T11" fmla="*/ 34 h 36"/>
                <a:gd name="T12" fmla="*/ 38 w 40"/>
                <a:gd name="T13" fmla="*/ 28 h 36"/>
                <a:gd name="T14" fmla="*/ 36 w 40"/>
                <a:gd name="T15" fmla="*/ 24 h 36"/>
                <a:gd name="T16" fmla="*/ 35 w 40"/>
                <a:gd name="T17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6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0 w 38"/>
                <a:gd name="T1" fmla="*/ 14 h 32"/>
                <a:gd name="T2" fmla="*/ 4 w 38"/>
                <a:gd name="T3" fmla="*/ 0 h 32"/>
                <a:gd name="T4" fmla="*/ 0 w 38"/>
                <a:gd name="T5" fmla="*/ 14 h 32"/>
                <a:gd name="T6" fmla="*/ 17 w 38"/>
                <a:gd name="T7" fmla="*/ 28 h 32"/>
                <a:gd name="T8" fmla="*/ 38 w 38"/>
                <a:gd name="T9" fmla="*/ 32 h 32"/>
                <a:gd name="T10" fmla="*/ 38 w 38"/>
                <a:gd name="T11" fmla="*/ 18 h 32"/>
                <a:gd name="T12" fmla="*/ 30 w 38"/>
                <a:gd name="T13" fmla="*/ 1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7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6 w 35"/>
                <a:gd name="T1" fmla="*/ 15 h 30"/>
                <a:gd name="T2" fmla="*/ 0 w 35"/>
                <a:gd name="T3" fmla="*/ 0 h 30"/>
                <a:gd name="T4" fmla="*/ 0 w 35"/>
                <a:gd name="T5" fmla="*/ 29 h 30"/>
                <a:gd name="T6" fmla="*/ 23 w 35"/>
                <a:gd name="T7" fmla="*/ 30 h 30"/>
                <a:gd name="T8" fmla="*/ 35 w 35"/>
                <a:gd name="T9" fmla="*/ 25 h 30"/>
                <a:gd name="T10" fmla="*/ 26 w 35"/>
                <a:gd name="T1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8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45 h 58"/>
                <a:gd name="T2" fmla="*/ 0 w 81"/>
                <a:gd name="T3" fmla="*/ 58 h 58"/>
                <a:gd name="T4" fmla="*/ 7 w 81"/>
                <a:gd name="T5" fmla="*/ 56 h 58"/>
                <a:gd name="T6" fmla="*/ 14 w 81"/>
                <a:gd name="T7" fmla="*/ 53 h 58"/>
                <a:gd name="T8" fmla="*/ 22 w 81"/>
                <a:gd name="T9" fmla="*/ 47 h 58"/>
                <a:gd name="T10" fmla="*/ 31 w 81"/>
                <a:gd name="T11" fmla="*/ 41 h 58"/>
                <a:gd name="T12" fmla="*/ 37 w 81"/>
                <a:gd name="T13" fmla="*/ 22 h 58"/>
                <a:gd name="T14" fmla="*/ 64 w 81"/>
                <a:gd name="T15" fmla="*/ 18 h 58"/>
                <a:gd name="T16" fmla="*/ 81 w 81"/>
                <a:gd name="T17" fmla="*/ 10 h 58"/>
                <a:gd name="T18" fmla="*/ 35 w 81"/>
                <a:gd name="T19" fmla="*/ 1 h 58"/>
                <a:gd name="T20" fmla="*/ 0 w 81"/>
                <a:gd name="T21" fmla="*/ 0 h 58"/>
                <a:gd name="T22" fmla="*/ 0 w 81"/>
                <a:gd name="T23" fmla="*/ 12 h 58"/>
                <a:gd name="T24" fmla="*/ 29 w 81"/>
                <a:gd name="T25" fmla="*/ 16 h 58"/>
                <a:gd name="T26" fmla="*/ 21 w 81"/>
                <a:gd name="T27" fmla="*/ 35 h 58"/>
                <a:gd name="T28" fmla="*/ 15 w 81"/>
                <a:gd name="T29" fmla="*/ 38 h 58"/>
                <a:gd name="T30" fmla="*/ 10 w 81"/>
                <a:gd name="T31" fmla="*/ 41 h 58"/>
                <a:gd name="T32" fmla="*/ 5 w 81"/>
                <a:gd name="T33" fmla="*/ 44 h 58"/>
                <a:gd name="T34" fmla="*/ 0 w 81"/>
                <a:gd name="T35" fmla="*/ 4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49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09 w 109"/>
                <a:gd name="T1" fmla="*/ 14 h 61"/>
                <a:gd name="T2" fmla="*/ 109 w 109"/>
                <a:gd name="T3" fmla="*/ 2 h 61"/>
                <a:gd name="T4" fmla="*/ 85 w 109"/>
                <a:gd name="T5" fmla="*/ 0 h 61"/>
                <a:gd name="T6" fmla="*/ 41 w 109"/>
                <a:gd name="T7" fmla="*/ 0 h 61"/>
                <a:gd name="T8" fmla="*/ 18 w 109"/>
                <a:gd name="T9" fmla="*/ 0 h 61"/>
                <a:gd name="T10" fmla="*/ 0 w 109"/>
                <a:gd name="T11" fmla="*/ 1 h 61"/>
                <a:gd name="T12" fmla="*/ 0 w 109"/>
                <a:gd name="T13" fmla="*/ 11 h 61"/>
                <a:gd name="T14" fmla="*/ 29 w 109"/>
                <a:gd name="T15" fmla="*/ 14 h 61"/>
                <a:gd name="T16" fmla="*/ 23 w 109"/>
                <a:gd name="T17" fmla="*/ 37 h 61"/>
                <a:gd name="T18" fmla="*/ 16 w 109"/>
                <a:gd name="T19" fmla="*/ 40 h 61"/>
                <a:gd name="T20" fmla="*/ 10 w 109"/>
                <a:gd name="T21" fmla="*/ 43 h 61"/>
                <a:gd name="T22" fmla="*/ 6 w 109"/>
                <a:gd name="T23" fmla="*/ 46 h 61"/>
                <a:gd name="T24" fmla="*/ 0 w 109"/>
                <a:gd name="T25" fmla="*/ 47 h 61"/>
                <a:gd name="T26" fmla="*/ 0 w 109"/>
                <a:gd name="T27" fmla="*/ 60 h 61"/>
                <a:gd name="T28" fmla="*/ 7 w 109"/>
                <a:gd name="T29" fmla="*/ 58 h 61"/>
                <a:gd name="T30" fmla="*/ 14 w 109"/>
                <a:gd name="T31" fmla="*/ 55 h 61"/>
                <a:gd name="T32" fmla="*/ 22 w 109"/>
                <a:gd name="T33" fmla="*/ 52 h 61"/>
                <a:gd name="T34" fmla="*/ 30 w 109"/>
                <a:gd name="T35" fmla="*/ 46 h 61"/>
                <a:gd name="T36" fmla="*/ 45 w 109"/>
                <a:gd name="T37" fmla="*/ 18 h 61"/>
                <a:gd name="T38" fmla="*/ 67 w 109"/>
                <a:gd name="T39" fmla="*/ 20 h 61"/>
                <a:gd name="T40" fmla="*/ 71 w 109"/>
                <a:gd name="T41" fmla="*/ 31 h 61"/>
                <a:gd name="T42" fmla="*/ 76 w 109"/>
                <a:gd name="T43" fmla="*/ 39 h 61"/>
                <a:gd name="T44" fmla="*/ 81 w 109"/>
                <a:gd name="T45" fmla="*/ 47 h 61"/>
                <a:gd name="T46" fmla="*/ 85 w 109"/>
                <a:gd name="T47" fmla="*/ 53 h 61"/>
                <a:gd name="T48" fmla="*/ 90 w 109"/>
                <a:gd name="T49" fmla="*/ 57 h 61"/>
                <a:gd name="T50" fmla="*/ 95 w 109"/>
                <a:gd name="T51" fmla="*/ 60 h 61"/>
                <a:gd name="T52" fmla="*/ 102 w 109"/>
                <a:gd name="T53" fmla="*/ 61 h 61"/>
                <a:gd name="T54" fmla="*/ 109 w 109"/>
                <a:gd name="T55" fmla="*/ 60 h 61"/>
                <a:gd name="T56" fmla="*/ 109 w 109"/>
                <a:gd name="T57" fmla="*/ 47 h 61"/>
                <a:gd name="T58" fmla="*/ 98 w 109"/>
                <a:gd name="T59" fmla="*/ 49 h 61"/>
                <a:gd name="T60" fmla="*/ 89 w 109"/>
                <a:gd name="T61" fmla="*/ 45 h 61"/>
                <a:gd name="T62" fmla="*/ 84 w 109"/>
                <a:gd name="T63" fmla="*/ 33 h 61"/>
                <a:gd name="T64" fmla="*/ 81 w 109"/>
                <a:gd name="T65" fmla="*/ 14 h 61"/>
                <a:gd name="T66" fmla="*/ 101 w 109"/>
                <a:gd name="T67" fmla="*/ 12 h 61"/>
                <a:gd name="T68" fmla="*/ 109 w 109"/>
                <a:gd name="T69" fmla="*/ 14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0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3 w 43"/>
                <a:gd name="T1" fmla="*/ 10 h 60"/>
                <a:gd name="T2" fmla="*/ 43 w 43"/>
                <a:gd name="T3" fmla="*/ 0 h 60"/>
                <a:gd name="T4" fmla="*/ 0 w 43"/>
                <a:gd name="T5" fmla="*/ 2 h 60"/>
                <a:gd name="T6" fmla="*/ 5 w 43"/>
                <a:gd name="T7" fmla="*/ 23 h 60"/>
                <a:gd name="T8" fmla="*/ 12 w 43"/>
                <a:gd name="T9" fmla="*/ 39 h 60"/>
                <a:gd name="T10" fmla="*/ 19 w 43"/>
                <a:gd name="T11" fmla="*/ 51 h 60"/>
                <a:gd name="T12" fmla="*/ 29 w 43"/>
                <a:gd name="T13" fmla="*/ 57 h 60"/>
                <a:gd name="T14" fmla="*/ 31 w 43"/>
                <a:gd name="T15" fmla="*/ 59 h 60"/>
                <a:gd name="T16" fmla="*/ 35 w 43"/>
                <a:gd name="T17" fmla="*/ 60 h 60"/>
                <a:gd name="T18" fmla="*/ 38 w 43"/>
                <a:gd name="T19" fmla="*/ 60 h 60"/>
                <a:gd name="T20" fmla="*/ 43 w 43"/>
                <a:gd name="T21" fmla="*/ 59 h 60"/>
                <a:gd name="T22" fmla="*/ 43 w 43"/>
                <a:gd name="T23" fmla="*/ 46 h 60"/>
                <a:gd name="T24" fmla="*/ 31 w 43"/>
                <a:gd name="T25" fmla="*/ 46 h 60"/>
                <a:gd name="T26" fmla="*/ 23 w 43"/>
                <a:gd name="T27" fmla="*/ 41 h 60"/>
                <a:gd name="T28" fmla="*/ 18 w 43"/>
                <a:gd name="T29" fmla="*/ 29 h 60"/>
                <a:gd name="T30" fmla="*/ 14 w 43"/>
                <a:gd name="T31" fmla="*/ 10 h 60"/>
                <a:gd name="T32" fmla="*/ 35 w 43"/>
                <a:gd name="T33" fmla="*/ 9 h 60"/>
                <a:gd name="T34" fmla="*/ 43 w 43"/>
                <a:gd name="T35" fmla="*/ 1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1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08 w 220"/>
                <a:gd name="T1" fmla="*/ 84 h 221"/>
                <a:gd name="T2" fmla="*/ 130 w 220"/>
                <a:gd name="T3" fmla="*/ 92 h 221"/>
                <a:gd name="T4" fmla="*/ 145 w 220"/>
                <a:gd name="T5" fmla="*/ 98 h 221"/>
                <a:gd name="T6" fmla="*/ 153 w 220"/>
                <a:gd name="T7" fmla="*/ 103 h 221"/>
                <a:gd name="T8" fmla="*/ 158 w 220"/>
                <a:gd name="T9" fmla="*/ 108 h 221"/>
                <a:gd name="T10" fmla="*/ 161 w 220"/>
                <a:gd name="T11" fmla="*/ 115 h 221"/>
                <a:gd name="T12" fmla="*/ 164 w 220"/>
                <a:gd name="T13" fmla="*/ 123 h 221"/>
                <a:gd name="T14" fmla="*/ 169 w 220"/>
                <a:gd name="T15" fmla="*/ 134 h 221"/>
                <a:gd name="T16" fmla="*/ 179 w 220"/>
                <a:gd name="T17" fmla="*/ 150 h 221"/>
                <a:gd name="T18" fmla="*/ 196 w 220"/>
                <a:gd name="T19" fmla="*/ 116 h 221"/>
                <a:gd name="T20" fmla="*/ 199 w 220"/>
                <a:gd name="T21" fmla="*/ 78 h 221"/>
                <a:gd name="T22" fmla="*/ 197 w 220"/>
                <a:gd name="T23" fmla="*/ 39 h 221"/>
                <a:gd name="T24" fmla="*/ 194 w 220"/>
                <a:gd name="T25" fmla="*/ 0 h 221"/>
                <a:gd name="T26" fmla="*/ 220 w 220"/>
                <a:gd name="T27" fmla="*/ 49 h 221"/>
                <a:gd name="T28" fmla="*/ 218 w 220"/>
                <a:gd name="T29" fmla="*/ 85 h 221"/>
                <a:gd name="T30" fmla="*/ 216 w 220"/>
                <a:gd name="T31" fmla="*/ 116 h 221"/>
                <a:gd name="T32" fmla="*/ 210 w 220"/>
                <a:gd name="T33" fmla="*/ 146 h 221"/>
                <a:gd name="T34" fmla="*/ 201 w 220"/>
                <a:gd name="T35" fmla="*/ 180 h 221"/>
                <a:gd name="T36" fmla="*/ 173 w 220"/>
                <a:gd name="T37" fmla="*/ 186 h 221"/>
                <a:gd name="T38" fmla="*/ 133 w 220"/>
                <a:gd name="T39" fmla="*/ 221 h 221"/>
                <a:gd name="T40" fmla="*/ 74 w 220"/>
                <a:gd name="T41" fmla="*/ 221 h 221"/>
                <a:gd name="T42" fmla="*/ 32 w 220"/>
                <a:gd name="T43" fmla="*/ 192 h 221"/>
                <a:gd name="T44" fmla="*/ 13 w 220"/>
                <a:gd name="T45" fmla="*/ 160 h 221"/>
                <a:gd name="T46" fmla="*/ 2 w 220"/>
                <a:gd name="T47" fmla="*/ 119 h 221"/>
                <a:gd name="T48" fmla="*/ 0 w 220"/>
                <a:gd name="T49" fmla="*/ 85 h 221"/>
                <a:gd name="T50" fmla="*/ 2 w 220"/>
                <a:gd name="T51" fmla="*/ 54 h 221"/>
                <a:gd name="T52" fmla="*/ 11 w 220"/>
                <a:gd name="T53" fmla="*/ 25 h 221"/>
                <a:gd name="T54" fmla="*/ 17 w 220"/>
                <a:gd name="T55" fmla="*/ 57 h 221"/>
                <a:gd name="T56" fmla="*/ 21 w 220"/>
                <a:gd name="T57" fmla="*/ 88 h 221"/>
                <a:gd name="T58" fmla="*/ 25 w 220"/>
                <a:gd name="T59" fmla="*/ 118 h 221"/>
                <a:gd name="T60" fmla="*/ 34 w 220"/>
                <a:gd name="T61" fmla="*/ 148 h 221"/>
                <a:gd name="T62" fmla="*/ 38 w 220"/>
                <a:gd name="T63" fmla="*/ 133 h 221"/>
                <a:gd name="T64" fmla="*/ 42 w 220"/>
                <a:gd name="T65" fmla="*/ 121 h 221"/>
                <a:gd name="T66" fmla="*/ 46 w 220"/>
                <a:gd name="T67" fmla="*/ 111 h 221"/>
                <a:gd name="T68" fmla="*/ 50 w 220"/>
                <a:gd name="T69" fmla="*/ 104 h 221"/>
                <a:gd name="T70" fmla="*/ 57 w 220"/>
                <a:gd name="T71" fmla="*/ 99 h 221"/>
                <a:gd name="T72" fmla="*/ 65 w 220"/>
                <a:gd name="T73" fmla="*/ 94 h 221"/>
                <a:gd name="T74" fmla="*/ 77 w 220"/>
                <a:gd name="T75" fmla="*/ 91 h 221"/>
                <a:gd name="T76" fmla="*/ 93 w 220"/>
                <a:gd name="T77" fmla="*/ 87 h 221"/>
                <a:gd name="T78" fmla="*/ 93 w 220"/>
                <a:gd name="T79" fmla="*/ 101 h 221"/>
                <a:gd name="T80" fmla="*/ 82 w 220"/>
                <a:gd name="T81" fmla="*/ 108 h 221"/>
                <a:gd name="T82" fmla="*/ 74 w 220"/>
                <a:gd name="T83" fmla="*/ 115 h 221"/>
                <a:gd name="T84" fmla="*/ 68 w 220"/>
                <a:gd name="T85" fmla="*/ 121 h 221"/>
                <a:gd name="T86" fmla="*/ 66 w 220"/>
                <a:gd name="T87" fmla="*/ 127 h 221"/>
                <a:gd name="T88" fmla="*/ 65 w 220"/>
                <a:gd name="T89" fmla="*/ 134 h 221"/>
                <a:gd name="T90" fmla="*/ 67 w 220"/>
                <a:gd name="T91" fmla="*/ 144 h 221"/>
                <a:gd name="T92" fmla="*/ 68 w 220"/>
                <a:gd name="T93" fmla="*/ 155 h 221"/>
                <a:gd name="T94" fmla="*/ 72 w 220"/>
                <a:gd name="T95" fmla="*/ 169 h 221"/>
                <a:gd name="T96" fmla="*/ 92 w 220"/>
                <a:gd name="T97" fmla="*/ 169 h 221"/>
                <a:gd name="T98" fmla="*/ 92 w 220"/>
                <a:gd name="T99" fmla="*/ 148 h 221"/>
                <a:gd name="T100" fmla="*/ 106 w 220"/>
                <a:gd name="T101" fmla="*/ 150 h 221"/>
                <a:gd name="T102" fmla="*/ 112 w 220"/>
                <a:gd name="T103" fmla="*/ 175 h 221"/>
                <a:gd name="T104" fmla="*/ 135 w 220"/>
                <a:gd name="T105" fmla="*/ 175 h 221"/>
                <a:gd name="T106" fmla="*/ 146 w 220"/>
                <a:gd name="T107" fmla="*/ 150 h 221"/>
                <a:gd name="T108" fmla="*/ 144 w 220"/>
                <a:gd name="T109" fmla="*/ 139 h 221"/>
                <a:gd name="T110" fmla="*/ 141 w 220"/>
                <a:gd name="T111" fmla="*/ 130 h 221"/>
                <a:gd name="T112" fmla="*/ 138 w 220"/>
                <a:gd name="T113" fmla="*/ 123 h 221"/>
                <a:gd name="T114" fmla="*/ 134 w 220"/>
                <a:gd name="T115" fmla="*/ 118 h 221"/>
                <a:gd name="T116" fmla="*/ 129 w 220"/>
                <a:gd name="T117" fmla="*/ 114 h 221"/>
                <a:gd name="T118" fmla="*/ 123 w 220"/>
                <a:gd name="T119" fmla="*/ 110 h 221"/>
                <a:gd name="T120" fmla="*/ 114 w 220"/>
                <a:gd name="T121" fmla="*/ 106 h 221"/>
                <a:gd name="T122" fmla="*/ 104 w 220"/>
                <a:gd name="T123" fmla="*/ 101 h 221"/>
                <a:gd name="T124" fmla="*/ 108 w 220"/>
                <a:gd name="T125" fmla="*/ 8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2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19 w 119"/>
                <a:gd name="T1" fmla="*/ 91 h 156"/>
                <a:gd name="T2" fmla="*/ 104 w 119"/>
                <a:gd name="T3" fmla="*/ 132 h 156"/>
                <a:gd name="T4" fmla="*/ 61 w 119"/>
                <a:gd name="T5" fmla="*/ 156 h 156"/>
                <a:gd name="T6" fmla="*/ 0 w 119"/>
                <a:gd name="T7" fmla="*/ 61 h 156"/>
                <a:gd name="T8" fmla="*/ 28 w 119"/>
                <a:gd name="T9" fmla="*/ 34 h 156"/>
                <a:gd name="T10" fmla="*/ 47 w 119"/>
                <a:gd name="T11" fmla="*/ 0 h 156"/>
                <a:gd name="T12" fmla="*/ 119 w 119"/>
                <a:gd name="T13" fmla="*/ 9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3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28 w 28"/>
                <a:gd name="T1" fmla="*/ 64 h 77"/>
                <a:gd name="T2" fmla="*/ 15 w 28"/>
                <a:gd name="T3" fmla="*/ 0 h 77"/>
                <a:gd name="T4" fmla="*/ 0 w 28"/>
                <a:gd name="T5" fmla="*/ 5 h 77"/>
                <a:gd name="T6" fmla="*/ 5 w 28"/>
                <a:gd name="T7" fmla="*/ 62 h 77"/>
                <a:gd name="T8" fmla="*/ 25 w 28"/>
                <a:gd name="T9" fmla="*/ 77 h 77"/>
                <a:gd name="T10" fmla="*/ 28 w 28"/>
                <a:gd name="T11" fmla="*/ 6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4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11 w 440"/>
                <a:gd name="T1" fmla="*/ 32 h 857"/>
                <a:gd name="T2" fmla="*/ 282 w 440"/>
                <a:gd name="T3" fmla="*/ 74 h 857"/>
                <a:gd name="T4" fmla="*/ 330 w 440"/>
                <a:gd name="T5" fmla="*/ 106 h 857"/>
                <a:gd name="T6" fmla="*/ 361 w 440"/>
                <a:gd name="T7" fmla="*/ 144 h 857"/>
                <a:gd name="T8" fmla="*/ 385 w 440"/>
                <a:gd name="T9" fmla="*/ 201 h 857"/>
                <a:gd name="T10" fmla="*/ 425 w 440"/>
                <a:gd name="T11" fmla="*/ 406 h 857"/>
                <a:gd name="T12" fmla="*/ 440 w 440"/>
                <a:gd name="T13" fmla="*/ 551 h 857"/>
                <a:gd name="T14" fmla="*/ 385 w 440"/>
                <a:gd name="T15" fmla="*/ 760 h 857"/>
                <a:gd name="T16" fmla="*/ 346 w 440"/>
                <a:gd name="T17" fmla="*/ 857 h 857"/>
                <a:gd name="T18" fmla="*/ 274 w 440"/>
                <a:gd name="T19" fmla="*/ 823 h 857"/>
                <a:gd name="T20" fmla="*/ 308 w 440"/>
                <a:gd name="T21" fmla="*/ 804 h 857"/>
                <a:gd name="T22" fmla="*/ 346 w 440"/>
                <a:gd name="T23" fmla="*/ 736 h 857"/>
                <a:gd name="T24" fmla="*/ 327 w 440"/>
                <a:gd name="T25" fmla="*/ 663 h 857"/>
                <a:gd name="T26" fmla="*/ 396 w 440"/>
                <a:gd name="T27" fmla="*/ 606 h 857"/>
                <a:gd name="T28" fmla="*/ 374 w 440"/>
                <a:gd name="T29" fmla="*/ 509 h 857"/>
                <a:gd name="T30" fmla="*/ 336 w 440"/>
                <a:gd name="T31" fmla="*/ 494 h 857"/>
                <a:gd name="T32" fmla="*/ 374 w 440"/>
                <a:gd name="T33" fmla="*/ 393 h 857"/>
                <a:gd name="T34" fmla="*/ 332 w 440"/>
                <a:gd name="T35" fmla="*/ 310 h 857"/>
                <a:gd name="T36" fmla="*/ 318 w 440"/>
                <a:gd name="T37" fmla="*/ 295 h 857"/>
                <a:gd name="T38" fmla="*/ 303 w 440"/>
                <a:gd name="T39" fmla="*/ 284 h 857"/>
                <a:gd name="T40" fmla="*/ 290 w 440"/>
                <a:gd name="T41" fmla="*/ 274 h 857"/>
                <a:gd name="T42" fmla="*/ 288 w 440"/>
                <a:gd name="T43" fmla="*/ 257 h 857"/>
                <a:gd name="T44" fmla="*/ 274 w 440"/>
                <a:gd name="T45" fmla="*/ 177 h 857"/>
                <a:gd name="T46" fmla="*/ 217 w 440"/>
                <a:gd name="T47" fmla="*/ 388 h 857"/>
                <a:gd name="T48" fmla="*/ 168 w 440"/>
                <a:gd name="T49" fmla="*/ 406 h 857"/>
                <a:gd name="T50" fmla="*/ 217 w 440"/>
                <a:gd name="T51" fmla="*/ 489 h 857"/>
                <a:gd name="T52" fmla="*/ 187 w 440"/>
                <a:gd name="T53" fmla="*/ 523 h 857"/>
                <a:gd name="T54" fmla="*/ 206 w 440"/>
                <a:gd name="T55" fmla="*/ 600 h 857"/>
                <a:gd name="T56" fmla="*/ 187 w 440"/>
                <a:gd name="T57" fmla="*/ 702 h 857"/>
                <a:gd name="T58" fmla="*/ 115 w 440"/>
                <a:gd name="T59" fmla="*/ 581 h 857"/>
                <a:gd name="T60" fmla="*/ 115 w 440"/>
                <a:gd name="T61" fmla="*/ 340 h 857"/>
                <a:gd name="T62" fmla="*/ 87 w 440"/>
                <a:gd name="T63" fmla="*/ 518 h 857"/>
                <a:gd name="T64" fmla="*/ 0 w 440"/>
                <a:gd name="T65" fmla="*/ 591 h 857"/>
                <a:gd name="T66" fmla="*/ 67 w 440"/>
                <a:gd name="T67" fmla="*/ 254 h 857"/>
                <a:gd name="T68" fmla="*/ 74 w 440"/>
                <a:gd name="T69" fmla="*/ 177 h 857"/>
                <a:gd name="T70" fmla="*/ 92 w 440"/>
                <a:gd name="T71" fmla="*/ 119 h 857"/>
                <a:gd name="T72" fmla="*/ 123 w 440"/>
                <a:gd name="T73" fmla="*/ 64 h 857"/>
                <a:gd name="T74" fmla="*/ 166 w 440"/>
                <a:gd name="T75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5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182 w 326"/>
                <a:gd name="T1" fmla="*/ 115 h 627"/>
                <a:gd name="T2" fmla="*/ 111 w 326"/>
                <a:gd name="T3" fmla="*/ 322 h 627"/>
                <a:gd name="T4" fmla="*/ 71 w 326"/>
                <a:gd name="T5" fmla="*/ 403 h 627"/>
                <a:gd name="T6" fmla="*/ 9 w 326"/>
                <a:gd name="T7" fmla="*/ 506 h 627"/>
                <a:gd name="T8" fmla="*/ 0 w 326"/>
                <a:gd name="T9" fmla="*/ 583 h 627"/>
                <a:gd name="T10" fmla="*/ 29 w 326"/>
                <a:gd name="T11" fmla="*/ 612 h 627"/>
                <a:gd name="T12" fmla="*/ 76 w 326"/>
                <a:gd name="T13" fmla="*/ 612 h 627"/>
                <a:gd name="T14" fmla="*/ 139 w 326"/>
                <a:gd name="T15" fmla="*/ 616 h 627"/>
                <a:gd name="T16" fmla="*/ 230 w 326"/>
                <a:gd name="T17" fmla="*/ 607 h 627"/>
                <a:gd name="T18" fmla="*/ 326 w 326"/>
                <a:gd name="T19" fmla="*/ 627 h 627"/>
                <a:gd name="T20" fmla="*/ 317 w 326"/>
                <a:gd name="T21" fmla="*/ 588 h 627"/>
                <a:gd name="T22" fmla="*/ 164 w 326"/>
                <a:gd name="T23" fmla="*/ 583 h 627"/>
                <a:gd name="T24" fmla="*/ 101 w 326"/>
                <a:gd name="T25" fmla="*/ 520 h 627"/>
                <a:gd name="T26" fmla="*/ 134 w 326"/>
                <a:gd name="T27" fmla="*/ 399 h 627"/>
                <a:gd name="T28" fmla="*/ 206 w 326"/>
                <a:gd name="T29" fmla="*/ 172 h 627"/>
                <a:gd name="T30" fmla="*/ 240 w 326"/>
                <a:gd name="T31" fmla="*/ 0 h 627"/>
                <a:gd name="T32" fmla="*/ 182 w 326"/>
                <a:gd name="T33" fmla="*/ 115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4256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54 w 74"/>
                <a:gd name="T1" fmla="*/ 0 h 146"/>
                <a:gd name="T2" fmla="*/ 74 w 74"/>
                <a:gd name="T3" fmla="*/ 65 h 146"/>
                <a:gd name="T4" fmla="*/ 74 w 74"/>
                <a:gd name="T5" fmla="*/ 146 h 146"/>
                <a:gd name="T6" fmla="*/ 0 w 74"/>
                <a:gd name="T7" fmla="*/ 146 h 146"/>
                <a:gd name="T8" fmla="*/ 0 w 74"/>
                <a:gd name="T9" fmla="*/ 79 h 146"/>
                <a:gd name="T10" fmla="*/ 40 w 74"/>
                <a:gd name="T11" fmla="*/ 45 h 146"/>
                <a:gd name="T12" fmla="*/ 54 w 74"/>
                <a:gd name="T13" fmla="*/ 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34257" name="AutoShape 49"/>
          <p:cNvSpPr>
            <a:spLocks noChangeArrowheads="1"/>
          </p:cNvSpPr>
          <p:nvPr/>
        </p:nvSpPr>
        <p:spPr bwMode="auto">
          <a:xfrm>
            <a:off x="5744116" y="1145054"/>
            <a:ext cx="3241902" cy="2841625"/>
          </a:xfrm>
          <a:prstGeom prst="wedgeEllipseCallout">
            <a:avLst>
              <a:gd name="adj1" fmla="val -39808"/>
              <a:gd name="adj2" fmla="val 50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이번 장에서는 함수와 변수와의 관계를 집중적으로 살펴볼 것이다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또한 함수가 자기 자신을 호출하는 재귀 호출에 대하여 살펴본다</a:t>
            </a:r>
            <a:r>
              <a:rPr lang="en-US" altLang="ko-KR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</p:txBody>
      </p:sp>
      <p:sp>
        <p:nvSpPr>
          <p:cNvPr id="734258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출석확인용 문제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>
          <a:xfrm>
            <a:off x="685800" y="1692998"/>
            <a:ext cx="8212138" cy="2879002"/>
          </a:xfrm>
        </p:spPr>
        <p:txBody>
          <a:bodyPr>
            <a:normAutofit/>
          </a:bodyPr>
          <a:lstStyle/>
          <a:p>
            <a:pPr lvl="0"/>
            <a:r>
              <a:rPr lang="ko-KR" altLang="en-US" sz="1600"/>
              <a:t>똑같은 이름의 전역 변수와 지역 변수가 동시에 존재하면 어떻게 되는가</a:t>
            </a:r>
            <a:r>
              <a:rPr lang="en-US" altLang="ko-KR" sz="1600"/>
              <a:t>?</a:t>
            </a:r>
            <a:endParaRPr lang="ko-KR" altLang="en-US" sz="160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925" y="494347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8046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/>
              <a:t>정적 할당</a:t>
            </a:r>
            <a:r>
              <a:rPr lang="en-US" altLang="ko-KR" sz="1800"/>
              <a:t>(static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프로그램 실행 시간 동안 계속 유지</a:t>
            </a:r>
          </a:p>
          <a:p>
            <a:pPr lvl="1">
              <a:lnSpc>
                <a:spcPct val="90000"/>
              </a:lnSpc>
            </a:pPr>
            <a:endParaRPr lang="ko-KR" altLang="en-US" sz="1800"/>
          </a:p>
          <a:p>
            <a:pPr>
              <a:lnSpc>
                <a:spcPct val="90000"/>
              </a:lnSpc>
            </a:pPr>
            <a:r>
              <a:rPr lang="ko-KR" altLang="en-US" sz="1800"/>
              <a:t>자동 할당</a:t>
            </a:r>
            <a:r>
              <a:rPr lang="en-US" altLang="ko-KR" sz="1800"/>
              <a:t>(automatic allocation): 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블록에 들어갈 때 생성</a:t>
            </a:r>
            <a:r>
              <a:rPr lang="en-US" altLang="ko-KR" sz="1800"/>
              <a:t> </a:t>
            </a:r>
          </a:p>
          <a:p>
            <a:pPr lvl="1">
              <a:lnSpc>
                <a:spcPct val="90000"/>
              </a:lnSpc>
            </a:pPr>
            <a:r>
              <a:rPr lang="ko-KR" altLang="en-US" sz="1800"/>
              <a:t>블록에서 나올 때 소멸 </a:t>
            </a:r>
          </a:p>
          <a:p>
            <a:pPr lvl="1">
              <a:lnSpc>
                <a:spcPct val="90000"/>
              </a:lnSpc>
            </a:pPr>
            <a:endParaRPr lang="ko-KR" altLang="en-US" sz="1800"/>
          </a:p>
          <a:p>
            <a:pPr lvl="1">
              <a:lnSpc>
                <a:spcPct val="90000"/>
              </a:lnSpc>
            </a:pPr>
            <a:endParaRPr lang="ko-KR" altLang="en-US" sz="1800"/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10" y="3666607"/>
            <a:ext cx="4872708" cy="242939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생존 기간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sz="quarter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1800">
                <a:latin typeface="Trebuchet MS" pitchFamily="34" charset="0"/>
              </a:rPr>
              <a:t>생존 기간을 결정하는 요인</a:t>
            </a:r>
          </a:p>
          <a:p>
            <a:pPr lvl="1">
              <a:lnSpc>
                <a:spcPct val="90000"/>
              </a:lnSpc>
            </a:pPr>
            <a:r>
              <a:rPr lang="ko-KR" altLang="en-US" sz="1800">
                <a:latin typeface="Trebuchet MS" pitchFamily="34" charset="0"/>
              </a:rPr>
              <a:t>변수가 선언된 위치</a:t>
            </a:r>
          </a:p>
          <a:p>
            <a:pPr lvl="1">
              <a:lnSpc>
                <a:spcPct val="90000"/>
              </a:lnSpc>
            </a:pPr>
            <a:r>
              <a:rPr lang="ko-KR" altLang="en-US" sz="1800">
                <a:latin typeface="Trebuchet MS" pitchFamily="34" charset="0"/>
              </a:rPr>
              <a:t>저장 유형 지정자</a:t>
            </a:r>
            <a:endParaRPr lang="en-US" altLang="ko-KR" sz="1800">
              <a:latin typeface="Trebuchet MS" pitchFamily="34" charset="0"/>
            </a:endParaRPr>
          </a:p>
          <a:p>
            <a:pPr lvl="2">
              <a:lnSpc>
                <a:spcPct val="90000"/>
              </a:lnSpc>
            </a:pPr>
            <a:r>
              <a:rPr lang="en-US" altLang="ko-KR" sz="1800">
                <a:latin typeface="Trebuchet MS" pitchFamily="34" charset="0"/>
              </a:rPr>
              <a:t>auto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latin typeface="Trebuchet MS" pitchFamily="34" charset="0"/>
              </a:rPr>
              <a:t>register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latin typeface="Trebuchet MS" pitchFamily="34" charset="0"/>
              </a:rPr>
              <a:t>static</a:t>
            </a:r>
          </a:p>
          <a:p>
            <a:pPr lvl="2">
              <a:lnSpc>
                <a:spcPct val="90000"/>
              </a:lnSpc>
            </a:pPr>
            <a:r>
              <a:rPr lang="en-US" altLang="ko-KR" sz="1800">
                <a:latin typeface="Trebuchet MS" pitchFamily="34" charset="0"/>
              </a:rPr>
              <a:t>extern</a:t>
            </a:r>
          </a:p>
          <a:p>
            <a:pPr lvl="1">
              <a:lnSpc>
                <a:spcPct val="90000"/>
              </a:lnSpc>
            </a:pPr>
            <a:endParaRPr lang="ko-KR" altLang="en-US" sz="1800">
              <a:latin typeface="Trebuchet MS" pitchFamily="34" charset="0"/>
            </a:endParaRPr>
          </a:p>
        </p:txBody>
      </p:sp>
      <p:sp>
        <p:nvSpPr>
          <p:cNvPr id="697462" name="AutoShape 118"/>
          <p:cNvSpPr>
            <a:spLocks noChangeAspect="1" noChangeArrowheads="1" noTextEdit="1"/>
          </p:cNvSpPr>
          <p:nvPr/>
        </p:nvSpPr>
        <p:spPr bwMode="auto">
          <a:xfrm>
            <a:off x="6578600" y="4413250"/>
            <a:ext cx="10033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24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auto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latin typeface="Arial"/>
              </a:rPr>
              <a:t> </a:t>
            </a:r>
            <a:r>
              <a:rPr lang="ko-KR" altLang="en-US"/>
              <a:t>변수를 선언한 위치에서 자동으로 만들어지고 블록을 벗어나게 되며 자동으로 소멸되는 저장 유형을 지정</a:t>
            </a:r>
          </a:p>
          <a:p>
            <a:r>
              <a:rPr lang="ko-KR" altLang="en-US"/>
              <a:t>지역 변수는 </a:t>
            </a:r>
            <a:r>
              <a:rPr lang="en-US" altLang="ko-KR"/>
              <a:t>auto</a:t>
            </a:r>
            <a:r>
              <a:rPr lang="ko-KR" altLang="en-US"/>
              <a:t>가 생략되어도 자동 변수가 된다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059413" y="3119972"/>
            <a:ext cx="7494588" cy="22891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auto 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sum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</a:t>
            </a:r>
            <a:r>
              <a:rPr kumimoji="1" lang="en-US" altLang="ko-KR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i =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...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en-US" altLang="ko-KR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br>
              <a:rPr kumimoji="1" lang="en-US" altLang="ko-KR">
                <a:solidFill>
                  <a:srgbClr val="000000"/>
                </a:solidFill>
                <a:latin typeface="Trebuchet MS" panose="020B0603020202020204" pitchFamily="34" charset="0"/>
                <a:ea typeface="한컴바탕" pitchFamily="18" charset="2"/>
                <a:cs typeface="한컴바탕" pitchFamily="18" charset="2"/>
              </a:rPr>
            </a:br>
            <a:endParaRPr kumimoji="1" lang="ko-KR" altLang="en-US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5459963" y="3486684"/>
            <a:ext cx="2863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Trebuchet MS" panose="020B0603020202020204" pitchFamily="34" charset="0"/>
                <a:ea typeface="+mj-ea"/>
              </a:rPr>
              <a:t>전부 자동 변수로서 함수가 시작되면 생성되고 끝나면 소멸된다</a:t>
            </a:r>
            <a:r>
              <a:rPr lang="en-US" altLang="ko-KR" sz="1600">
                <a:solidFill>
                  <a:schemeClr val="tx2"/>
                </a:solidFill>
                <a:latin typeface="Trebuchet MS" panose="020B0603020202020204" pitchFamily="34" charset="0"/>
                <a:ea typeface="+mj-ea"/>
              </a:rPr>
              <a:t>.</a:t>
            </a:r>
          </a:p>
        </p:txBody>
      </p:sp>
      <p:sp>
        <p:nvSpPr>
          <p:cNvPr id="699398" name="AutoShape 6"/>
          <p:cNvSpPr>
            <a:spLocks/>
          </p:cNvSpPr>
          <p:nvPr/>
        </p:nvSpPr>
        <p:spPr bwMode="auto">
          <a:xfrm>
            <a:off x="1243563" y="3683534"/>
            <a:ext cx="2055813" cy="727075"/>
          </a:xfrm>
          <a:prstGeom prst="borderCallout2">
            <a:avLst>
              <a:gd name="adj1" fmla="val 15722"/>
              <a:gd name="adj2" fmla="val 103708"/>
              <a:gd name="adj3" fmla="val 15722"/>
              <a:gd name="adj4" fmla="val 152431"/>
              <a:gd name="adj5" fmla="val 63102"/>
              <a:gd name="adj6" fmla="val 204014"/>
            </a:avLst>
          </a:prstGeom>
          <a:noFill/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latin typeface="Trebuchet MS" panose="020B060302020202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093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static</a:t>
            </a:r>
          </a:p>
        </p:txBody>
      </p:sp>
      <p:sp>
        <p:nvSpPr>
          <p:cNvPr id="700420" name="Rectangle 4"/>
          <p:cNvSpPr>
            <a:spLocks noChangeArrowheads="1"/>
          </p:cNvSpPr>
          <p:nvPr/>
        </p:nvSpPr>
        <p:spPr bwMode="auto">
          <a:xfrm>
            <a:off x="1306513" y="1130300"/>
            <a:ext cx="7597775" cy="54498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#include &lt;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&gt;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void sub()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static 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("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= %d\t", 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("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= %d\n", 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scount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</a:t>
            </a: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acount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++;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 main(void) 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sub();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	return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latin typeface="Trebuchet MS" panose="020B0603020202020204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00421" name="Rectangle 5"/>
          <p:cNvSpPr>
            <a:spLocks noChangeArrowheads="1"/>
          </p:cNvSpPr>
          <p:nvPr/>
        </p:nvSpPr>
        <p:spPr bwMode="auto">
          <a:xfrm>
            <a:off x="5949950" y="1112838"/>
            <a:ext cx="2962275" cy="16160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600" err="1">
                <a:ea typeface="굴림" pitchFamily="50" charset="-127"/>
              </a:rPr>
              <a:t>scount</a:t>
            </a:r>
            <a:r>
              <a:rPr lang="en-US" altLang="ko-KR" sz="1600">
                <a:ea typeface="굴림" pitchFamily="50" charset="-127"/>
              </a:rPr>
              <a:t> = 0 </a:t>
            </a:r>
            <a:r>
              <a:rPr lang="en-US" altLang="ko-KR" sz="1600" err="1">
                <a:ea typeface="굴림" pitchFamily="50" charset="-127"/>
              </a:rPr>
              <a:t>acount</a:t>
            </a:r>
            <a:r>
              <a:rPr lang="en-US" altLang="ko-KR" sz="1600">
                <a:ea typeface="굴림" pitchFamily="50" charset="-127"/>
              </a:rPr>
              <a:t> = 0</a:t>
            </a:r>
          </a:p>
          <a:p>
            <a:r>
              <a:rPr lang="en-US" altLang="ko-KR" sz="1600" err="1">
                <a:ea typeface="굴림" pitchFamily="50" charset="-127"/>
              </a:rPr>
              <a:t>scount</a:t>
            </a:r>
            <a:r>
              <a:rPr lang="en-US" altLang="ko-KR" sz="1600">
                <a:ea typeface="굴림" pitchFamily="50" charset="-127"/>
              </a:rPr>
              <a:t> = 1 </a:t>
            </a:r>
            <a:r>
              <a:rPr lang="en-US" altLang="ko-KR" sz="1600" err="1">
                <a:ea typeface="굴림" pitchFamily="50" charset="-127"/>
              </a:rPr>
              <a:t>acount</a:t>
            </a:r>
            <a:r>
              <a:rPr lang="en-US" altLang="ko-KR" sz="1600">
                <a:ea typeface="굴림" pitchFamily="50" charset="-127"/>
              </a:rPr>
              <a:t> = 0</a:t>
            </a:r>
          </a:p>
          <a:p>
            <a:r>
              <a:rPr lang="en-US" altLang="ko-KR" sz="1600" err="1">
                <a:ea typeface="굴림" pitchFamily="50" charset="-127"/>
              </a:rPr>
              <a:t>scount</a:t>
            </a:r>
            <a:r>
              <a:rPr lang="en-US" altLang="ko-KR" sz="1600">
                <a:ea typeface="굴림" pitchFamily="50" charset="-127"/>
              </a:rPr>
              <a:t> = 2 </a:t>
            </a:r>
            <a:r>
              <a:rPr lang="en-US" altLang="ko-KR" sz="1600" err="1">
                <a:ea typeface="굴림" pitchFamily="50" charset="-127"/>
              </a:rPr>
              <a:t>acount</a:t>
            </a:r>
            <a:r>
              <a:rPr lang="en-US" altLang="ko-KR" sz="1600">
                <a:ea typeface="굴림" pitchFamily="50" charset="-127"/>
              </a:rPr>
              <a:t> = 0</a:t>
            </a:r>
          </a:p>
        </p:txBody>
      </p:sp>
      <p:sp>
        <p:nvSpPr>
          <p:cNvPr id="700428" name="Text Box 12"/>
          <p:cNvSpPr txBox="1">
            <a:spLocks noChangeArrowheads="1"/>
          </p:cNvSpPr>
          <p:nvPr/>
        </p:nvSpPr>
        <p:spPr bwMode="auto">
          <a:xfrm>
            <a:off x="5513388" y="3130550"/>
            <a:ext cx="20145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정적 지역 변수로서 </a:t>
            </a:r>
          </a:p>
        </p:txBody>
      </p:sp>
      <p:sp>
        <p:nvSpPr>
          <p:cNvPr id="700455" name="Rectangle 39"/>
          <p:cNvSpPr>
            <a:spLocks noChangeArrowheads="1"/>
          </p:cNvSpPr>
          <p:nvPr/>
        </p:nvSpPr>
        <p:spPr bwMode="auto">
          <a:xfrm>
            <a:off x="5522913" y="3376613"/>
            <a:ext cx="29241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static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을 붙이면 지역 변수가 정적 변수로 된다</a:t>
            </a:r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.</a:t>
            </a:r>
          </a:p>
        </p:txBody>
      </p:sp>
      <p:sp>
        <p:nvSpPr>
          <p:cNvPr id="3" name="자유형 2"/>
          <p:cNvSpPr/>
          <p:nvPr/>
        </p:nvSpPr>
        <p:spPr>
          <a:xfrm>
            <a:off x="3730028" y="2117339"/>
            <a:ext cx="1783532" cy="1232443"/>
          </a:xfrm>
          <a:custGeom>
            <a:avLst/>
            <a:gdLst>
              <a:gd name="connsiteX0" fmla="*/ 1783532 w 1783532"/>
              <a:gd name="connsiteY0" fmla="*/ 1232443 h 1232443"/>
              <a:gd name="connsiteX1" fmla="*/ 1774479 w 1783532"/>
              <a:gd name="connsiteY1" fmla="*/ 1160015 h 1232443"/>
              <a:gd name="connsiteX2" fmla="*/ 1756372 w 1783532"/>
              <a:gd name="connsiteY2" fmla="*/ 1132855 h 1232443"/>
              <a:gd name="connsiteX3" fmla="*/ 1729212 w 1783532"/>
              <a:gd name="connsiteY3" fmla="*/ 1042320 h 1232443"/>
              <a:gd name="connsiteX4" fmla="*/ 1692998 w 1783532"/>
              <a:gd name="connsiteY4" fmla="*/ 1006107 h 1232443"/>
              <a:gd name="connsiteX5" fmla="*/ 1665837 w 1783532"/>
              <a:gd name="connsiteY5" fmla="*/ 951786 h 1232443"/>
              <a:gd name="connsiteX6" fmla="*/ 1629623 w 1783532"/>
              <a:gd name="connsiteY6" fmla="*/ 897465 h 1232443"/>
              <a:gd name="connsiteX7" fmla="*/ 1620570 w 1783532"/>
              <a:gd name="connsiteY7" fmla="*/ 870305 h 1232443"/>
              <a:gd name="connsiteX8" fmla="*/ 1575303 w 1783532"/>
              <a:gd name="connsiteY8" fmla="*/ 797877 h 1232443"/>
              <a:gd name="connsiteX9" fmla="*/ 1548142 w 1783532"/>
              <a:gd name="connsiteY9" fmla="*/ 770716 h 1232443"/>
              <a:gd name="connsiteX10" fmla="*/ 1520982 w 1783532"/>
              <a:gd name="connsiteY10" fmla="*/ 707342 h 1232443"/>
              <a:gd name="connsiteX11" fmla="*/ 1511928 w 1783532"/>
              <a:gd name="connsiteY11" fmla="*/ 680182 h 1232443"/>
              <a:gd name="connsiteX12" fmla="*/ 1493822 w 1783532"/>
              <a:gd name="connsiteY12" fmla="*/ 653021 h 1232443"/>
              <a:gd name="connsiteX13" fmla="*/ 1430447 w 1783532"/>
              <a:gd name="connsiteY13" fmla="*/ 553433 h 1232443"/>
              <a:gd name="connsiteX14" fmla="*/ 1385180 w 1783532"/>
              <a:gd name="connsiteY14" fmla="*/ 471952 h 1232443"/>
              <a:gd name="connsiteX15" fmla="*/ 1267485 w 1783532"/>
              <a:gd name="connsiteY15" fmla="*/ 308990 h 1232443"/>
              <a:gd name="connsiteX16" fmla="*/ 1231271 w 1783532"/>
              <a:gd name="connsiteY16" fmla="*/ 263722 h 1232443"/>
              <a:gd name="connsiteX17" fmla="*/ 1186004 w 1783532"/>
              <a:gd name="connsiteY17" fmla="*/ 236562 h 1232443"/>
              <a:gd name="connsiteX18" fmla="*/ 1149790 w 1783532"/>
              <a:gd name="connsiteY18" fmla="*/ 209402 h 1232443"/>
              <a:gd name="connsiteX19" fmla="*/ 1104522 w 1783532"/>
              <a:gd name="connsiteY19" fmla="*/ 191295 h 1232443"/>
              <a:gd name="connsiteX20" fmla="*/ 1013988 w 1783532"/>
              <a:gd name="connsiteY20" fmla="*/ 155081 h 1232443"/>
              <a:gd name="connsiteX21" fmla="*/ 914400 w 1783532"/>
              <a:gd name="connsiteY21" fmla="*/ 118867 h 1232443"/>
              <a:gd name="connsiteX22" fmla="*/ 805758 w 1783532"/>
              <a:gd name="connsiteY22" fmla="*/ 82653 h 1232443"/>
              <a:gd name="connsiteX23" fmla="*/ 733330 w 1783532"/>
              <a:gd name="connsiteY23" fmla="*/ 73600 h 1232443"/>
              <a:gd name="connsiteX24" fmla="*/ 642796 w 1783532"/>
              <a:gd name="connsiteY24" fmla="*/ 64546 h 1232443"/>
              <a:gd name="connsiteX25" fmla="*/ 561315 w 1783532"/>
              <a:gd name="connsiteY25" fmla="*/ 55493 h 1232443"/>
              <a:gd name="connsiteX26" fmla="*/ 534154 w 1783532"/>
              <a:gd name="connsiteY26" fmla="*/ 46439 h 1232443"/>
              <a:gd name="connsiteX27" fmla="*/ 362138 w 1783532"/>
              <a:gd name="connsiteY27" fmla="*/ 28332 h 1232443"/>
              <a:gd name="connsiteX28" fmla="*/ 190122 w 1783532"/>
              <a:gd name="connsiteY28" fmla="*/ 10225 h 1232443"/>
              <a:gd name="connsiteX29" fmla="*/ 0 w 1783532"/>
              <a:gd name="connsiteY29" fmla="*/ 1172 h 123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3532" h="1232443">
                <a:moveTo>
                  <a:pt x="1783532" y="1232443"/>
                </a:moveTo>
                <a:cubicBezTo>
                  <a:pt x="1780514" y="1208300"/>
                  <a:pt x="1780881" y="1183488"/>
                  <a:pt x="1774479" y="1160015"/>
                </a:cubicBezTo>
                <a:cubicBezTo>
                  <a:pt x="1771616" y="1149518"/>
                  <a:pt x="1760192" y="1143043"/>
                  <a:pt x="1756372" y="1132855"/>
                </a:cubicBezTo>
                <a:cubicBezTo>
                  <a:pt x="1738984" y="1086486"/>
                  <a:pt x="1758471" y="1086208"/>
                  <a:pt x="1729212" y="1042320"/>
                </a:cubicBezTo>
                <a:cubicBezTo>
                  <a:pt x="1719743" y="1028116"/>
                  <a:pt x="1705069" y="1018178"/>
                  <a:pt x="1692998" y="1006107"/>
                </a:cubicBezTo>
                <a:cubicBezTo>
                  <a:pt x="1683944" y="988000"/>
                  <a:pt x="1676038" y="969273"/>
                  <a:pt x="1665837" y="951786"/>
                </a:cubicBezTo>
                <a:cubicBezTo>
                  <a:pt x="1654872" y="932989"/>
                  <a:pt x="1640191" y="916488"/>
                  <a:pt x="1629623" y="897465"/>
                </a:cubicBezTo>
                <a:cubicBezTo>
                  <a:pt x="1624989" y="889123"/>
                  <a:pt x="1624838" y="878841"/>
                  <a:pt x="1620570" y="870305"/>
                </a:cubicBezTo>
                <a:cubicBezTo>
                  <a:pt x="1618359" y="865883"/>
                  <a:pt x="1584283" y="808653"/>
                  <a:pt x="1575303" y="797877"/>
                </a:cubicBezTo>
                <a:cubicBezTo>
                  <a:pt x="1567106" y="788041"/>
                  <a:pt x="1557196" y="779770"/>
                  <a:pt x="1548142" y="770716"/>
                </a:cubicBezTo>
                <a:cubicBezTo>
                  <a:pt x="1539089" y="749591"/>
                  <a:pt x="1529518" y="728681"/>
                  <a:pt x="1520982" y="707342"/>
                </a:cubicBezTo>
                <a:cubicBezTo>
                  <a:pt x="1517438" y="698481"/>
                  <a:pt x="1516196" y="688718"/>
                  <a:pt x="1511928" y="680182"/>
                </a:cubicBezTo>
                <a:cubicBezTo>
                  <a:pt x="1507062" y="670450"/>
                  <a:pt x="1499220" y="662468"/>
                  <a:pt x="1493822" y="653021"/>
                </a:cubicBezTo>
                <a:cubicBezTo>
                  <a:pt x="1442888" y="563885"/>
                  <a:pt x="1524372" y="684927"/>
                  <a:pt x="1430447" y="553433"/>
                </a:cubicBezTo>
                <a:cubicBezTo>
                  <a:pt x="1411479" y="496527"/>
                  <a:pt x="1433605" y="554968"/>
                  <a:pt x="1385180" y="471952"/>
                </a:cubicBezTo>
                <a:cubicBezTo>
                  <a:pt x="1308101" y="339815"/>
                  <a:pt x="1438132" y="516203"/>
                  <a:pt x="1267485" y="308990"/>
                </a:cubicBezTo>
                <a:cubicBezTo>
                  <a:pt x="1255201" y="294073"/>
                  <a:pt x="1247841" y="273664"/>
                  <a:pt x="1231271" y="263722"/>
                </a:cubicBezTo>
                <a:cubicBezTo>
                  <a:pt x="1216182" y="254669"/>
                  <a:pt x="1200645" y="246323"/>
                  <a:pt x="1186004" y="236562"/>
                </a:cubicBezTo>
                <a:cubicBezTo>
                  <a:pt x="1173449" y="228192"/>
                  <a:pt x="1162980" y="216730"/>
                  <a:pt x="1149790" y="209402"/>
                </a:cubicBezTo>
                <a:cubicBezTo>
                  <a:pt x="1135583" y="201510"/>
                  <a:pt x="1119058" y="198563"/>
                  <a:pt x="1104522" y="191295"/>
                </a:cubicBezTo>
                <a:cubicBezTo>
                  <a:pt x="1026571" y="152319"/>
                  <a:pt x="1093552" y="170993"/>
                  <a:pt x="1013988" y="155081"/>
                </a:cubicBezTo>
                <a:cubicBezTo>
                  <a:pt x="950466" y="123320"/>
                  <a:pt x="1003216" y="146914"/>
                  <a:pt x="914400" y="118867"/>
                </a:cubicBezTo>
                <a:cubicBezTo>
                  <a:pt x="877999" y="107372"/>
                  <a:pt x="843636" y="87388"/>
                  <a:pt x="805758" y="82653"/>
                </a:cubicBezTo>
                <a:lnTo>
                  <a:pt x="733330" y="73600"/>
                </a:lnTo>
                <a:cubicBezTo>
                  <a:pt x="703187" y="70251"/>
                  <a:pt x="672958" y="67721"/>
                  <a:pt x="642796" y="64546"/>
                </a:cubicBezTo>
                <a:lnTo>
                  <a:pt x="561315" y="55493"/>
                </a:lnTo>
                <a:cubicBezTo>
                  <a:pt x="552261" y="52475"/>
                  <a:pt x="543610" y="47728"/>
                  <a:pt x="534154" y="46439"/>
                </a:cubicBezTo>
                <a:cubicBezTo>
                  <a:pt x="477027" y="38649"/>
                  <a:pt x="362138" y="28332"/>
                  <a:pt x="362138" y="28332"/>
                </a:cubicBezTo>
                <a:cubicBezTo>
                  <a:pt x="275717" y="6728"/>
                  <a:pt x="360924" y="25752"/>
                  <a:pt x="190122" y="10225"/>
                </a:cubicBezTo>
                <a:cubicBezTo>
                  <a:pt x="24818" y="-4803"/>
                  <a:pt x="267089" y="1172"/>
                  <a:pt x="0" y="1172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06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1" grpId="0" animBg="1"/>
      <p:bldP spid="70042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지정자 </a:t>
            </a:r>
            <a:r>
              <a:rPr lang="en-US" altLang="ko-KR" sz="3600"/>
              <a:t>register</a:t>
            </a:r>
          </a:p>
        </p:txBody>
      </p:sp>
      <p:sp>
        <p:nvSpPr>
          <p:cNvPr id="70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레지스터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(register)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에 변수를 저장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sp>
        <p:nvSpPr>
          <p:cNvPr id="701444" name="Rectangle 4"/>
          <p:cNvSpPr>
            <a:spLocks noChangeArrowheads="1"/>
          </p:cNvSpPr>
          <p:nvPr/>
        </p:nvSpPr>
        <p:spPr bwMode="auto">
          <a:xfrm>
            <a:off x="1058863" y="2035175"/>
            <a:ext cx="6411912" cy="10715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register int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 i; </a:t>
            </a:r>
            <a:endParaRPr kumimoji="1" lang="en-US" altLang="ko-KR">
              <a:solidFill>
                <a:srgbClr val="0000FF"/>
              </a:solidFill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FF"/>
                </a:solidFill>
                <a:latin typeface="Trebuchet MS" pitchFamily="34" charset="0"/>
                <a:ea typeface="굴림" pitchFamily="50" charset="-127"/>
              </a:rPr>
              <a:t>for</a:t>
            </a: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(i = 0;i &lt; 100; i++)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rPr>
              <a:t>  sum += i; </a:t>
            </a:r>
            <a:endParaRPr kumimoji="1" lang="ko-KR" altLang="en-US">
              <a:solidFill>
                <a:srgbClr val="000000"/>
              </a:solidFill>
              <a:latin typeface="Trebuchet MS" pitchFamily="34" charset="0"/>
              <a:ea typeface="굴림" pitchFamily="50" charset="-127"/>
            </a:endParaRPr>
          </a:p>
        </p:txBody>
      </p:sp>
      <p:pic>
        <p:nvPicPr>
          <p:cNvPr id="701453" name="Picture 13" descr="MCj0242087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713" y="3759200"/>
            <a:ext cx="3138487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1456" name="Text Box 16"/>
          <p:cNvSpPr txBox="1">
            <a:spLocks noChangeArrowheads="1"/>
          </p:cNvSpPr>
          <p:nvPr/>
        </p:nvSpPr>
        <p:spPr bwMode="auto">
          <a:xfrm>
            <a:off x="5675313" y="3770313"/>
            <a:ext cx="207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ko-KR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CPU</a:t>
            </a:r>
            <a:r>
              <a:rPr lang="ko-KR" altLang="en-US" sz="1600">
                <a:solidFill>
                  <a:schemeClr val="tx2"/>
                </a:solidFill>
                <a:latin typeface="HY엽서L" pitchFamily="18" charset="-127"/>
                <a:ea typeface="HY엽서L" pitchFamily="18" charset="-127"/>
              </a:rPr>
              <a:t>안의 레지스터에 변수가 저장됨</a:t>
            </a:r>
          </a:p>
        </p:txBody>
      </p:sp>
      <p:grpSp>
        <p:nvGrpSpPr>
          <p:cNvPr id="701457" name="Group 17"/>
          <p:cNvGrpSpPr>
            <a:grpSpLocks/>
          </p:cNvGrpSpPr>
          <p:nvPr/>
        </p:nvGrpSpPr>
        <p:grpSpPr bwMode="auto">
          <a:xfrm>
            <a:off x="4105275" y="4543425"/>
            <a:ext cx="593725" cy="473075"/>
            <a:chOff x="4627" y="2742"/>
            <a:chExt cx="374" cy="298"/>
          </a:xfrm>
        </p:grpSpPr>
        <p:sp>
          <p:nvSpPr>
            <p:cNvPr id="701458" name="Freeform 18"/>
            <p:cNvSpPr>
              <a:spLocks/>
            </p:cNvSpPr>
            <p:nvPr/>
          </p:nvSpPr>
          <p:spPr bwMode="auto">
            <a:xfrm>
              <a:off x="4627" y="2742"/>
              <a:ext cx="374" cy="298"/>
            </a:xfrm>
            <a:custGeom>
              <a:avLst/>
              <a:gdLst>
                <a:gd name="T0" fmla="*/ 26 w 746"/>
                <a:gd name="T1" fmla="*/ 32 h 595"/>
                <a:gd name="T2" fmla="*/ 387 w 746"/>
                <a:gd name="T3" fmla="*/ 0 h 595"/>
                <a:gd name="T4" fmla="*/ 746 w 746"/>
                <a:gd name="T5" fmla="*/ 128 h 595"/>
                <a:gd name="T6" fmla="*/ 737 w 746"/>
                <a:gd name="T7" fmla="*/ 595 h 595"/>
                <a:gd name="T8" fmla="*/ 240 w 746"/>
                <a:gd name="T9" fmla="*/ 580 h 595"/>
                <a:gd name="T10" fmla="*/ 0 w 746"/>
                <a:gd name="T11" fmla="*/ 394 h 595"/>
                <a:gd name="T12" fmla="*/ 26 w 746"/>
                <a:gd name="T13" fmla="*/ 32 h 595"/>
                <a:gd name="T14" fmla="*/ 26 w 746"/>
                <a:gd name="T15" fmla="*/ 32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6" h="595">
                  <a:moveTo>
                    <a:pt x="26" y="32"/>
                  </a:moveTo>
                  <a:lnTo>
                    <a:pt x="387" y="0"/>
                  </a:lnTo>
                  <a:lnTo>
                    <a:pt x="746" y="128"/>
                  </a:lnTo>
                  <a:lnTo>
                    <a:pt x="737" y="595"/>
                  </a:lnTo>
                  <a:lnTo>
                    <a:pt x="240" y="580"/>
                  </a:lnTo>
                  <a:lnTo>
                    <a:pt x="0" y="394"/>
                  </a:lnTo>
                  <a:lnTo>
                    <a:pt x="26" y="32"/>
                  </a:lnTo>
                  <a:lnTo>
                    <a:pt x="26" y="32"/>
                  </a:lnTo>
                  <a:close/>
                </a:path>
              </a:pathLst>
            </a:custGeom>
            <a:solidFill>
              <a:srgbClr val="FFE6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59" name="Freeform 19"/>
            <p:cNvSpPr>
              <a:spLocks/>
            </p:cNvSpPr>
            <p:nvPr/>
          </p:nvSpPr>
          <p:spPr bwMode="auto">
            <a:xfrm>
              <a:off x="4783" y="2777"/>
              <a:ext cx="153" cy="254"/>
            </a:xfrm>
            <a:custGeom>
              <a:avLst/>
              <a:gdLst>
                <a:gd name="T0" fmla="*/ 69 w 308"/>
                <a:gd name="T1" fmla="*/ 0 h 507"/>
                <a:gd name="T2" fmla="*/ 308 w 308"/>
                <a:gd name="T3" fmla="*/ 129 h 507"/>
                <a:gd name="T4" fmla="*/ 306 w 308"/>
                <a:gd name="T5" fmla="*/ 507 h 507"/>
                <a:gd name="T6" fmla="*/ 249 w 308"/>
                <a:gd name="T7" fmla="*/ 507 h 507"/>
                <a:gd name="T8" fmla="*/ 249 w 308"/>
                <a:gd name="T9" fmla="*/ 144 h 507"/>
                <a:gd name="T10" fmla="*/ 0 w 308"/>
                <a:gd name="T11" fmla="*/ 0 h 507"/>
                <a:gd name="T12" fmla="*/ 69 w 308"/>
                <a:gd name="T13" fmla="*/ 0 h 507"/>
                <a:gd name="T14" fmla="*/ 69 w 308"/>
                <a:gd name="T15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8" h="507">
                  <a:moveTo>
                    <a:pt x="69" y="0"/>
                  </a:moveTo>
                  <a:lnTo>
                    <a:pt x="308" y="129"/>
                  </a:lnTo>
                  <a:lnTo>
                    <a:pt x="306" y="507"/>
                  </a:lnTo>
                  <a:lnTo>
                    <a:pt x="249" y="507"/>
                  </a:lnTo>
                  <a:lnTo>
                    <a:pt x="249" y="144"/>
                  </a:lnTo>
                  <a:lnTo>
                    <a:pt x="0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E6B3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1460" name="Freeform 20"/>
            <p:cNvSpPr>
              <a:spLocks/>
            </p:cNvSpPr>
            <p:nvPr/>
          </p:nvSpPr>
          <p:spPr bwMode="auto">
            <a:xfrm>
              <a:off x="4672" y="2854"/>
              <a:ext cx="90" cy="124"/>
            </a:xfrm>
            <a:custGeom>
              <a:avLst/>
              <a:gdLst>
                <a:gd name="T0" fmla="*/ 0 w 179"/>
                <a:gd name="T1" fmla="*/ 0 h 249"/>
                <a:gd name="T2" fmla="*/ 179 w 179"/>
                <a:gd name="T3" fmla="*/ 108 h 249"/>
                <a:gd name="T4" fmla="*/ 173 w 179"/>
                <a:gd name="T5" fmla="*/ 249 h 249"/>
                <a:gd name="T6" fmla="*/ 3 w 179"/>
                <a:gd name="T7" fmla="*/ 130 h 249"/>
                <a:gd name="T8" fmla="*/ 0 w 179"/>
                <a:gd name="T9" fmla="*/ 0 h 249"/>
                <a:gd name="T10" fmla="*/ 0 w 179"/>
                <a:gd name="T1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249">
                  <a:moveTo>
                    <a:pt x="0" y="0"/>
                  </a:moveTo>
                  <a:lnTo>
                    <a:pt x="179" y="108"/>
                  </a:lnTo>
                  <a:lnTo>
                    <a:pt x="173" y="249"/>
                  </a:lnTo>
                  <a:lnTo>
                    <a:pt x="3" y="1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701455" name="AutoShape 15"/>
          <p:cNvSpPr>
            <a:spLocks/>
          </p:cNvSpPr>
          <p:nvPr/>
        </p:nvSpPr>
        <p:spPr bwMode="auto">
          <a:xfrm>
            <a:off x="1084587" y="2087149"/>
            <a:ext cx="1609077" cy="246891"/>
          </a:xfrm>
          <a:prstGeom prst="borderCallout2">
            <a:avLst>
              <a:gd name="adj1" fmla="val 34782"/>
              <a:gd name="adj2" fmla="val 103236"/>
              <a:gd name="adj3" fmla="val 34782"/>
              <a:gd name="adj4" fmla="val 137136"/>
              <a:gd name="adj5" fmla="val 1033132"/>
              <a:gd name="adj6" fmla="val 214084"/>
            </a:avLst>
          </a:prstGeom>
          <a:noFill/>
          <a:ln w="22225">
            <a:solidFill>
              <a:schemeClr val="tx2">
                <a:alpha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en-US"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volatile</a:t>
            </a:r>
            <a:r>
              <a:rPr lang="ko-KR" altLang="en-US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volatile </a:t>
            </a:r>
            <a:r>
              <a:rPr lang="ko-KR" altLang="en-US"/>
              <a:t>지정자는 하드웨어가 수시로 변수의 값을 변경하는 경우에 사용된다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76970" y="2776537"/>
            <a:ext cx="6411912" cy="23929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volatile </a:t>
            </a:r>
            <a:r>
              <a:rPr kumimoji="1" lang="en-US" altLang="ko-KR" err="1">
                <a:latin typeface="Trebuchet MS" pitchFamily="34" charset="0"/>
                <a:ea typeface="굴림" pitchFamily="50" charset="-127"/>
              </a:rPr>
              <a:t>int</a:t>
            </a: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 </a:t>
            </a:r>
            <a:r>
              <a:rPr kumimoji="1" lang="en-US" altLang="ko-KR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; // </a:t>
            </a:r>
            <a:r>
              <a:rPr kumimoji="1" lang="ko-KR" altLang="en-US">
                <a:latin typeface="Trebuchet MS" pitchFamily="34" charset="0"/>
                <a:ea typeface="굴림" pitchFamily="50" charset="-127"/>
              </a:rPr>
              <a:t>하드웨어와 연결된 변수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latin typeface="Trebuchet MS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void wait(void) {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	</a:t>
            </a:r>
            <a:r>
              <a:rPr kumimoji="1" lang="en-US" altLang="ko-KR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 = 0;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	while (</a:t>
            </a:r>
            <a:r>
              <a:rPr kumimoji="1" lang="en-US" altLang="ko-KR" err="1">
                <a:latin typeface="Trebuchet MS" pitchFamily="34" charset="0"/>
                <a:ea typeface="굴림" pitchFamily="50" charset="-127"/>
              </a:rPr>
              <a:t>io_port</a:t>
            </a: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 != 255)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		;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>
                <a:latin typeface="Trebuchet MS" pitchFamily="34" charset="0"/>
                <a:ea typeface="굴림" pitchFamily="50" charset="-127"/>
              </a:rPr>
              <a:t>}</a:t>
            </a:r>
            <a:endParaRPr kumimoji="1" lang="ko-KR" altLang="en-US">
              <a:latin typeface="Trebuchet MS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065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lab: </a:t>
            </a:r>
            <a:r>
              <a:rPr lang="ko-KR" altLang="en-US"/>
              <a:t>은행</a:t>
            </a:r>
            <a:r>
              <a:rPr lang="en-US" altLang="ko-KR"/>
              <a:t> </a:t>
            </a:r>
            <a:r>
              <a:rPr lang="ko-KR" altLang="en-US"/>
              <a:t>계좌 구현하기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돈만 생기면 저금하는 사람을 가정하자</a:t>
            </a:r>
            <a:r>
              <a:rPr lang="en-US" altLang="ko-KR" sz="2000"/>
              <a:t>. </a:t>
            </a:r>
            <a:r>
              <a:rPr lang="ko-KR" altLang="en-US" sz="2000"/>
              <a:t>이 사람을 위한 함수 </a:t>
            </a:r>
            <a:r>
              <a:rPr lang="en-US" altLang="ko-KR" sz="2000"/>
              <a:t>save(</a:t>
            </a:r>
            <a:r>
              <a:rPr lang="en-US" altLang="ko-KR" sz="2000" err="1"/>
              <a:t>int</a:t>
            </a:r>
            <a:r>
              <a:rPr lang="en-US" altLang="ko-KR" sz="2000"/>
              <a:t> amount)</a:t>
            </a:r>
            <a:r>
              <a:rPr lang="ko-KR" altLang="en-US" sz="2000"/>
              <a:t>를 작성하여  보자</a:t>
            </a:r>
            <a:r>
              <a:rPr lang="en-US" altLang="ko-KR" sz="2000"/>
              <a:t>. </a:t>
            </a:r>
            <a:r>
              <a:rPr lang="ko-KR" altLang="en-US" sz="2000"/>
              <a:t>이 함수는 저금할 금액을 나타내는 인수 </a:t>
            </a:r>
            <a:r>
              <a:rPr lang="en-US" altLang="ko-KR" sz="2000"/>
              <a:t>amount</a:t>
            </a:r>
            <a:r>
              <a:rPr lang="ko-KR" altLang="en-US" sz="2000"/>
              <a:t>만을 받으며 </a:t>
            </a:r>
            <a:r>
              <a:rPr lang="en-US" altLang="ko-KR" sz="2000"/>
              <a:t>save(100)</a:t>
            </a:r>
            <a:r>
              <a:rPr lang="ko-KR" altLang="en-US" sz="2000"/>
              <a:t>과 같이 호출된다</a:t>
            </a:r>
            <a:r>
              <a:rPr lang="en-US" altLang="ko-KR" sz="2000"/>
              <a:t>. save()</a:t>
            </a:r>
            <a:r>
              <a:rPr lang="ko-KR" altLang="en-US" sz="2000"/>
              <a:t>는 정적 변수를 사용하여 현재까지 저축된 총액을 기억하고 있으며 한번 호출될 때마다 총 </a:t>
            </a:r>
            <a:r>
              <a:rPr lang="ko-KR" altLang="en-US" sz="2000" err="1"/>
              <a:t>저축액을</a:t>
            </a:r>
            <a:r>
              <a:rPr lang="ko-KR" altLang="en-US" sz="2000"/>
              <a:t> 다음과 같이 화면에 출력한다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6" name="그룹 5"/>
          <p:cNvGrpSpPr/>
          <p:nvPr/>
        </p:nvGrpSpPr>
        <p:grpSpPr>
          <a:xfrm>
            <a:off x="2136617" y="3404102"/>
            <a:ext cx="5585988" cy="3250195"/>
            <a:chOff x="1264444" y="1662113"/>
            <a:chExt cx="4895850" cy="3916362"/>
          </a:xfrm>
        </p:grpSpPr>
        <p:sp>
          <p:nvSpPr>
            <p:cNvPr id="7" name="AutoShape 191"/>
            <p:cNvSpPr>
              <a:spLocks noChangeAspect="1" noChangeArrowheads="1" noTextEdit="1"/>
            </p:cNvSpPr>
            <p:nvPr/>
          </p:nvSpPr>
          <p:spPr bwMode="auto">
            <a:xfrm>
              <a:off x="1264444" y="1662113"/>
              <a:ext cx="4895850" cy="3916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193"/>
            <p:cNvSpPr>
              <a:spLocks/>
            </p:cNvSpPr>
            <p:nvPr/>
          </p:nvSpPr>
          <p:spPr bwMode="auto">
            <a:xfrm>
              <a:off x="1343819" y="1679575"/>
              <a:ext cx="4799013" cy="3387725"/>
            </a:xfrm>
            <a:custGeom>
              <a:avLst/>
              <a:gdLst>
                <a:gd name="T0" fmla="*/ 3023 w 3023"/>
                <a:gd name="T1" fmla="*/ 2023 h 2134"/>
                <a:gd name="T2" fmla="*/ 17 w 3023"/>
                <a:gd name="T3" fmla="*/ 2134 h 2134"/>
                <a:gd name="T4" fmla="*/ 0 w 3023"/>
                <a:gd name="T5" fmla="*/ 2128 h 2134"/>
                <a:gd name="T6" fmla="*/ 0 w 3023"/>
                <a:gd name="T7" fmla="*/ 17 h 2134"/>
                <a:gd name="T8" fmla="*/ 17 w 3023"/>
                <a:gd name="T9" fmla="*/ 0 h 2134"/>
                <a:gd name="T10" fmla="*/ 3023 w 3023"/>
                <a:gd name="T11" fmla="*/ 117 h 2134"/>
                <a:gd name="T12" fmla="*/ 3023 w 3023"/>
                <a:gd name="T13" fmla="*/ 2023 h 2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3" h="2134">
                  <a:moveTo>
                    <a:pt x="3023" y="2023"/>
                  </a:moveTo>
                  <a:lnTo>
                    <a:pt x="17" y="2134"/>
                  </a:lnTo>
                  <a:lnTo>
                    <a:pt x="0" y="2128"/>
                  </a:lnTo>
                  <a:lnTo>
                    <a:pt x="0" y="17"/>
                  </a:lnTo>
                  <a:lnTo>
                    <a:pt x="17" y="0"/>
                  </a:lnTo>
                  <a:lnTo>
                    <a:pt x="3023" y="117"/>
                  </a:lnTo>
                  <a:lnTo>
                    <a:pt x="3023" y="2023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94"/>
            <p:cNvSpPr>
              <a:spLocks/>
            </p:cNvSpPr>
            <p:nvPr/>
          </p:nvSpPr>
          <p:spPr bwMode="auto">
            <a:xfrm>
              <a:off x="1343819" y="1679575"/>
              <a:ext cx="2698750" cy="2795587"/>
            </a:xfrm>
            <a:custGeom>
              <a:avLst/>
              <a:gdLst>
                <a:gd name="T0" fmla="*/ 17 w 1700"/>
                <a:gd name="T1" fmla="*/ 0 h 1761"/>
                <a:gd name="T2" fmla="*/ 0 w 1700"/>
                <a:gd name="T3" fmla="*/ 17 h 1761"/>
                <a:gd name="T4" fmla="*/ 0 w 1700"/>
                <a:gd name="T5" fmla="*/ 1723 h 1761"/>
                <a:gd name="T6" fmla="*/ 0 w 1700"/>
                <a:gd name="T7" fmla="*/ 1761 h 1761"/>
                <a:gd name="T8" fmla="*/ 1700 w 1700"/>
                <a:gd name="T9" fmla="*/ 67 h 1761"/>
                <a:gd name="T10" fmla="*/ 17 w 1700"/>
                <a:gd name="T11" fmla="*/ 0 h 1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00" h="1761">
                  <a:moveTo>
                    <a:pt x="17" y="0"/>
                  </a:moveTo>
                  <a:lnTo>
                    <a:pt x="0" y="17"/>
                  </a:lnTo>
                  <a:lnTo>
                    <a:pt x="0" y="1723"/>
                  </a:lnTo>
                  <a:lnTo>
                    <a:pt x="0" y="1761"/>
                  </a:lnTo>
                  <a:lnTo>
                    <a:pt x="1700" y="6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95"/>
            <p:cNvSpPr>
              <a:spLocks/>
            </p:cNvSpPr>
            <p:nvPr/>
          </p:nvSpPr>
          <p:spPr bwMode="auto">
            <a:xfrm>
              <a:off x="1343819" y="1785938"/>
              <a:ext cx="2752725" cy="2760662"/>
            </a:xfrm>
            <a:custGeom>
              <a:avLst/>
              <a:gdLst>
                <a:gd name="T0" fmla="*/ 1700 w 1734"/>
                <a:gd name="T1" fmla="*/ 0 h 1739"/>
                <a:gd name="T2" fmla="*/ 0 w 1734"/>
                <a:gd name="T3" fmla="*/ 1694 h 1739"/>
                <a:gd name="T4" fmla="*/ 0 w 1734"/>
                <a:gd name="T5" fmla="*/ 1739 h 1739"/>
                <a:gd name="T6" fmla="*/ 1734 w 1734"/>
                <a:gd name="T7" fmla="*/ 0 h 1739"/>
                <a:gd name="T8" fmla="*/ 1700 w 1734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4" h="1739">
                  <a:moveTo>
                    <a:pt x="1700" y="0"/>
                  </a:moveTo>
                  <a:lnTo>
                    <a:pt x="0" y="1694"/>
                  </a:lnTo>
                  <a:lnTo>
                    <a:pt x="0" y="1739"/>
                  </a:lnTo>
                  <a:lnTo>
                    <a:pt x="1734" y="0"/>
                  </a:lnTo>
                  <a:lnTo>
                    <a:pt x="1700" y="0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96"/>
            <p:cNvSpPr>
              <a:spLocks/>
            </p:cNvSpPr>
            <p:nvPr/>
          </p:nvSpPr>
          <p:spPr bwMode="auto">
            <a:xfrm>
              <a:off x="1343819" y="1785938"/>
              <a:ext cx="2814638" cy="2822575"/>
            </a:xfrm>
            <a:custGeom>
              <a:avLst/>
              <a:gdLst>
                <a:gd name="T0" fmla="*/ 1734 w 1773"/>
                <a:gd name="T1" fmla="*/ 0 h 1778"/>
                <a:gd name="T2" fmla="*/ 0 w 1773"/>
                <a:gd name="T3" fmla="*/ 1739 h 1778"/>
                <a:gd name="T4" fmla="*/ 0 w 1773"/>
                <a:gd name="T5" fmla="*/ 1778 h 1778"/>
                <a:gd name="T6" fmla="*/ 1773 w 1773"/>
                <a:gd name="T7" fmla="*/ 0 h 1778"/>
                <a:gd name="T8" fmla="*/ 1734 w 1773"/>
                <a:gd name="T9" fmla="*/ 0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3" h="1778">
                  <a:moveTo>
                    <a:pt x="1734" y="0"/>
                  </a:moveTo>
                  <a:lnTo>
                    <a:pt x="0" y="1739"/>
                  </a:lnTo>
                  <a:lnTo>
                    <a:pt x="0" y="1778"/>
                  </a:lnTo>
                  <a:lnTo>
                    <a:pt x="1773" y="0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" name="Freeform 197"/>
            <p:cNvSpPr>
              <a:spLocks/>
            </p:cNvSpPr>
            <p:nvPr/>
          </p:nvSpPr>
          <p:spPr bwMode="auto">
            <a:xfrm>
              <a:off x="1343819" y="1785938"/>
              <a:ext cx="2876550" cy="2884487"/>
            </a:xfrm>
            <a:custGeom>
              <a:avLst/>
              <a:gdLst>
                <a:gd name="T0" fmla="*/ 1773 w 1812"/>
                <a:gd name="T1" fmla="*/ 0 h 1817"/>
                <a:gd name="T2" fmla="*/ 0 w 1812"/>
                <a:gd name="T3" fmla="*/ 1778 h 1817"/>
                <a:gd name="T4" fmla="*/ 0 w 1812"/>
                <a:gd name="T5" fmla="*/ 1817 h 1817"/>
                <a:gd name="T6" fmla="*/ 1812 w 1812"/>
                <a:gd name="T7" fmla="*/ 5 h 1817"/>
                <a:gd name="T8" fmla="*/ 1773 w 1812"/>
                <a:gd name="T9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2" h="1817">
                  <a:moveTo>
                    <a:pt x="1773" y="0"/>
                  </a:moveTo>
                  <a:lnTo>
                    <a:pt x="0" y="1778"/>
                  </a:lnTo>
                  <a:lnTo>
                    <a:pt x="0" y="1817"/>
                  </a:lnTo>
                  <a:lnTo>
                    <a:pt x="1812" y="5"/>
                  </a:lnTo>
                  <a:lnTo>
                    <a:pt x="177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" name="Freeform 198"/>
            <p:cNvSpPr>
              <a:spLocks/>
            </p:cNvSpPr>
            <p:nvPr/>
          </p:nvSpPr>
          <p:spPr bwMode="auto">
            <a:xfrm>
              <a:off x="1343819" y="1793875"/>
              <a:ext cx="2936875" cy="2938462"/>
            </a:xfrm>
            <a:custGeom>
              <a:avLst/>
              <a:gdLst>
                <a:gd name="T0" fmla="*/ 1812 w 1850"/>
                <a:gd name="T1" fmla="*/ 0 h 1851"/>
                <a:gd name="T2" fmla="*/ 0 w 1850"/>
                <a:gd name="T3" fmla="*/ 1812 h 1851"/>
                <a:gd name="T4" fmla="*/ 0 w 1850"/>
                <a:gd name="T5" fmla="*/ 1851 h 1851"/>
                <a:gd name="T6" fmla="*/ 1850 w 1850"/>
                <a:gd name="T7" fmla="*/ 0 h 1851"/>
                <a:gd name="T8" fmla="*/ 1812 w 1850"/>
                <a:gd name="T9" fmla="*/ 0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50" h="1851">
                  <a:moveTo>
                    <a:pt x="1812" y="0"/>
                  </a:moveTo>
                  <a:lnTo>
                    <a:pt x="0" y="1812"/>
                  </a:lnTo>
                  <a:lnTo>
                    <a:pt x="0" y="1851"/>
                  </a:lnTo>
                  <a:lnTo>
                    <a:pt x="1850" y="0"/>
                  </a:lnTo>
                  <a:lnTo>
                    <a:pt x="1812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" name="Freeform 199"/>
            <p:cNvSpPr>
              <a:spLocks/>
            </p:cNvSpPr>
            <p:nvPr/>
          </p:nvSpPr>
          <p:spPr bwMode="auto">
            <a:xfrm>
              <a:off x="1343819" y="1793875"/>
              <a:ext cx="2998788" cy="2998787"/>
            </a:xfrm>
            <a:custGeom>
              <a:avLst/>
              <a:gdLst>
                <a:gd name="T0" fmla="*/ 1850 w 1889"/>
                <a:gd name="T1" fmla="*/ 0 h 1889"/>
                <a:gd name="T2" fmla="*/ 0 w 1889"/>
                <a:gd name="T3" fmla="*/ 1851 h 1889"/>
                <a:gd name="T4" fmla="*/ 0 w 1889"/>
                <a:gd name="T5" fmla="*/ 1889 h 1889"/>
                <a:gd name="T6" fmla="*/ 1889 w 1889"/>
                <a:gd name="T7" fmla="*/ 0 h 1889"/>
                <a:gd name="T8" fmla="*/ 1850 w 1889"/>
                <a:gd name="T9" fmla="*/ 0 h 18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89">
                  <a:moveTo>
                    <a:pt x="1850" y="0"/>
                  </a:moveTo>
                  <a:lnTo>
                    <a:pt x="0" y="1851"/>
                  </a:lnTo>
                  <a:lnTo>
                    <a:pt x="0" y="1889"/>
                  </a:lnTo>
                  <a:lnTo>
                    <a:pt x="1889" y="0"/>
                  </a:lnTo>
                  <a:lnTo>
                    <a:pt x="1850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" name="Freeform 200"/>
            <p:cNvSpPr>
              <a:spLocks/>
            </p:cNvSpPr>
            <p:nvPr/>
          </p:nvSpPr>
          <p:spPr bwMode="auto">
            <a:xfrm>
              <a:off x="1343819" y="1793875"/>
              <a:ext cx="3060700" cy="3060700"/>
            </a:xfrm>
            <a:custGeom>
              <a:avLst/>
              <a:gdLst>
                <a:gd name="T0" fmla="*/ 1889 w 1928"/>
                <a:gd name="T1" fmla="*/ 0 h 1928"/>
                <a:gd name="T2" fmla="*/ 0 w 1928"/>
                <a:gd name="T3" fmla="*/ 1889 h 1928"/>
                <a:gd name="T4" fmla="*/ 0 w 1928"/>
                <a:gd name="T5" fmla="*/ 1928 h 1928"/>
                <a:gd name="T6" fmla="*/ 1928 w 1928"/>
                <a:gd name="T7" fmla="*/ 6 h 1928"/>
                <a:gd name="T8" fmla="*/ 1889 w 1928"/>
                <a:gd name="T9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8" h="1928">
                  <a:moveTo>
                    <a:pt x="1889" y="0"/>
                  </a:moveTo>
                  <a:lnTo>
                    <a:pt x="0" y="1889"/>
                  </a:lnTo>
                  <a:lnTo>
                    <a:pt x="0" y="1928"/>
                  </a:lnTo>
                  <a:lnTo>
                    <a:pt x="1928" y="6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201"/>
            <p:cNvSpPr>
              <a:spLocks/>
            </p:cNvSpPr>
            <p:nvPr/>
          </p:nvSpPr>
          <p:spPr bwMode="auto">
            <a:xfrm>
              <a:off x="1343819" y="1803400"/>
              <a:ext cx="3122613" cy="3113087"/>
            </a:xfrm>
            <a:custGeom>
              <a:avLst/>
              <a:gdLst>
                <a:gd name="T0" fmla="*/ 1928 w 1967"/>
                <a:gd name="T1" fmla="*/ 0 h 1961"/>
                <a:gd name="T2" fmla="*/ 0 w 1967"/>
                <a:gd name="T3" fmla="*/ 1922 h 1961"/>
                <a:gd name="T4" fmla="*/ 0 w 1967"/>
                <a:gd name="T5" fmla="*/ 1961 h 1961"/>
                <a:gd name="T6" fmla="*/ 1967 w 1967"/>
                <a:gd name="T7" fmla="*/ 0 h 1961"/>
                <a:gd name="T8" fmla="*/ 1928 w 1967"/>
                <a:gd name="T9" fmla="*/ 0 h 1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67" h="1961">
                  <a:moveTo>
                    <a:pt x="1928" y="0"/>
                  </a:moveTo>
                  <a:lnTo>
                    <a:pt x="0" y="1922"/>
                  </a:lnTo>
                  <a:lnTo>
                    <a:pt x="0" y="1961"/>
                  </a:lnTo>
                  <a:lnTo>
                    <a:pt x="1967" y="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202"/>
            <p:cNvSpPr>
              <a:spLocks/>
            </p:cNvSpPr>
            <p:nvPr/>
          </p:nvSpPr>
          <p:spPr bwMode="auto">
            <a:xfrm>
              <a:off x="1343819" y="1803400"/>
              <a:ext cx="3175000" cy="3175000"/>
            </a:xfrm>
            <a:custGeom>
              <a:avLst/>
              <a:gdLst>
                <a:gd name="T0" fmla="*/ 1967 w 2000"/>
                <a:gd name="T1" fmla="*/ 0 h 2000"/>
                <a:gd name="T2" fmla="*/ 0 w 2000"/>
                <a:gd name="T3" fmla="*/ 1961 h 2000"/>
                <a:gd name="T4" fmla="*/ 0 w 2000"/>
                <a:gd name="T5" fmla="*/ 2000 h 2000"/>
                <a:gd name="T6" fmla="*/ 2000 w 2000"/>
                <a:gd name="T7" fmla="*/ 0 h 2000"/>
                <a:gd name="T8" fmla="*/ 1967 w 2000"/>
                <a:gd name="T9" fmla="*/ 0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0" h="2000">
                  <a:moveTo>
                    <a:pt x="1967" y="0"/>
                  </a:moveTo>
                  <a:lnTo>
                    <a:pt x="0" y="1961"/>
                  </a:lnTo>
                  <a:lnTo>
                    <a:pt x="0" y="2000"/>
                  </a:lnTo>
                  <a:lnTo>
                    <a:pt x="2000" y="0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203"/>
            <p:cNvSpPr>
              <a:spLocks/>
            </p:cNvSpPr>
            <p:nvPr/>
          </p:nvSpPr>
          <p:spPr bwMode="auto">
            <a:xfrm>
              <a:off x="1343819" y="1803400"/>
              <a:ext cx="3308350" cy="3263900"/>
            </a:xfrm>
            <a:custGeom>
              <a:avLst/>
              <a:gdLst>
                <a:gd name="T0" fmla="*/ 2084 w 2084"/>
                <a:gd name="T1" fmla="*/ 5 h 2056"/>
                <a:gd name="T2" fmla="*/ 2000 w 2084"/>
                <a:gd name="T3" fmla="*/ 0 h 2056"/>
                <a:gd name="T4" fmla="*/ 0 w 2084"/>
                <a:gd name="T5" fmla="*/ 2000 h 2056"/>
                <a:gd name="T6" fmla="*/ 0 w 2084"/>
                <a:gd name="T7" fmla="*/ 2045 h 2056"/>
                <a:gd name="T8" fmla="*/ 0 w 2084"/>
                <a:gd name="T9" fmla="*/ 2045 h 2056"/>
                <a:gd name="T10" fmla="*/ 0 w 2084"/>
                <a:gd name="T11" fmla="*/ 2050 h 2056"/>
                <a:gd name="T12" fmla="*/ 17 w 2084"/>
                <a:gd name="T13" fmla="*/ 2056 h 2056"/>
                <a:gd name="T14" fmla="*/ 28 w 2084"/>
                <a:gd name="T15" fmla="*/ 2056 h 2056"/>
                <a:gd name="T16" fmla="*/ 2084 w 2084"/>
                <a:gd name="T17" fmla="*/ 5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84" h="2056">
                  <a:moveTo>
                    <a:pt x="2084" y="5"/>
                  </a:moveTo>
                  <a:lnTo>
                    <a:pt x="2000" y="0"/>
                  </a:lnTo>
                  <a:lnTo>
                    <a:pt x="0" y="2000"/>
                  </a:lnTo>
                  <a:lnTo>
                    <a:pt x="0" y="2045"/>
                  </a:lnTo>
                  <a:lnTo>
                    <a:pt x="0" y="2045"/>
                  </a:lnTo>
                  <a:lnTo>
                    <a:pt x="0" y="2050"/>
                  </a:lnTo>
                  <a:lnTo>
                    <a:pt x="17" y="2056"/>
                  </a:lnTo>
                  <a:lnTo>
                    <a:pt x="28" y="2056"/>
                  </a:lnTo>
                  <a:lnTo>
                    <a:pt x="2084" y="5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204"/>
            <p:cNvSpPr>
              <a:spLocks/>
            </p:cNvSpPr>
            <p:nvPr/>
          </p:nvSpPr>
          <p:spPr bwMode="auto">
            <a:xfrm>
              <a:off x="1388269" y="1811338"/>
              <a:ext cx="3325813" cy="3255962"/>
            </a:xfrm>
            <a:custGeom>
              <a:avLst/>
              <a:gdLst>
                <a:gd name="T0" fmla="*/ 44 w 2095"/>
                <a:gd name="T1" fmla="*/ 2051 h 2051"/>
                <a:gd name="T2" fmla="*/ 2095 w 2095"/>
                <a:gd name="T3" fmla="*/ 0 h 2051"/>
                <a:gd name="T4" fmla="*/ 2056 w 2095"/>
                <a:gd name="T5" fmla="*/ 0 h 2051"/>
                <a:gd name="T6" fmla="*/ 0 w 2095"/>
                <a:gd name="T7" fmla="*/ 2051 h 2051"/>
                <a:gd name="T8" fmla="*/ 44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4" y="2051"/>
                  </a:moveTo>
                  <a:lnTo>
                    <a:pt x="2095" y="0"/>
                  </a:lnTo>
                  <a:lnTo>
                    <a:pt x="2056" y="0"/>
                  </a:lnTo>
                  <a:lnTo>
                    <a:pt x="0" y="2051"/>
                  </a:lnTo>
                  <a:lnTo>
                    <a:pt x="44" y="2051"/>
                  </a:lnTo>
                  <a:close/>
                </a:path>
              </a:pathLst>
            </a:custGeom>
            <a:solidFill>
              <a:srgbClr val="DEE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205"/>
            <p:cNvSpPr>
              <a:spLocks/>
            </p:cNvSpPr>
            <p:nvPr/>
          </p:nvSpPr>
          <p:spPr bwMode="auto">
            <a:xfrm>
              <a:off x="1458119" y="1811338"/>
              <a:ext cx="3325813" cy="3255962"/>
            </a:xfrm>
            <a:custGeom>
              <a:avLst/>
              <a:gdLst>
                <a:gd name="T0" fmla="*/ 45 w 2095"/>
                <a:gd name="T1" fmla="*/ 2051 h 2051"/>
                <a:gd name="T2" fmla="*/ 2095 w 2095"/>
                <a:gd name="T3" fmla="*/ 0 h 2051"/>
                <a:gd name="T4" fmla="*/ 2051 w 2095"/>
                <a:gd name="T5" fmla="*/ 0 h 2051"/>
                <a:gd name="T6" fmla="*/ 0 w 2095"/>
                <a:gd name="T7" fmla="*/ 2051 h 2051"/>
                <a:gd name="T8" fmla="*/ 45 w 2095"/>
                <a:gd name="T9" fmla="*/ 2051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5" h="2051">
                  <a:moveTo>
                    <a:pt x="45" y="2051"/>
                  </a:moveTo>
                  <a:lnTo>
                    <a:pt x="2095" y="0"/>
                  </a:lnTo>
                  <a:lnTo>
                    <a:pt x="2051" y="0"/>
                  </a:lnTo>
                  <a:lnTo>
                    <a:pt x="0" y="2051"/>
                  </a:lnTo>
                  <a:lnTo>
                    <a:pt x="45" y="2051"/>
                  </a:lnTo>
                  <a:close/>
                </a:path>
              </a:pathLst>
            </a:custGeom>
            <a:solidFill>
              <a:srgbClr val="DBDD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1" name="Freeform 206"/>
            <p:cNvSpPr>
              <a:spLocks/>
            </p:cNvSpPr>
            <p:nvPr/>
          </p:nvSpPr>
          <p:spPr bwMode="auto">
            <a:xfrm>
              <a:off x="1529557" y="1811338"/>
              <a:ext cx="3316288" cy="3255962"/>
            </a:xfrm>
            <a:custGeom>
              <a:avLst/>
              <a:gdLst>
                <a:gd name="T0" fmla="*/ 50 w 2089"/>
                <a:gd name="T1" fmla="*/ 2045 h 2051"/>
                <a:gd name="T2" fmla="*/ 2089 w 2089"/>
                <a:gd name="T3" fmla="*/ 6 h 2051"/>
                <a:gd name="T4" fmla="*/ 2050 w 2089"/>
                <a:gd name="T5" fmla="*/ 0 h 2051"/>
                <a:gd name="T6" fmla="*/ 0 w 2089"/>
                <a:gd name="T7" fmla="*/ 2051 h 2051"/>
                <a:gd name="T8" fmla="*/ 50 w 2089"/>
                <a:gd name="T9" fmla="*/ 2045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9" h="2051">
                  <a:moveTo>
                    <a:pt x="50" y="2045"/>
                  </a:moveTo>
                  <a:lnTo>
                    <a:pt x="2089" y="6"/>
                  </a:lnTo>
                  <a:lnTo>
                    <a:pt x="2050" y="0"/>
                  </a:lnTo>
                  <a:lnTo>
                    <a:pt x="0" y="2051"/>
                  </a:lnTo>
                  <a:lnTo>
                    <a:pt x="50" y="2045"/>
                  </a:lnTo>
                  <a:close/>
                </a:path>
              </a:pathLst>
            </a:custGeom>
            <a:solidFill>
              <a:srgbClr val="D8DA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207"/>
            <p:cNvSpPr>
              <a:spLocks/>
            </p:cNvSpPr>
            <p:nvPr/>
          </p:nvSpPr>
          <p:spPr bwMode="auto">
            <a:xfrm>
              <a:off x="1608932" y="1820863"/>
              <a:ext cx="3306763" cy="3236912"/>
            </a:xfrm>
            <a:custGeom>
              <a:avLst/>
              <a:gdLst>
                <a:gd name="T0" fmla="*/ 2039 w 2083"/>
                <a:gd name="T1" fmla="*/ 0 h 2039"/>
                <a:gd name="T2" fmla="*/ 0 w 2083"/>
                <a:gd name="T3" fmla="*/ 2039 h 2039"/>
                <a:gd name="T4" fmla="*/ 44 w 2083"/>
                <a:gd name="T5" fmla="*/ 2039 h 2039"/>
                <a:gd name="T6" fmla="*/ 2083 w 2083"/>
                <a:gd name="T7" fmla="*/ 0 h 2039"/>
                <a:gd name="T8" fmla="*/ 2039 w 2083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3" h="2039">
                  <a:moveTo>
                    <a:pt x="2039" y="0"/>
                  </a:moveTo>
                  <a:lnTo>
                    <a:pt x="0" y="2039"/>
                  </a:lnTo>
                  <a:lnTo>
                    <a:pt x="44" y="2039"/>
                  </a:lnTo>
                  <a:lnTo>
                    <a:pt x="2083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4D7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3" name="Freeform 208"/>
            <p:cNvSpPr>
              <a:spLocks/>
            </p:cNvSpPr>
            <p:nvPr/>
          </p:nvSpPr>
          <p:spPr bwMode="auto">
            <a:xfrm>
              <a:off x="1678782" y="1820863"/>
              <a:ext cx="3298825" cy="3236912"/>
            </a:xfrm>
            <a:custGeom>
              <a:avLst/>
              <a:gdLst>
                <a:gd name="T0" fmla="*/ 2039 w 2078"/>
                <a:gd name="T1" fmla="*/ 0 h 2039"/>
                <a:gd name="T2" fmla="*/ 0 w 2078"/>
                <a:gd name="T3" fmla="*/ 2039 h 2039"/>
                <a:gd name="T4" fmla="*/ 45 w 2078"/>
                <a:gd name="T5" fmla="*/ 2039 h 2039"/>
                <a:gd name="T6" fmla="*/ 2078 w 2078"/>
                <a:gd name="T7" fmla="*/ 0 h 2039"/>
                <a:gd name="T8" fmla="*/ 2039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9" y="0"/>
                  </a:moveTo>
                  <a:lnTo>
                    <a:pt x="0" y="2039"/>
                  </a:lnTo>
                  <a:lnTo>
                    <a:pt x="45" y="2039"/>
                  </a:lnTo>
                  <a:lnTo>
                    <a:pt x="2078" y="0"/>
                  </a:lnTo>
                  <a:lnTo>
                    <a:pt x="2039" y="0"/>
                  </a:lnTo>
                  <a:close/>
                </a:path>
              </a:pathLst>
            </a:custGeom>
            <a:solidFill>
              <a:srgbClr val="D2D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4" name="Freeform 209"/>
            <p:cNvSpPr>
              <a:spLocks/>
            </p:cNvSpPr>
            <p:nvPr/>
          </p:nvSpPr>
          <p:spPr bwMode="auto">
            <a:xfrm>
              <a:off x="1750219" y="1820863"/>
              <a:ext cx="3298825" cy="3236912"/>
            </a:xfrm>
            <a:custGeom>
              <a:avLst/>
              <a:gdLst>
                <a:gd name="T0" fmla="*/ 2033 w 2078"/>
                <a:gd name="T1" fmla="*/ 0 h 2039"/>
                <a:gd name="T2" fmla="*/ 0 w 2078"/>
                <a:gd name="T3" fmla="*/ 2039 h 2039"/>
                <a:gd name="T4" fmla="*/ 44 w 2078"/>
                <a:gd name="T5" fmla="*/ 2034 h 2039"/>
                <a:gd name="T6" fmla="*/ 2078 w 2078"/>
                <a:gd name="T7" fmla="*/ 0 h 2039"/>
                <a:gd name="T8" fmla="*/ 2033 w 2078"/>
                <a:gd name="T9" fmla="*/ 0 h 20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8" h="2039">
                  <a:moveTo>
                    <a:pt x="2033" y="0"/>
                  </a:moveTo>
                  <a:lnTo>
                    <a:pt x="0" y="2039"/>
                  </a:lnTo>
                  <a:lnTo>
                    <a:pt x="44" y="2034"/>
                  </a:lnTo>
                  <a:lnTo>
                    <a:pt x="2078" y="0"/>
                  </a:lnTo>
                  <a:lnTo>
                    <a:pt x="2033" y="0"/>
                  </a:lnTo>
                  <a:close/>
                </a:path>
              </a:pathLst>
            </a:custGeom>
            <a:solidFill>
              <a:srgbClr val="CFD2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5" name="Freeform 210"/>
            <p:cNvSpPr>
              <a:spLocks/>
            </p:cNvSpPr>
            <p:nvPr/>
          </p:nvSpPr>
          <p:spPr bwMode="auto">
            <a:xfrm>
              <a:off x="1820069" y="1820863"/>
              <a:ext cx="3290888" cy="3228975"/>
            </a:xfrm>
            <a:custGeom>
              <a:avLst/>
              <a:gdLst>
                <a:gd name="T0" fmla="*/ 0 w 2073"/>
                <a:gd name="T1" fmla="*/ 2034 h 2034"/>
                <a:gd name="T2" fmla="*/ 45 w 2073"/>
                <a:gd name="T3" fmla="*/ 2034 h 2034"/>
                <a:gd name="T4" fmla="*/ 2073 w 2073"/>
                <a:gd name="T5" fmla="*/ 6 h 2034"/>
                <a:gd name="T6" fmla="*/ 2034 w 2073"/>
                <a:gd name="T7" fmla="*/ 0 h 2034"/>
                <a:gd name="T8" fmla="*/ 0 w 2073"/>
                <a:gd name="T9" fmla="*/ 2034 h 2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3" h="2034">
                  <a:moveTo>
                    <a:pt x="0" y="2034"/>
                  </a:moveTo>
                  <a:lnTo>
                    <a:pt x="45" y="2034"/>
                  </a:lnTo>
                  <a:lnTo>
                    <a:pt x="2073" y="6"/>
                  </a:lnTo>
                  <a:lnTo>
                    <a:pt x="2034" y="0"/>
                  </a:lnTo>
                  <a:lnTo>
                    <a:pt x="0" y="2034"/>
                  </a:lnTo>
                  <a:close/>
                </a:path>
              </a:pathLst>
            </a:custGeom>
            <a:solidFill>
              <a:srgbClr val="CCCF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6" name="Freeform 211"/>
            <p:cNvSpPr>
              <a:spLocks/>
            </p:cNvSpPr>
            <p:nvPr/>
          </p:nvSpPr>
          <p:spPr bwMode="auto">
            <a:xfrm>
              <a:off x="1891507" y="1830388"/>
              <a:ext cx="3289300" cy="3219450"/>
            </a:xfrm>
            <a:custGeom>
              <a:avLst/>
              <a:gdLst>
                <a:gd name="T0" fmla="*/ 44 w 2072"/>
                <a:gd name="T1" fmla="*/ 2028 h 2028"/>
                <a:gd name="T2" fmla="*/ 2072 w 2072"/>
                <a:gd name="T3" fmla="*/ 0 h 2028"/>
                <a:gd name="T4" fmla="*/ 2028 w 2072"/>
                <a:gd name="T5" fmla="*/ 0 h 2028"/>
                <a:gd name="T6" fmla="*/ 0 w 2072"/>
                <a:gd name="T7" fmla="*/ 2028 h 2028"/>
                <a:gd name="T8" fmla="*/ 44 w 2072"/>
                <a:gd name="T9" fmla="*/ 202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2" h="2028">
                  <a:moveTo>
                    <a:pt x="44" y="2028"/>
                  </a:moveTo>
                  <a:lnTo>
                    <a:pt x="2072" y="0"/>
                  </a:lnTo>
                  <a:lnTo>
                    <a:pt x="2028" y="0"/>
                  </a:lnTo>
                  <a:lnTo>
                    <a:pt x="0" y="2028"/>
                  </a:lnTo>
                  <a:lnTo>
                    <a:pt x="44" y="2028"/>
                  </a:lnTo>
                  <a:close/>
                </a:path>
              </a:pathLst>
            </a:custGeom>
            <a:solidFill>
              <a:srgbClr val="C9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7" name="Freeform 212"/>
            <p:cNvSpPr>
              <a:spLocks/>
            </p:cNvSpPr>
            <p:nvPr/>
          </p:nvSpPr>
          <p:spPr bwMode="auto">
            <a:xfrm>
              <a:off x="1961357" y="1830388"/>
              <a:ext cx="4181475" cy="3219450"/>
            </a:xfrm>
            <a:custGeom>
              <a:avLst/>
              <a:gdLst>
                <a:gd name="T0" fmla="*/ 2028 w 2634"/>
                <a:gd name="T1" fmla="*/ 0 h 2028"/>
                <a:gd name="T2" fmla="*/ 0 w 2634"/>
                <a:gd name="T3" fmla="*/ 2028 h 2028"/>
                <a:gd name="T4" fmla="*/ 2634 w 2634"/>
                <a:gd name="T5" fmla="*/ 1928 h 2028"/>
                <a:gd name="T6" fmla="*/ 2634 w 2634"/>
                <a:gd name="T7" fmla="*/ 22 h 2028"/>
                <a:gd name="T8" fmla="*/ 2028 w 2634"/>
                <a:gd name="T9" fmla="*/ 0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4" h="2028">
                  <a:moveTo>
                    <a:pt x="2028" y="0"/>
                  </a:moveTo>
                  <a:lnTo>
                    <a:pt x="0" y="2028"/>
                  </a:lnTo>
                  <a:lnTo>
                    <a:pt x="2634" y="1928"/>
                  </a:lnTo>
                  <a:lnTo>
                    <a:pt x="2634" y="2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8" name="Rectangle 213"/>
            <p:cNvSpPr>
              <a:spLocks noChangeArrowheads="1"/>
            </p:cNvSpPr>
            <p:nvPr/>
          </p:nvSpPr>
          <p:spPr bwMode="auto">
            <a:xfrm>
              <a:off x="6011069" y="1962150"/>
              <a:ext cx="79375" cy="28400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9" name="Freeform 214"/>
            <p:cNvSpPr>
              <a:spLocks/>
            </p:cNvSpPr>
            <p:nvPr/>
          </p:nvSpPr>
          <p:spPr bwMode="auto">
            <a:xfrm>
              <a:off x="1281907" y="4025900"/>
              <a:ext cx="79375" cy="696912"/>
            </a:xfrm>
            <a:custGeom>
              <a:avLst/>
              <a:gdLst>
                <a:gd name="T0" fmla="*/ 45 w 50"/>
                <a:gd name="T1" fmla="*/ 439 h 439"/>
                <a:gd name="T2" fmla="*/ 0 w 50"/>
                <a:gd name="T3" fmla="*/ 356 h 439"/>
                <a:gd name="T4" fmla="*/ 0 w 50"/>
                <a:gd name="T5" fmla="*/ 67 h 439"/>
                <a:gd name="T6" fmla="*/ 50 w 50"/>
                <a:gd name="T7" fmla="*/ 0 h 439"/>
                <a:gd name="T8" fmla="*/ 45 w 50"/>
                <a:gd name="T9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39">
                  <a:moveTo>
                    <a:pt x="45" y="439"/>
                  </a:moveTo>
                  <a:lnTo>
                    <a:pt x="0" y="356"/>
                  </a:lnTo>
                  <a:lnTo>
                    <a:pt x="0" y="67"/>
                  </a:lnTo>
                  <a:lnTo>
                    <a:pt x="50" y="0"/>
                  </a:lnTo>
                  <a:lnTo>
                    <a:pt x="45" y="439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0" name="Freeform 215"/>
            <p:cNvSpPr>
              <a:spLocks/>
            </p:cNvSpPr>
            <p:nvPr/>
          </p:nvSpPr>
          <p:spPr bwMode="auto">
            <a:xfrm>
              <a:off x="3196432" y="4970463"/>
              <a:ext cx="855663" cy="404812"/>
            </a:xfrm>
            <a:custGeom>
              <a:avLst/>
              <a:gdLst>
                <a:gd name="T0" fmla="*/ 83 w 539"/>
                <a:gd name="T1" fmla="*/ 16 h 255"/>
                <a:gd name="T2" fmla="*/ 0 w 539"/>
                <a:gd name="T3" fmla="*/ 227 h 255"/>
                <a:gd name="T4" fmla="*/ 0 w 539"/>
                <a:gd name="T5" fmla="*/ 227 h 255"/>
                <a:gd name="T6" fmla="*/ 17 w 539"/>
                <a:gd name="T7" fmla="*/ 233 h 255"/>
                <a:gd name="T8" fmla="*/ 72 w 539"/>
                <a:gd name="T9" fmla="*/ 244 h 255"/>
                <a:gd name="T10" fmla="*/ 189 w 539"/>
                <a:gd name="T11" fmla="*/ 255 h 255"/>
                <a:gd name="T12" fmla="*/ 272 w 539"/>
                <a:gd name="T13" fmla="*/ 255 h 255"/>
                <a:gd name="T14" fmla="*/ 372 w 539"/>
                <a:gd name="T15" fmla="*/ 250 h 255"/>
                <a:gd name="T16" fmla="*/ 372 w 539"/>
                <a:gd name="T17" fmla="*/ 250 h 255"/>
                <a:gd name="T18" fmla="*/ 483 w 539"/>
                <a:gd name="T19" fmla="*/ 244 h 255"/>
                <a:gd name="T20" fmla="*/ 517 w 539"/>
                <a:gd name="T21" fmla="*/ 239 h 255"/>
                <a:gd name="T22" fmla="*/ 533 w 539"/>
                <a:gd name="T23" fmla="*/ 227 h 255"/>
                <a:gd name="T24" fmla="*/ 539 w 539"/>
                <a:gd name="T25" fmla="*/ 222 h 255"/>
                <a:gd name="T26" fmla="*/ 539 w 539"/>
                <a:gd name="T27" fmla="*/ 222 h 255"/>
                <a:gd name="T28" fmla="*/ 539 w 539"/>
                <a:gd name="T29" fmla="*/ 216 h 255"/>
                <a:gd name="T30" fmla="*/ 467 w 539"/>
                <a:gd name="T31" fmla="*/ 0 h 255"/>
                <a:gd name="T32" fmla="*/ 361 w 539"/>
                <a:gd name="T33" fmla="*/ 5 h 255"/>
                <a:gd name="T34" fmla="*/ 389 w 539"/>
                <a:gd name="T35" fmla="*/ 144 h 255"/>
                <a:gd name="T36" fmla="*/ 389 w 539"/>
                <a:gd name="T37" fmla="*/ 144 h 255"/>
                <a:gd name="T38" fmla="*/ 361 w 539"/>
                <a:gd name="T39" fmla="*/ 150 h 255"/>
                <a:gd name="T40" fmla="*/ 333 w 539"/>
                <a:gd name="T41" fmla="*/ 150 h 255"/>
                <a:gd name="T42" fmla="*/ 317 w 539"/>
                <a:gd name="T43" fmla="*/ 150 h 255"/>
                <a:gd name="T44" fmla="*/ 283 w 539"/>
                <a:gd name="T45" fmla="*/ 11 h 255"/>
                <a:gd name="T46" fmla="*/ 83 w 539"/>
                <a:gd name="T47" fmla="*/ 16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39" h="255">
                  <a:moveTo>
                    <a:pt x="83" y="16"/>
                  </a:moveTo>
                  <a:lnTo>
                    <a:pt x="0" y="227"/>
                  </a:lnTo>
                  <a:lnTo>
                    <a:pt x="0" y="227"/>
                  </a:lnTo>
                  <a:lnTo>
                    <a:pt x="17" y="233"/>
                  </a:lnTo>
                  <a:lnTo>
                    <a:pt x="72" y="244"/>
                  </a:lnTo>
                  <a:lnTo>
                    <a:pt x="189" y="255"/>
                  </a:lnTo>
                  <a:lnTo>
                    <a:pt x="272" y="255"/>
                  </a:lnTo>
                  <a:lnTo>
                    <a:pt x="372" y="250"/>
                  </a:lnTo>
                  <a:lnTo>
                    <a:pt x="372" y="250"/>
                  </a:lnTo>
                  <a:lnTo>
                    <a:pt x="483" y="244"/>
                  </a:lnTo>
                  <a:lnTo>
                    <a:pt x="517" y="239"/>
                  </a:lnTo>
                  <a:lnTo>
                    <a:pt x="533" y="227"/>
                  </a:lnTo>
                  <a:lnTo>
                    <a:pt x="539" y="222"/>
                  </a:lnTo>
                  <a:lnTo>
                    <a:pt x="539" y="222"/>
                  </a:lnTo>
                  <a:lnTo>
                    <a:pt x="539" y="216"/>
                  </a:lnTo>
                  <a:lnTo>
                    <a:pt x="467" y="0"/>
                  </a:lnTo>
                  <a:lnTo>
                    <a:pt x="361" y="5"/>
                  </a:lnTo>
                  <a:lnTo>
                    <a:pt x="389" y="144"/>
                  </a:lnTo>
                  <a:lnTo>
                    <a:pt x="389" y="144"/>
                  </a:lnTo>
                  <a:lnTo>
                    <a:pt x="361" y="150"/>
                  </a:lnTo>
                  <a:lnTo>
                    <a:pt x="333" y="150"/>
                  </a:lnTo>
                  <a:lnTo>
                    <a:pt x="317" y="150"/>
                  </a:lnTo>
                  <a:lnTo>
                    <a:pt x="283" y="11"/>
                  </a:lnTo>
                  <a:lnTo>
                    <a:pt x="83" y="1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1" name="Freeform 216"/>
            <p:cNvSpPr>
              <a:spLocks/>
            </p:cNvSpPr>
            <p:nvPr/>
          </p:nvSpPr>
          <p:spPr bwMode="auto">
            <a:xfrm>
              <a:off x="1996282" y="5278438"/>
              <a:ext cx="3714750" cy="282575"/>
            </a:xfrm>
            <a:custGeom>
              <a:avLst/>
              <a:gdLst>
                <a:gd name="T0" fmla="*/ 756 w 2340"/>
                <a:gd name="T1" fmla="*/ 33 h 178"/>
                <a:gd name="T2" fmla="*/ 756 w 2340"/>
                <a:gd name="T3" fmla="*/ 33 h 178"/>
                <a:gd name="T4" fmla="*/ 400 w 2340"/>
                <a:gd name="T5" fmla="*/ 61 h 178"/>
                <a:gd name="T6" fmla="*/ 145 w 2340"/>
                <a:gd name="T7" fmla="*/ 83 h 178"/>
                <a:gd name="T8" fmla="*/ 0 w 2340"/>
                <a:gd name="T9" fmla="*/ 95 h 178"/>
                <a:gd name="T10" fmla="*/ 0 w 2340"/>
                <a:gd name="T11" fmla="*/ 139 h 178"/>
                <a:gd name="T12" fmla="*/ 172 w 2340"/>
                <a:gd name="T13" fmla="*/ 178 h 178"/>
                <a:gd name="T14" fmla="*/ 2340 w 2340"/>
                <a:gd name="T15" fmla="*/ 78 h 178"/>
                <a:gd name="T16" fmla="*/ 2340 w 2340"/>
                <a:gd name="T17" fmla="*/ 56 h 178"/>
                <a:gd name="T18" fmla="*/ 2340 w 2340"/>
                <a:gd name="T19" fmla="*/ 56 h 178"/>
                <a:gd name="T20" fmla="*/ 2334 w 2340"/>
                <a:gd name="T21" fmla="*/ 45 h 178"/>
                <a:gd name="T22" fmla="*/ 2323 w 2340"/>
                <a:gd name="T23" fmla="*/ 39 h 178"/>
                <a:gd name="T24" fmla="*/ 2312 w 2340"/>
                <a:gd name="T25" fmla="*/ 33 h 178"/>
                <a:gd name="T26" fmla="*/ 2312 w 2340"/>
                <a:gd name="T27" fmla="*/ 33 h 178"/>
                <a:gd name="T28" fmla="*/ 2123 w 2340"/>
                <a:gd name="T29" fmla="*/ 0 h 178"/>
                <a:gd name="T30" fmla="*/ 1284 w 2340"/>
                <a:gd name="T31" fmla="*/ 22 h 178"/>
                <a:gd name="T32" fmla="*/ 756 w 2340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40" h="178">
                  <a:moveTo>
                    <a:pt x="756" y="33"/>
                  </a:moveTo>
                  <a:lnTo>
                    <a:pt x="756" y="33"/>
                  </a:lnTo>
                  <a:lnTo>
                    <a:pt x="400" y="61"/>
                  </a:lnTo>
                  <a:lnTo>
                    <a:pt x="145" y="83"/>
                  </a:lnTo>
                  <a:lnTo>
                    <a:pt x="0" y="95"/>
                  </a:lnTo>
                  <a:lnTo>
                    <a:pt x="0" y="139"/>
                  </a:lnTo>
                  <a:lnTo>
                    <a:pt x="172" y="178"/>
                  </a:lnTo>
                  <a:lnTo>
                    <a:pt x="2340" y="78"/>
                  </a:lnTo>
                  <a:lnTo>
                    <a:pt x="2340" y="56"/>
                  </a:lnTo>
                  <a:lnTo>
                    <a:pt x="2340" y="56"/>
                  </a:lnTo>
                  <a:lnTo>
                    <a:pt x="2334" y="45"/>
                  </a:lnTo>
                  <a:lnTo>
                    <a:pt x="2323" y="39"/>
                  </a:lnTo>
                  <a:lnTo>
                    <a:pt x="2312" y="33"/>
                  </a:lnTo>
                  <a:lnTo>
                    <a:pt x="2312" y="33"/>
                  </a:lnTo>
                  <a:lnTo>
                    <a:pt x="2123" y="0"/>
                  </a:lnTo>
                  <a:lnTo>
                    <a:pt x="1284" y="22"/>
                  </a:lnTo>
                  <a:lnTo>
                    <a:pt x="756" y="33"/>
                  </a:lnTo>
                  <a:close/>
                </a:path>
              </a:pathLst>
            </a:custGeom>
            <a:solidFill>
              <a:srgbClr val="7679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2" name="Freeform 217"/>
            <p:cNvSpPr>
              <a:spLocks/>
            </p:cNvSpPr>
            <p:nvPr/>
          </p:nvSpPr>
          <p:spPr bwMode="auto">
            <a:xfrm>
              <a:off x="1485107" y="1803400"/>
              <a:ext cx="4568825" cy="3140075"/>
            </a:xfrm>
            <a:custGeom>
              <a:avLst/>
              <a:gdLst>
                <a:gd name="T0" fmla="*/ 0 w 2878"/>
                <a:gd name="T1" fmla="*/ 0 h 1978"/>
                <a:gd name="T2" fmla="*/ 5 w 2878"/>
                <a:gd name="T3" fmla="*/ 1978 h 1978"/>
                <a:gd name="T4" fmla="*/ 2878 w 2878"/>
                <a:gd name="T5" fmla="*/ 1878 h 1978"/>
                <a:gd name="T6" fmla="*/ 2878 w 2878"/>
                <a:gd name="T7" fmla="*/ 100 h 1978"/>
                <a:gd name="T8" fmla="*/ 0 w 2878"/>
                <a:gd name="T9" fmla="*/ 0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8" h="1978">
                  <a:moveTo>
                    <a:pt x="0" y="0"/>
                  </a:moveTo>
                  <a:lnTo>
                    <a:pt x="5" y="1978"/>
                  </a:lnTo>
                  <a:lnTo>
                    <a:pt x="2878" y="1878"/>
                  </a:lnTo>
                  <a:lnTo>
                    <a:pt x="2878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3" name="Freeform 218"/>
            <p:cNvSpPr>
              <a:spLocks/>
            </p:cNvSpPr>
            <p:nvPr/>
          </p:nvSpPr>
          <p:spPr bwMode="auto">
            <a:xfrm>
              <a:off x="1343819" y="4157663"/>
              <a:ext cx="34925" cy="909637"/>
            </a:xfrm>
            <a:custGeom>
              <a:avLst/>
              <a:gdLst>
                <a:gd name="T0" fmla="*/ 22 w 22"/>
                <a:gd name="T1" fmla="*/ 0 h 573"/>
                <a:gd name="T2" fmla="*/ 0 w 22"/>
                <a:gd name="T3" fmla="*/ 0 h 573"/>
                <a:gd name="T4" fmla="*/ 0 w 22"/>
                <a:gd name="T5" fmla="*/ 34 h 573"/>
                <a:gd name="T6" fmla="*/ 0 w 22"/>
                <a:gd name="T7" fmla="*/ 562 h 573"/>
                <a:gd name="T8" fmla="*/ 22 w 22"/>
                <a:gd name="T9" fmla="*/ 573 h 573"/>
                <a:gd name="T10" fmla="*/ 22 w 22"/>
                <a:gd name="T11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73">
                  <a:moveTo>
                    <a:pt x="22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0" y="562"/>
                  </a:lnTo>
                  <a:lnTo>
                    <a:pt x="22" y="57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4" name="Rectangle 219"/>
            <p:cNvSpPr>
              <a:spLocks noChangeArrowheads="1"/>
            </p:cNvSpPr>
            <p:nvPr/>
          </p:nvSpPr>
          <p:spPr bwMode="auto">
            <a:xfrm>
              <a:off x="1343819" y="4114800"/>
              <a:ext cx="34925" cy="42862"/>
            </a:xfrm>
            <a:prstGeom prst="rect">
              <a:avLst/>
            </a:pr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5" name="Rectangle 220"/>
            <p:cNvSpPr>
              <a:spLocks noChangeArrowheads="1"/>
            </p:cNvSpPr>
            <p:nvPr/>
          </p:nvSpPr>
          <p:spPr bwMode="auto">
            <a:xfrm>
              <a:off x="1343819" y="4070350"/>
              <a:ext cx="34925" cy="44450"/>
            </a:xfrm>
            <a:prstGeom prst="rect">
              <a:avLst/>
            </a:pr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6" name="Rectangle 221"/>
            <p:cNvSpPr>
              <a:spLocks noChangeArrowheads="1"/>
            </p:cNvSpPr>
            <p:nvPr/>
          </p:nvSpPr>
          <p:spPr bwMode="auto">
            <a:xfrm>
              <a:off x="1343819" y="4025900"/>
              <a:ext cx="34925" cy="44450"/>
            </a:xfrm>
            <a:prstGeom prst="rect">
              <a:avLst/>
            </a:pr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7" name="Rectangle 222"/>
            <p:cNvSpPr>
              <a:spLocks noChangeArrowheads="1"/>
            </p:cNvSpPr>
            <p:nvPr/>
          </p:nvSpPr>
          <p:spPr bwMode="auto">
            <a:xfrm>
              <a:off x="1343819" y="3981450"/>
              <a:ext cx="34925" cy="44450"/>
            </a:xfrm>
            <a:prstGeom prst="rect">
              <a:avLst/>
            </a:pr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8" name="Rectangle 223"/>
            <p:cNvSpPr>
              <a:spLocks noChangeArrowheads="1"/>
            </p:cNvSpPr>
            <p:nvPr/>
          </p:nvSpPr>
          <p:spPr bwMode="auto">
            <a:xfrm>
              <a:off x="1343819" y="3938588"/>
              <a:ext cx="34925" cy="42862"/>
            </a:xfrm>
            <a:prstGeom prst="rect">
              <a:avLst/>
            </a:pr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39" name="Rectangle 224"/>
            <p:cNvSpPr>
              <a:spLocks noChangeArrowheads="1"/>
            </p:cNvSpPr>
            <p:nvPr/>
          </p:nvSpPr>
          <p:spPr bwMode="auto">
            <a:xfrm>
              <a:off x="1343819" y="3894138"/>
              <a:ext cx="34925" cy="44450"/>
            </a:xfrm>
            <a:prstGeom prst="rect">
              <a:avLst/>
            </a:pr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Rectangle 225"/>
            <p:cNvSpPr>
              <a:spLocks noChangeArrowheads="1"/>
            </p:cNvSpPr>
            <p:nvPr/>
          </p:nvSpPr>
          <p:spPr bwMode="auto">
            <a:xfrm>
              <a:off x="1343819" y="3849688"/>
              <a:ext cx="34925" cy="44450"/>
            </a:xfrm>
            <a:prstGeom prst="rect">
              <a:avLst/>
            </a:pr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Rectangle 226"/>
            <p:cNvSpPr>
              <a:spLocks noChangeArrowheads="1"/>
            </p:cNvSpPr>
            <p:nvPr/>
          </p:nvSpPr>
          <p:spPr bwMode="auto">
            <a:xfrm>
              <a:off x="1343819" y="3805238"/>
              <a:ext cx="34925" cy="44450"/>
            </a:xfrm>
            <a:prstGeom prst="rect">
              <a:avLst/>
            </a:prstGeom>
            <a:solidFill>
              <a:srgbClr val="8083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Rectangle 227"/>
            <p:cNvSpPr>
              <a:spLocks noChangeArrowheads="1"/>
            </p:cNvSpPr>
            <p:nvPr/>
          </p:nvSpPr>
          <p:spPr bwMode="auto">
            <a:xfrm>
              <a:off x="1343819" y="3760788"/>
              <a:ext cx="34925" cy="44450"/>
            </a:xfrm>
            <a:prstGeom prst="rect">
              <a:avLst/>
            </a:pr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Rectangle 228"/>
            <p:cNvSpPr>
              <a:spLocks noChangeArrowheads="1"/>
            </p:cNvSpPr>
            <p:nvPr/>
          </p:nvSpPr>
          <p:spPr bwMode="auto">
            <a:xfrm>
              <a:off x="1343819" y="3717925"/>
              <a:ext cx="34925" cy="42862"/>
            </a:xfrm>
            <a:prstGeom prst="rect">
              <a:avLst/>
            </a:pr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Rectangle 229"/>
            <p:cNvSpPr>
              <a:spLocks noChangeArrowheads="1"/>
            </p:cNvSpPr>
            <p:nvPr/>
          </p:nvSpPr>
          <p:spPr bwMode="auto">
            <a:xfrm>
              <a:off x="1343819" y="3673475"/>
              <a:ext cx="34925" cy="44450"/>
            </a:xfrm>
            <a:prstGeom prst="rect">
              <a:avLst/>
            </a:prstGeom>
            <a:solidFill>
              <a:srgbClr val="9093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5" name="Rectangle 230"/>
            <p:cNvSpPr>
              <a:spLocks noChangeArrowheads="1"/>
            </p:cNvSpPr>
            <p:nvPr/>
          </p:nvSpPr>
          <p:spPr bwMode="auto">
            <a:xfrm>
              <a:off x="1343819" y="3629025"/>
              <a:ext cx="34925" cy="44450"/>
            </a:xfrm>
            <a:prstGeom prst="rect">
              <a:avLst/>
            </a:prstGeom>
            <a:solidFill>
              <a:srgbClr val="9698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6" name="Rectangle 231"/>
            <p:cNvSpPr>
              <a:spLocks noChangeArrowheads="1"/>
            </p:cNvSpPr>
            <p:nvPr/>
          </p:nvSpPr>
          <p:spPr bwMode="auto">
            <a:xfrm>
              <a:off x="1343819" y="3584575"/>
              <a:ext cx="34925" cy="44450"/>
            </a:xfrm>
            <a:prstGeom prst="rect">
              <a:avLst/>
            </a:prstGeom>
            <a:solidFill>
              <a:srgbClr val="9B9E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7" name="Rectangle 232"/>
            <p:cNvSpPr>
              <a:spLocks noChangeArrowheads="1"/>
            </p:cNvSpPr>
            <p:nvPr/>
          </p:nvSpPr>
          <p:spPr bwMode="auto">
            <a:xfrm>
              <a:off x="1343819" y="3540125"/>
              <a:ext cx="34925" cy="44450"/>
            </a:xfrm>
            <a:prstGeom prst="rect">
              <a:avLst/>
            </a:pr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8" name="Rectangle 233"/>
            <p:cNvSpPr>
              <a:spLocks noChangeArrowheads="1"/>
            </p:cNvSpPr>
            <p:nvPr/>
          </p:nvSpPr>
          <p:spPr bwMode="auto">
            <a:xfrm>
              <a:off x="1343819" y="3497263"/>
              <a:ext cx="34925" cy="42862"/>
            </a:xfrm>
            <a:prstGeom prst="rect">
              <a:avLst/>
            </a:prstGeom>
            <a:solidFill>
              <a:srgbClr val="A5A9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9" name="Rectangle 234"/>
            <p:cNvSpPr>
              <a:spLocks noChangeArrowheads="1"/>
            </p:cNvSpPr>
            <p:nvPr/>
          </p:nvSpPr>
          <p:spPr bwMode="auto">
            <a:xfrm>
              <a:off x="1343819" y="3452813"/>
              <a:ext cx="34925" cy="44450"/>
            </a:xfrm>
            <a:prstGeom prst="rect">
              <a:avLst/>
            </a:prstGeom>
            <a:solidFill>
              <a:srgbClr val="ABAE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0" name="Rectangle 235"/>
            <p:cNvSpPr>
              <a:spLocks noChangeArrowheads="1"/>
            </p:cNvSpPr>
            <p:nvPr/>
          </p:nvSpPr>
          <p:spPr bwMode="auto">
            <a:xfrm>
              <a:off x="1343819" y="3400425"/>
              <a:ext cx="34925" cy="52387"/>
            </a:xfrm>
            <a:prstGeom prst="rect">
              <a:avLst/>
            </a:pr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Rectangle 236"/>
            <p:cNvSpPr>
              <a:spLocks noChangeArrowheads="1"/>
            </p:cNvSpPr>
            <p:nvPr/>
          </p:nvSpPr>
          <p:spPr bwMode="auto">
            <a:xfrm>
              <a:off x="1343819" y="3355975"/>
              <a:ext cx="34925" cy="44450"/>
            </a:xfrm>
            <a:prstGeom prst="rect">
              <a:avLst/>
            </a:prstGeom>
            <a:solidFill>
              <a:srgbClr val="B6B9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Rectangle 237"/>
            <p:cNvSpPr>
              <a:spLocks noChangeArrowheads="1"/>
            </p:cNvSpPr>
            <p:nvPr/>
          </p:nvSpPr>
          <p:spPr bwMode="auto">
            <a:xfrm>
              <a:off x="1343819" y="3311525"/>
              <a:ext cx="34925" cy="44450"/>
            </a:xfrm>
            <a:prstGeom prst="rect">
              <a:avLst/>
            </a:pr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Rectangle 238"/>
            <p:cNvSpPr>
              <a:spLocks noChangeArrowheads="1"/>
            </p:cNvSpPr>
            <p:nvPr/>
          </p:nvSpPr>
          <p:spPr bwMode="auto">
            <a:xfrm>
              <a:off x="1343819" y="3267075"/>
              <a:ext cx="34925" cy="44450"/>
            </a:xfrm>
            <a:prstGeom prst="rect">
              <a:avLst/>
            </a:pr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Rectangle 239"/>
            <p:cNvSpPr>
              <a:spLocks noChangeArrowheads="1"/>
            </p:cNvSpPr>
            <p:nvPr/>
          </p:nvSpPr>
          <p:spPr bwMode="auto">
            <a:xfrm>
              <a:off x="1343819" y="3222625"/>
              <a:ext cx="34925" cy="44450"/>
            </a:xfrm>
            <a:prstGeom prst="rect">
              <a:avLst/>
            </a:prstGeom>
            <a:solidFill>
              <a:srgbClr val="C5C8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Rectangle 240"/>
            <p:cNvSpPr>
              <a:spLocks noChangeArrowheads="1"/>
            </p:cNvSpPr>
            <p:nvPr/>
          </p:nvSpPr>
          <p:spPr bwMode="auto">
            <a:xfrm>
              <a:off x="1343819" y="3179763"/>
              <a:ext cx="34925" cy="42862"/>
            </a:xfrm>
            <a:prstGeom prst="rect">
              <a:avLst/>
            </a:prstGeom>
            <a:solidFill>
              <a:srgbClr val="CBCE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6" name="Rectangle 241"/>
            <p:cNvSpPr>
              <a:spLocks noChangeArrowheads="1"/>
            </p:cNvSpPr>
            <p:nvPr/>
          </p:nvSpPr>
          <p:spPr bwMode="auto">
            <a:xfrm>
              <a:off x="1343819" y="3135313"/>
              <a:ext cx="34925" cy="44450"/>
            </a:xfrm>
            <a:prstGeom prst="rect">
              <a:avLst/>
            </a:prstGeom>
            <a:solidFill>
              <a:srgbClr val="D0D2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7" name="Rectangle 242"/>
            <p:cNvSpPr>
              <a:spLocks noChangeArrowheads="1"/>
            </p:cNvSpPr>
            <p:nvPr/>
          </p:nvSpPr>
          <p:spPr bwMode="auto">
            <a:xfrm>
              <a:off x="1343819" y="3090863"/>
              <a:ext cx="34925" cy="44450"/>
            </a:xfrm>
            <a:prstGeom prst="rect">
              <a:avLst/>
            </a:prstGeom>
            <a:solidFill>
              <a:srgbClr val="D5D8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8" name="Rectangle 243"/>
            <p:cNvSpPr>
              <a:spLocks noChangeArrowheads="1"/>
            </p:cNvSpPr>
            <p:nvPr/>
          </p:nvSpPr>
          <p:spPr bwMode="auto">
            <a:xfrm>
              <a:off x="1343819" y="3046413"/>
              <a:ext cx="34925" cy="44450"/>
            </a:xfrm>
            <a:prstGeom prst="rect">
              <a:avLst/>
            </a:prstGeom>
            <a:solidFill>
              <a:srgbClr val="DCDE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9" name="Freeform 244"/>
            <p:cNvSpPr>
              <a:spLocks/>
            </p:cNvSpPr>
            <p:nvPr/>
          </p:nvSpPr>
          <p:spPr bwMode="auto">
            <a:xfrm>
              <a:off x="1343819" y="1679575"/>
              <a:ext cx="34925" cy="1366837"/>
            </a:xfrm>
            <a:custGeom>
              <a:avLst/>
              <a:gdLst>
                <a:gd name="T0" fmla="*/ 17 w 22"/>
                <a:gd name="T1" fmla="*/ 0 h 861"/>
                <a:gd name="T2" fmla="*/ 0 w 22"/>
                <a:gd name="T3" fmla="*/ 17 h 861"/>
                <a:gd name="T4" fmla="*/ 0 w 22"/>
                <a:gd name="T5" fmla="*/ 834 h 861"/>
                <a:gd name="T6" fmla="*/ 0 w 22"/>
                <a:gd name="T7" fmla="*/ 861 h 861"/>
                <a:gd name="T8" fmla="*/ 22 w 22"/>
                <a:gd name="T9" fmla="*/ 861 h 861"/>
                <a:gd name="T10" fmla="*/ 17 w 22"/>
                <a:gd name="T11" fmla="*/ 0 h 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861">
                  <a:moveTo>
                    <a:pt x="17" y="0"/>
                  </a:moveTo>
                  <a:lnTo>
                    <a:pt x="0" y="17"/>
                  </a:lnTo>
                  <a:lnTo>
                    <a:pt x="0" y="834"/>
                  </a:lnTo>
                  <a:lnTo>
                    <a:pt x="0" y="861"/>
                  </a:lnTo>
                  <a:lnTo>
                    <a:pt x="22" y="861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1E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0" name="Freeform 245"/>
            <p:cNvSpPr>
              <a:spLocks/>
            </p:cNvSpPr>
            <p:nvPr/>
          </p:nvSpPr>
          <p:spPr bwMode="auto">
            <a:xfrm>
              <a:off x="1520032" y="1838325"/>
              <a:ext cx="4508500" cy="3070225"/>
            </a:xfrm>
            <a:custGeom>
              <a:avLst/>
              <a:gdLst>
                <a:gd name="T0" fmla="*/ 0 w 2840"/>
                <a:gd name="T1" fmla="*/ 0 h 1934"/>
                <a:gd name="T2" fmla="*/ 6 w 2840"/>
                <a:gd name="T3" fmla="*/ 1934 h 1934"/>
                <a:gd name="T4" fmla="*/ 2840 w 2840"/>
                <a:gd name="T5" fmla="*/ 1834 h 1934"/>
                <a:gd name="T6" fmla="*/ 2834 w 2840"/>
                <a:gd name="T7" fmla="*/ 100 h 1934"/>
                <a:gd name="T8" fmla="*/ 0 w 2840"/>
                <a:gd name="T9" fmla="*/ 0 h 1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40" h="1934">
                  <a:moveTo>
                    <a:pt x="0" y="0"/>
                  </a:moveTo>
                  <a:lnTo>
                    <a:pt x="6" y="1934"/>
                  </a:lnTo>
                  <a:lnTo>
                    <a:pt x="2840" y="1834"/>
                  </a:lnTo>
                  <a:lnTo>
                    <a:pt x="2834" y="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1" name="Freeform 246"/>
            <p:cNvSpPr>
              <a:spLocks/>
            </p:cNvSpPr>
            <p:nvPr/>
          </p:nvSpPr>
          <p:spPr bwMode="auto">
            <a:xfrm>
              <a:off x="1520032" y="1838325"/>
              <a:ext cx="1808163" cy="1852612"/>
            </a:xfrm>
            <a:custGeom>
              <a:avLst/>
              <a:gdLst>
                <a:gd name="T0" fmla="*/ 0 w 1139"/>
                <a:gd name="T1" fmla="*/ 0 h 1167"/>
                <a:gd name="T2" fmla="*/ 6 w 1139"/>
                <a:gd name="T3" fmla="*/ 1167 h 1167"/>
                <a:gd name="T4" fmla="*/ 1139 w 1139"/>
                <a:gd name="T5" fmla="*/ 39 h 1167"/>
                <a:gd name="T6" fmla="*/ 0 w 1139"/>
                <a:gd name="T7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9" h="1167">
                  <a:moveTo>
                    <a:pt x="0" y="0"/>
                  </a:moveTo>
                  <a:lnTo>
                    <a:pt x="6" y="1167"/>
                  </a:lnTo>
                  <a:lnTo>
                    <a:pt x="1139" y="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2" name="Freeform 247"/>
            <p:cNvSpPr>
              <a:spLocks/>
            </p:cNvSpPr>
            <p:nvPr/>
          </p:nvSpPr>
          <p:spPr bwMode="auto">
            <a:xfrm>
              <a:off x="1529557" y="1900238"/>
              <a:ext cx="1905000" cy="1897062"/>
            </a:xfrm>
            <a:custGeom>
              <a:avLst/>
              <a:gdLst>
                <a:gd name="T0" fmla="*/ 1133 w 1200"/>
                <a:gd name="T1" fmla="*/ 0 h 1195"/>
                <a:gd name="T2" fmla="*/ 0 w 1200"/>
                <a:gd name="T3" fmla="*/ 1128 h 1195"/>
                <a:gd name="T4" fmla="*/ 0 w 1200"/>
                <a:gd name="T5" fmla="*/ 1195 h 1195"/>
                <a:gd name="T6" fmla="*/ 1200 w 1200"/>
                <a:gd name="T7" fmla="*/ 6 h 1195"/>
                <a:gd name="T8" fmla="*/ 1133 w 1200"/>
                <a:gd name="T9" fmla="*/ 0 h 1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0" h="1195">
                  <a:moveTo>
                    <a:pt x="1133" y="0"/>
                  </a:moveTo>
                  <a:lnTo>
                    <a:pt x="0" y="1128"/>
                  </a:lnTo>
                  <a:lnTo>
                    <a:pt x="0" y="1195"/>
                  </a:lnTo>
                  <a:lnTo>
                    <a:pt x="1200" y="6"/>
                  </a:lnTo>
                  <a:lnTo>
                    <a:pt x="1133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3" name="Freeform 248"/>
            <p:cNvSpPr>
              <a:spLocks/>
            </p:cNvSpPr>
            <p:nvPr/>
          </p:nvSpPr>
          <p:spPr bwMode="auto">
            <a:xfrm>
              <a:off x="1529557" y="1909763"/>
              <a:ext cx="2001838" cy="1984375"/>
            </a:xfrm>
            <a:custGeom>
              <a:avLst/>
              <a:gdLst>
                <a:gd name="T0" fmla="*/ 1200 w 1261"/>
                <a:gd name="T1" fmla="*/ 0 h 1250"/>
                <a:gd name="T2" fmla="*/ 0 w 1261"/>
                <a:gd name="T3" fmla="*/ 1189 h 1250"/>
                <a:gd name="T4" fmla="*/ 0 w 1261"/>
                <a:gd name="T5" fmla="*/ 1250 h 1250"/>
                <a:gd name="T6" fmla="*/ 1261 w 1261"/>
                <a:gd name="T7" fmla="*/ 0 h 1250"/>
                <a:gd name="T8" fmla="*/ 1200 w 1261"/>
                <a:gd name="T9" fmla="*/ 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1" h="1250">
                  <a:moveTo>
                    <a:pt x="1200" y="0"/>
                  </a:moveTo>
                  <a:lnTo>
                    <a:pt x="0" y="1189"/>
                  </a:lnTo>
                  <a:lnTo>
                    <a:pt x="0" y="1250"/>
                  </a:lnTo>
                  <a:lnTo>
                    <a:pt x="1261" y="0"/>
                  </a:lnTo>
                  <a:lnTo>
                    <a:pt x="1200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4" name="Freeform 249"/>
            <p:cNvSpPr>
              <a:spLocks/>
            </p:cNvSpPr>
            <p:nvPr/>
          </p:nvSpPr>
          <p:spPr bwMode="auto">
            <a:xfrm>
              <a:off x="1529557" y="1909763"/>
              <a:ext cx="2098675" cy="2089150"/>
            </a:xfrm>
            <a:custGeom>
              <a:avLst/>
              <a:gdLst>
                <a:gd name="T0" fmla="*/ 1261 w 1322"/>
                <a:gd name="T1" fmla="*/ 0 h 1316"/>
                <a:gd name="T2" fmla="*/ 0 w 1322"/>
                <a:gd name="T3" fmla="*/ 1250 h 1316"/>
                <a:gd name="T4" fmla="*/ 0 w 1322"/>
                <a:gd name="T5" fmla="*/ 1316 h 1316"/>
                <a:gd name="T6" fmla="*/ 1322 w 1322"/>
                <a:gd name="T7" fmla="*/ 0 h 1316"/>
                <a:gd name="T8" fmla="*/ 1261 w 1322"/>
                <a:gd name="T9" fmla="*/ 0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2" h="1316">
                  <a:moveTo>
                    <a:pt x="1261" y="0"/>
                  </a:moveTo>
                  <a:lnTo>
                    <a:pt x="0" y="1250"/>
                  </a:lnTo>
                  <a:lnTo>
                    <a:pt x="0" y="1316"/>
                  </a:lnTo>
                  <a:lnTo>
                    <a:pt x="1322" y="0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5" name="Freeform 250"/>
            <p:cNvSpPr>
              <a:spLocks/>
            </p:cNvSpPr>
            <p:nvPr/>
          </p:nvSpPr>
          <p:spPr bwMode="auto">
            <a:xfrm>
              <a:off x="1529557" y="1909763"/>
              <a:ext cx="2195513" cy="2187575"/>
            </a:xfrm>
            <a:custGeom>
              <a:avLst/>
              <a:gdLst>
                <a:gd name="T0" fmla="*/ 1322 w 1383"/>
                <a:gd name="T1" fmla="*/ 0 h 1378"/>
                <a:gd name="T2" fmla="*/ 0 w 1383"/>
                <a:gd name="T3" fmla="*/ 1316 h 1378"/>
                <a:gd name="T4" fmla="*/ 0 w 1383"/>
                <a:gd name="T5" fmla="*/ 1378 h 1378"/>
                <a:gd name="T6" fmla="*/ 1383 w 1383"/>
                <a:gd name="T7" fmla="*/ 5 h 1378"/>
                <a:gd name="T8" fmla="*/ 1322 w 1383"/>
                <a:gd name="T9" fmla="*/ 0 h 1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3" h="1378">
                  <a:moveTo>
                    <a:pt x="1322" y="0"/>
                  </a:moveTo>
                  <a:lnTo>
                    <a:pt x="0" y="1316"/>
                  </a:lnTo>
                  <a:lnTo>
                    <a:pt x="0" y="1378"/>
                  </a:lnTo>
                  <a:lnTo>
                    <a:pt x="1383" y="5"/>
                  </a:lnTo>
                  <a:lnTo>
                    <a:pt x="1322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6" name="Freeform 251"/>
            <p:cNvSpPr>
              <a:spLocks/>
            </p:cNvSpPr>
            <p:nvPr/>
          </p:nvSpPr>
          <p:spPr bwMode="auto">
            <a:xfrm>
              <a:off x="1529557" y="1917700"/>
              <a:ext cx="2292350" cy="2276475"/>
            </a:xfrm>
            <a:custGeom>
              <a:avLst/>
              <a:gdLst>
                <a:gd name="T0" fmla="*/ 1383 w 1444"/>
                <a:gd name="T1" fmla="*/ 0 h 1434"/>
                <a:gd name="T2" fmla="*/ 0 w 1444"/>
                <a:gd name="T3" fmla="*/ 1373 h 1434"/>
                <a:gd name="T4" fmla="*/ 0 w 1444"/>
                <a:gd name="T5" fmla="*/ 1434 h 1434"/>
                <a:gd name="T6" fmla="*/ 1444 w 1444"/>
                <a:gd name="T7" fmla="*/ 0 h 1434"/>
                <a:gd name="T8" fmla="*/ 1383 w 1444"/>
                <a:gd name="T9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4" h="1434">
                  <a:moveTo>
                    <a:pt x="1383" y="0"/>
                  </a:moveTo>
                  <a:lnTo>
                    <a:pt x="0" y="1373"/>
                  </a:lnTo>
                  <a:lnTo>
                    <a:pt x="0" y="1434"/>
                  </a:lnTo>
                  <a:lnTo>
                    <a:pt x="1444" y="0"/>
                  </a:lnTo>
                  <a:lnTo>
                    <a:pt x="1383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7" name="Freeform 252"/>
            <p:cNvSpPr>
              <a:spLocks/>
            </p:cNvSpPr>
            <p:nvPr/>
          </p:nvSpPr>
          <p:spPr bwMode="auto">
            <a:xfrm>
              <a:off x="1529557" y="1917700"/>
              <a:ext cx="2390775" cy="2381250"/>
            </a:xfrm>
            <a:custGeom>
              <a:avLst/>
              <a:gdLst>
                <a:gd name="T0" fmla="*/ 1444 w 1506"/>
                <a:gd name="T1" fmla="*/ 0 h 1500"/>
                <a:gd name="T2" fmla="*/ 0 w 1506"/>
                <a:gd name="T3" fmla="*/ 1434 h 1500"/>
                <a:gd name="T4" fmla="*/ 0 w 1506"/>
                <a:gd name="T5" fmla="*/ 1500 h 1500"/>
                <a:gd name="T6" fmla="*/ 1506 w 1506"/>
                <a:gd name="T7" fmla="*/ 0 h 1500"/>
                <a:gd name="T8" fmla="*/ 1444 w 1506"/>
                <a:gd name="T9" fmla="*/ 0 h 1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6" h="1500">
                  <a:moveTo>
                    <a:pt x="1444" y="0"/>
                  </a:moveTo>
                  <a:lnTo>
                    <a:pt x="0" y="1434"/>
                  </a:lnTo>
                  <a:lnTo>
                    <a:pt x="0" y="1500"/>
                  </a:lnTo>
                  <a:lnTo>
                    <a:pt x="1506" y="0"/>
                  </a:lnTo>
                  <a:lnTo>
                    <a:pt x="1444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8" name="Freeform 253"/>
            <p:cNvSpPr>
              <a:spLocks/>
            </p:cNvSpPr>
            <p:nvPr/>
          </p:nvSpPr>
          <p:spPr bwMode="auto">
            <a:xfrm>
              <a:off x="1529557" y="1917700"/>
              <a:ext cx="2487613" cy="2478087"/>
            </a:xfrm>
            <a:custGeom>
              <a:avLst/>
              <a:gdLst>
                <a:gd name="T0" fmla="*/ 1506 w 1567"/>
                <a:gd name="T1" fmla="*/ 0 h 1561"/>
                <a:gd name="T2" fmla="*/ 0 w 1567"/>
                <a:gd name="T3" fmla="*/ 1500 h 1561"/>
                <a:gd name="T4" fmla="*/ 0 w 1567"/>
                <a:gd name="T5" fmla="*/ 1561 h 1561"/>
                <a:gd name="T6" fmla="*/ 1567 w 1567"/>
                <a:gd name="T7" fmla="*/ 6 h 1561"/>
                <a:gd name="T8" fmla="*/ 1506 w 1567"/>
                <a:gd name="T9" fmla="*/ 0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7" h="1561">
                  <a:moveTo>
                    <a:pt x="1506" y="0"/>
                  </a:moveTo>
                  <a:lnTo>
                    <a:pt x="0" y="1500"/>
                  </a:lnTo>
                  <a:lnTo>
                    <a:pt x="0" y="1561"/>
                  </a:lnTo>
                  <a:lnTo>
                    <a:pt x="1567" y="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9" name="Freeform 254"/>
            <p:cNvSpPr>
              <a:spLocks/>
            </p:cNvSpPr>
            <p:nvPr/>
          </p:nvSpPr>
          <p:spPr bwMode="auto">
            <a:xfrm>
              <a:off x="1529557" y="1927225"/>
              <a:ext cx="2584450" cy="2566987"/>
            </a:xfrm>
            <a:custGeom>
              <a:avLst/>
              <a:gdLst>
                <a:gd name="T0" fmla="*/ 1567 w 1628"/>
                <a:gd name="T1" fmla="*/ 0 h 1617"/>
                <a:gd name="T2" fmla="*/ 0 w 1628"/>
                <a:gd name="T3" fmla="*/ 1555 h 1617"/>
                <a:gd name="T4" fmla="*/ 0 w 1628"/>
                <a:gd name="T5" fmla="*/ 1617 h 1617"/>
                <a:gd name="T6" fmla="*/ 1628 w 1628"/>
                <a:gd name="T7" fmla="*/ 0 h 1617"/>
                <a:gd name="T8" fmla="*/ 1567 w 1628"/>
                <a:gd name="T9" fmla="*/ 0 h 1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8" h="1617">
                  <a:moveTo>
                    <a:pt x="1567" y="0"/>
                  </a:moveTo>
                  <a:lnTo>
                    <a:pt x="0" y="1555"/>
                  </a:lnTo>
                  <a:lnTo>
                    <a:pt x="0" y="1617"/>
                  </a:lnTo>
                  <a:lnTo>
                    <a:pt x="1628" y="0"/>
                  </a:lnTo>
                  <a:lnTo>
                    <a:pt x="1567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0" name="Freeform 255"/>
            <p:cNvSpPr>
              <a:spLocks/>
            </p:cNvSpPr>
            <p:nvPr/>
          </p:nvSpPr>
          <p:spPr bwMode="auto">
            <a:xfrm>
              <a:off x="1529557" y="1927225"/>
              <a:ext cx="2681288" cy="2671762"/>
            </a:xfrm>
            <a:custGeom>
              <a:avLst/>
              <a:gdLst>
                <a:gd name="T0" fmla="*/ 1628 w 1689"/>
                <a:gd name="T1" fmla="*/ 0 h 1683"/>
                <a:gd name="T2" fmla="*/ 0 w 1689"/>
                <a:gd name="T3" fmla="*/ 1617 h 1683"/>
                <a:gd name="T4" fmla="*/ 0 w 1689"/>
                <a:gd name="T5" fmla="*/ 1683 h 1683"/>
                <a:gd name="T6" fmla="*/ 1689 w 1689"/>
                <a:gd name="T7" fmla="*/ 5 h 1683"/>
                <a:gd name="T8" fmla="*/ 1628 w 1689"/>
                <a:gd name="T9" fmla="*/ 0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9" h="1683">
                  <a:moveTo>
                    <a:pt x="1628" y="0"/>
                  </a:moveTo>
                  <a:lnTo>
                    <a:pt x="0" y="1617"/>
                  </a:lnTo>
                  <a:lnTo>
                    <a:pt x="0" y="1683"/>
                  </a:lnTo>
                  <a:lnTo>
                    <a:pt x="1689" y="5"/>
                  </a:lnTo>
                  <a:lnTo>
                    <a:pt x="1628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1" name="Freeform 256"/>
            <p:cNvSpPr>
              <a:spLocks/>
            </p:cNvSpPr>
            <p:nvPr/>
          </p:nvSpPr>
          <p:spPr bwMode="auto">
            <a:xfrm>
              <a:off x="1529557" y="1935163"/>
              <a:ext cx="2778125" cy="2760662"/>
            </a:xfrm>
            <a:custGeom>
              <a:avLst/>
              <a:gdLst>
                <a:gd name="T0" fmla="*/ 1689 w 1750"/>
                <a:gd name="T1" fmla="*/ 0 h 1739"/>
                <a:gd name="T2" fmla="*/ 0 w 1750"/>
                <a:gd name="T3" fmla="*/ 1678 h 1739"/>
                <a:gd name="T4" fmla="*/ 0 w 1750"/>
                <a:gd name="T5" fmla="*/ 1739 h 1739"/>
                <a:gd name="T6" fmla="*/ 1750 w 1750"/>
                <a:gd name="T7" fmla="*/ 0 h 1739"/>
                <a:gd name="T8" fmla="*/ 1689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689" y="0"/>
                  </a:moveTo>
                  <a:lnTo>
                    <a:pt x="0" y="1678"/>
                  </a:lnTo>
                  <a:lnTo>
                    <a:pt x="0" y="1739"/>
                  </a:lnTo>
                  <a:lnTo>
                    <a:pt x="1750" y="0"/>
                  </a:lnTo>
                  <a:lnTo>
                    <a:pt x="1689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2" name="Freeform 257"/>
            <p:cNvSpPr>
              <a:spLocks/>
            </p:cNvSpPr>
            <p:nvPr/>
          </p:nvSpPr>
          <p:spPr bwMode="auto">
            <a:xfrm>
              <a:off x="1529557" y="1935163"/>
              <a:ext cx="2874963" cy="2857500"/>
            </a:xfrm>
            <a:custGeom>
              <a:avLst/>
              <a:gdLst>
                <a:gd name="T0" fmla="*/ 1750 w 1811"/>
                <a:gd name="T1" fmla="*/ 0 h 1800"/>
                <a:gd name="T2" fmla="*/ 0 w 1811"/>
                <a:gd name="T3" fmla="*/ 1739 h 1800"/>
                <a:gd name="T4" fmla="*/ 0 w 1811"/>
                <a:gd name="T5" fmla="*/ 1800 h 1800"/>
                <a:gd name="T6" fmla="*/ 1811 w 1811"/>
                <a:gd name="T7" fmla="*/ 0 h 1800"/>
                <a:gd name="T8" fmla="*/ 1750 w 1811"/>
                <a:gd name="T9" fmla="*/ 0 h 1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1" h="1800">
                  <a:moveTo>
                    <a:pt x="1750" y="0"/>
                  </a:moveTo>
                  <a:lnTo>
                    <a:pt x="0" y="1739"/>
                  </a:lnTo>
                  <a:lnTo>
                    <a:pt x="0" y="1800"/>
                  </a:lnTo>
                  <a:lnTo>
                    <a:pt x="1811" y="0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3" name="Freeform 258"/>
            <p:cNvSpPr>
              <a:spLocks/>
            </p:cNvSpPr>
            <p:nvPr/>
          </p:nvSpPr>
          <p:spPr bwMode="auto">
            <a:xfrm>
              <a:off x="1529557" y="1935163"/>
              <a:ext cx="2971800" cy="2963862"/>
            </a:xfrm>
            <a:custGeom>
              <a:avLst/>
              <a:gdLst>
                <a:gd name="T0" fmla="*/ 1811 w 1872"/>
                <a:gd name="T1" fmla="*/ 0 h 1867"/>
                <a:gd name="T2" fmla="*/ 0 w 1872"/>
                <a:gd name="T3" fmla="*/ 1800 h 1867"/>
                <a:gd name="T4" fmla="*/ 0 w 1872"/>
                <a:gd name="T5" fmla="*/ 1867 h 1867"/>
                <a:gd name="T6" fmla="*/ 1872 w 1872"/>
                <a:gd name="T7" fmla="*/ 6 h 1867"/>
                <a:gd name="T8" fmla="*/ 1811 w 1872"/>
                <a:gd name="T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2" h="1867">
                  <a:moveTo>
                    <a:pt x="1811" y="0"/>
                  </a:moveTo>
                  <a:lnTo>
                    <a:pt x="0" y="1800"/>
                  </a:lnTo>
                  <a:lnTo>
                    <a:pt x="0" y="1867"/>
                  </a:lnTo>
                  <a:lnTo>
                    <a:pt x="1872" y="6"/>
                  </a:lnTo>
                  <a:lnTo>
                    <a:pt x="18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4" name="Freeform 259"/>
            <p:cNvSpPr>
              <a:spLocks/>
            </p:cNvSpPr>
            <p:nvPr/>
          </p:nvSpPr>
          <p:spPr bwMode="auto">
            <a:xfrm>
              <a:off x="1529557" y="1944688"/>
              <a:ext cx="3068638" cy="2963862"/>
            </a:xfrm>
            <a:custGeom>
              <a:avLst/>
              <a:gdLst>
                <a:gd name="T0" fmla="*/ 1933 w 1933"/>
                <a:gd name="T1" fmla="*/ 0 h 1867"/>
                <a:gd name="T2" fmla="*/ 1872 w 1933"/>
                <a:gd name="T3" fmla="*/ 0 h 1867"/>
                <a:gd name="T4" fmla="*/ 0 w 1933"/>
                <a:gd name="T5" fmla="*/ 1861 h 1867"/>
                <a:gd name="T6" fmla="*/ 0 w 1933"/>
                <a:gd name="T7" fmla="*/ 1867 h 1867"/>
                <a:gd name="T8" fmla="*/ 61 w 1933"/>
                <a:gd name="T9" fmla="*/ 1861 h 1867"/>
                <a:gd name="T10" fmla="*/ 1933 w 1933"/>
                <a:gd name="T11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33" h="1867">
                  <a:moveTo>
                    <a:pt x="1933" y="0"/>
                  </a:moveTo>
                  <a:lnTo>
                    <a:pt x="1872" y="0"/>
                  </a:lnTo>
                  <a:lnTo>
                    <a:pt x="0" y="1861"/>
                  </a:lnTo>
                  <a:lnTo>
                    <a:pt x="0" y="1867"/>
                  </a:lnTo>
                  <a:lnTo>
                    <a:pt x="61" y="1861"/>
                  </a:lnTo>
                  <a:lnTo>
                    <a:pt x="1933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5" name="Freeform 260"/>
            <p:cNvSpPr>
              <a:spLocks/>
            </p:cNvSpPr>
            <p:nvPr/>
          </p:nvSpPr>
          <p:spPr bwMode="auto">
            <a:xfrm>
              <a:off x="1626394" y="1944688"/>
              <a:ext cx="3070225" cy="2954337"/>
            </a:xfrm>
            <a:custGeom>
              <a:avLst/>
              <a:gdLst>
                <a:gd name="T0" fmla="*/ 67 w 1934"/>
                <a:gd name="T1" fmla="*/ 1861 h 1861"/>
                <a:gd name="T2" fmla="*/ 1934 w 1934"/>
                <a:gd name="T3" fmla="*/ 5 h 1861"/>
                <a:gd name="T4" fmla="*/ 1872 w 1934"/>
                <a:gd name="T5" fmla="*/ 0 h 1861"/>
                <a:gd name="T6" fmla="*/ 0 w 1934"/>
                <a:gd name="T7" fmla="*/ 1861 h 1861"/>
                <a:gd name="T8" fmla="*/ 67 w 1934"/>
                <a:gd name="T9" fmla="*/ 1861 h 18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4" h="1861">
                  <a:moveTo>
                    <a:pt x="67" y="1861"/>
                  </a:moveTo>
                  <a:lnTo>
                    <a:pt x="1934" y="5"/>
                  </a:lnTo>
                  <a:lnTo>
                    <a:pt x="1872" y="0"/>
                  </a:lnTo>
                  <a:lnTo>
                    <a:pt x="0" y="1861"/>
                  </a:lnTo>
                  <a:lnTo>
                    <a:pt x="67" y="1861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261"/>
            <p:cNvSpPr>
              <a:spLocks/>
            </p:cNvSpPr>
            <p:nvPr/>
          </p:nvSpPr>
          <p:spPr bwMode="auto">
            <a:xfrm>
              <a:off x="1732757" y="1952625"/>
              <a:ext cx="3068638" cy="2946400"/>
            </a:xfrm>
            <a:custGeom>
              <a:avLst/>
              <a:gdLst>
                <a:gd name="T0" fmla="*/ 61 w 1933"/>
                <a:gd name="T1" fmla="*/ 1856 h 1856"/>
                <a:gd name="T2" fmla="*/ 1933 w 1933"/>
                <a:gd name="T3" fmla="*/ 0 h 1856"/>
                <a:gd name="T4" fmla="*/ 1867 w 1933"/>
                <a:gd name="T5" fmla="*/ 0 h 1856"/>
                <a:gd name="T6" fmla="*/ 0 w 1933"/>
                <a:gd name="T7" fmla="*/ 1856 h 1856"/>
                <a:gd name="T8" fmla="*/ 61 w 1933"/>
                <a:gd name="T9" fmla="*/ 1856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1" y="1856"/>
                  </a:moveTo>
                  <a:lnTo>
                    <a:pt x="1933" y="0"/>
                  </a:lnTo>
                  <a:lnTo>
                    <a:pt x="1867" y="0"/>
                  </a:lnTo>
                  <a:lnTo>
                    <a:pt x="0" y="1856"/>
                  </a:lnTo>
                  <a:lnTo>
                    <a:pt x="61" y="1856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262"/>
            <p:cNvSpPr>
              <a:spLocks/>
            </p:cNvSpPr>
            <p:nvPr/>
          </p:nvSpPr>
          <p:spPr bwMode="auto">
            <a:xfrm>
              <a:off x="1829594" y="1952625"/>
              <a:ext cx="3068638" cy="2946400"/>
            </a:xfrm>
            <a:custGeom>
              <a:avLst/>
              <a:gdLst>
                <a:gd name="T0" fmla="*/ 66 w 1933"/>
                <a:gd name="T1" fmla="*/ 1851 h 1856"/>
                <a:gd name="T2" fmla="*/ 1933 w 1933"/>
                <a:gd name="T3" fmla="*/ 0 h 1856"/>
                <a:gd name="T4" fmla="*/ 1872 w 1933"/>
                <a:gd name="T5" fmla="*/ 0 h 1856"/>
                <a:gd name="T6" fmla="*/ 0 w 1933"/>
                <a:gd name="T7" fmla="*/ 1856 h 1856"/>
                <a:gd name="T8" fmla="*/ 66 w 1933"/>
                <a:gd name="T9" fmla="*/ 1851 h 1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33" h="1856">
                  <a:moveTo>
                    <a:pt x="66" y="1851"/>
                  </a:moveTo>
                  <a:lnTo>
                    <a:pt x="1933" y="0"/>
                  </a:lnTo>
                  <a:lnTo>
                    <a:pt x="1872" y="0"/>
                  </a:lnTo>
                  <a:lnTo>
                    <a:pt x="0" y="1856"/>
                  </a:lnTo>
                  <a:lnTo>
                    <a:pt x="66" y="1851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263"/>
            <p:cNvSpPr>
              <a:spLocks/>
            </p:cNvSpPr>
            <p:nvPr/>
          </p:nvSpPr>
          <p:spPr bwMode="auto">
            <a:xfrm>
              <a:off x="1934369" y="1952625"/>
              <a:ext cx="3062288" cy="2938462"/>
            </a:xfrm>
            <a:custGeom>
              <a:avLst/>
              <a:gdLst>
                <a:gd name="T0" fmla="*/ 67 w 1929"/>
                <a:gd name="T1" fmla="*/ 1851 h 1851"/>
                <a:gd name="T2" fmla="*/ 1929 w 1929"/>
                <a:gd name="T3" fmla="*/ 6 h 1851"/>
                <a:gd name="T4" fmla="*/ 1867 w 1929"/>
                <a:gd name="T5" fmla="*/ 0 h 1851"/>
                <a:gd name="T6" fmla="*/ 0 w 1929"/>
                <a:gd name="T7" fmla="*/ 1851 h 1851"/>
                <a:gd name="T8" fmla="*/ 67 w 1929"/>
                <a:gd name="T9" fmla="*/ 1851 h 18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9" h="1851">
                  <a:moveTo>
                    <a:pt x="67" y="1851"/>
                  </a:moveTo>
                  <a:lnTo>
                    <a:pt x="1929" y="6"/>
                  </a:lnTo>
                  <a:lnTo>
                    <a:pt x="1867" y="0"/>
                  </a:lnTo>
                  <a:lnTo>
                    <a:pt x="0" y="1851"/>
                  </a:lnTo>
                  <a:lnTo>
                    <a:pt x="67" y="1851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264"/>
            <p:cNvSpPr>
              <a:spLocks/>
            </p:cNvSpPr>
            <p:nvPr/>
          </p:nvSpPr>
          <p:spPr bwMode="auto">
            <a:xfrm>
              <a:off x="2040732" y="1962150"/>
              <a:ext cx="3052763" cy="2928937"/>
            </a:xfrm>
            <a:custGeom>
              <a:avLst/>
              <a:gdLst>
                <a:gd name="T0" fmla="*/ 67 w 1923"/>
                <a:gd name="T1" fmla="*/ 1839 h 1845"/>
                <a:gd name="T2" fmla="*/ 1923 w 1923"/>
                <a:gd name="T3" fmla="*/ 0 h 1845"/>
                <a:gd name="T4" fmla="*/ 1862 w 1923"/>
                <a:gd name="T5" fmla="*/ 0 h 1845"/>
                <a:gd name="T6" fmla="*/ 0 w 1923"/>
                <a:gd name="T7" fmla="*/ 1845 h 1845"/>
                <a:gd name="T8" fmla="*/ 67 w 1923"/>
                <a:gd name="T9" fmla="*/ 1839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3" h="1845">
                  <a:moveTo>
                    <a:pt x="67" y="1839"/>
                  </a:moveTo>
                  <a:lnTo>
                    <a:pt x="1923" y="0"/>
                  </a:lnTo>
                  <a:lnTo>
                    <a:pt x="1862" y="0"/>
                  </a:lnTo>
                  <a:lnTo>
                    <a:pt x="0" y="1845"/>
                  </a:lnTo>
                  <a:lnTo>
                    <a:pt x="67" y="1839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265"/>
            <p:cNvSpPr>
              <a:spLocks/>
            </p:cNvSpPr>
            <p:nvPr/>
          </p:nvSpPr>
          <p:spPr bwMode="auto">
            <a:xfrm>
              <a:off x="2147094" y="1962150"/>
              <a:ext cx="3043238" cy="2919412"/>
            </a:xfrm>
            <a:custGeom>
              <a:avLst/>
              <a:gdLst>
                <a:gd name="T0" fmla="*/ 66 w 1917"/>
                <a:gd name="T1" fmla="*/ 1839 h 1839"/>
                <a:gd name="T2" fmla="*/ 1917 w 1917"/>
                <a:gd name="T3" fmla="*/ 0 h 1839"/>
                <a:gd name="T4" fmla="*/ 1856 w 1917"/>
                <a:gd name="T5" fmla="*/ 0 h 1839"/>
                <a:gd name="T6" fmla="*/ 0 w 1917"/>
                <a:gd name="T7" fmla="*/ 1839 h 1839"/>
                <a:gd name="T8" fmla="*/ 66 w 1917"/>
                <a:gd name="T9" fmla="*/ 1839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7" h="1839">
                  <a:moveTo>
                    <a:pt x="66" y="1839"/>
                  </a:moveTo>
                  <a:lnTo>
                    <a:pt x="1917" y="0"/>
                  </a:lnTo>
                  <a:lnTo>
                    <a:pt x="1856" y="0"/>
                  </a:lnTo>
                  <a:lnTo>
                    <a:pt x="0" y="1839"/>
                  </a:lnTo>
                  <a:lnTo>
                    <a:pt x="66" y="1839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1" name="Freeform 266"/>
            <p:cNvSpPr>
              <a:spLocks/>
            </p:cNvSpPr>
            <p:nvPr/>
          </p:nvSpPr>
          <p:spPr bwMode="auto">
            <a:xfrm>
              <a:off x="2251869" y="1962150"/>
              <a:ext cx="3035300" cy="2919412"/>
            </a:xfrm>
            <a:custGeom>
              <a:avLst/>
              <a:gdLst>
                <a:gd name="T0" fmla="*/ 67 w 1912"/>
                <a:gd name="T1" fmla="*/ 1833 h 1839"/>
                <a:gd name="T2" fmla="*/ 1912 w 1912"/>
                <a:gd name="T3" fmla="*/ 5 h 1839"/>
                <a:gd name="T4" fmla="*/ 1851 w 1912"/>
                <a:gd name="T5" fmla="*/ 0 h 1839"/>
                <a:gd name="T6" fmla="*/ 0 w 1912"/>
                <a:gd name="T7" fmla="*/ 1839 h 1839"/>
                <a:gd name="T8" fmla="*/ 67 w 1912"/>
                <a:gd name="T9" fmla="*/ 1833 h 1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839">
                  <a:moveTo>
                    <a:pt x="67" y="1833"/>
                  </a:moveTo>
                  <a:lnTo>
                    <a:pt x="1912" y="5"/>
                  </a:lnTo>
                  <a:lnTo>
                    <a:pt x="1851" y="0"/>
                  </a:lnTo>
                  <a:lnTo>
                    <a:pt x="0" y="1839"/>
                  </a:lnTo>
                  <a:lnTo>
                    <a:pt x="67" y="1833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2" name="Freeform 267"/>
            <p:cNvSpPr>
              <a:spLocks/>
            </p:cNvSpPr>
            <p:nvPr/>
          </p:nvSpPr>
          <p:spPr bwMode="auto">
            <a:xfrm>
              <a:off x="2358232" y="1970088"/>
              <a:ext cx="3132138" cy="2901950"/>
            </a:xfrm>
            <a:custGeom>
              <a:avLst/>
              <a:gdLst>
                <a:gd name="T0" fmla="*/ 133 w 1973"/>
                <a:gd name="T1" fmla="*/ 1828 h 1828"/>
                <a:gd name="T2" fmla="*/ 1973 w 1973"/>
                <a:gd name="T3" fmla="*/ 6 h 1828"/>
                <a:gd name="T4" fmla="*/ 1845 w 1973"/>
                <a:gd name="T5" fmla="*/ 0 h 1828"/>
                <a:gd name="T6" fmla="*/ 0 w 1973"/>
                <a:gd name="T7" fmla="*/ 1828 h 1828"/>
                <a:gd name="T8" fmla="*/ 133 w 1973"/>
                <a:gd name="T9" fmla="*/ 1828 h 1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3" h="1828">
                  <a:moveTo>
                    <a:pt x="133" y="1828"/>
                  </a:moveTo>
                  <a:lnTo>
                    <a:pt x="1973" y="6"/>
                  </a:lnTo>
                  <a:lnTo>
                    <a:pt x="1845" y="0"/>
                  </a:lnTo>
                  <a:lnTo>
                    <a:pt x="0" y="1828"/>
                  </a:lnTo>
                  <a:lnTo>
                    <a:pt x="133" y="1828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3" name="Freeform 268"/>
            <p:cNvSpPr>
              <a:spLocks/>
            </p:cNvSpPr>
            <p:nvPr/>
          </p:nvSpPr>
          <p:spPr bwMode="auto">
            <a:xfrm>
              <a:off x="2569369" y="1979613"/>
              <a:ext cx="3017838" cy="2892425"/>
            </a:xfrm>
            <a:custGeom>
              <a:avLst/>
              <a:gdLst>
                <a:gd name="T0" fmla="*/ 73 w 1901"/>
                <a:gd name="T1" fmla="*/ 1817 h 1822"/>
                <a:gd name="T2" fmla="*/ 1901 w 1901"/>
                <a:gd name="T3" fmla="*/ 0 h 1822"/>
                <a:gd name="T4" fmla="*/ 1840 w 1901"/>
                <a:gd name="T5" fmla="*/ 0 h 1822"/>
                <a:gd name="T6" fmla="*/ 0 w 1901"/>
                <a:gd name="T7" fmla="*/ 1822 h 1822"/>
                <a:gd name="T8" fmla="*/ 73 w 1901"/>
                <a:gd name="T9" fmla="*/ 1817 h 1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1" h="1822">
                  <a:moveTo>
                    <a:pt x="73" y="1817"/>
                  </a:moveTo>
                  <a:lnTo>
                    <a:pt x="1901" y="0"/>
                  </a:lnTo>
                  <a:lnTo>
                    <a:pt x="1840" y="0"/>
                  </a:lnTo>
                  <a:lnTo>
                    <a:pt x="0" y="1822"/>
                  </a:lnTo>
                  <a:lnTo>
                    <a:pt x="73" y="1817"/>
                  </a:lnTo>
                  <a:close/>
                </a:path>
              </a:pathLst>
            </a:custGeom>
            <a:solidFill>
              <a:srgbClr val="8B8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4" name="Freeform 269"/>
            <p:cNvSpPr>
              <a:spLocks/>
            </p:cNvSpPr>
            <p:nvPr/>
          </p:nvSpPr>
          <p:spPr bwMode="auto">
            <a:xfrm>
              <a:off x="2685257" y="1979613"/>
              <a:ext cx="3006725" cy="2884487"/>
            </a:xfrm>
            <a:custGeom>
              <a:avLst/>
              <a:gdLst>
                <a:gd name="T0" fmla="*/ 66 w 1894"/>
                <a:gd name="T1" fmla="*/ 1817 h 1817"/>
                <a:gd name="T2" fmla="*/ 1894 w 1894"/>
                <a:gd name="T3" fmla="*/ 0 h 1817"/>
                <a:gd name="T4" fmla="*/ 1828 w 1894"/>
                <a:gd name="T5" fmla="*/ 0 h 1817"/>
                <a:gd name="T6" fmla="*/ 0 w 1894"/>
                <a:gd name="T7" fmla="*/ 1817 h 1817"/>
                <a:gd name="T8" fmla="*/ 66 w 1894"/>
                <a:gd name="T9" fmla="*/ 1817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4" h="1817">
                  <a:moveTo>
                    <a:pt x="66" y="1817"/>
                  </a:moveTo>
                  <a:lnTo>
                    <a:pt x="1894" y="0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66" y="1817"/>
                  </a:lnTo>
                  <a:close/>
                </a:path>
              </a:pathLst>
            </a:custGeom>
            <a:solidFill>
              <a:srgbClr val="89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70"/>
            <p:cNvSpPr>
              <a:spLocks/>
            </p:cNvSpPr>
            <p:nvPr/>
          </p:nvSpPr>
          <p:spPr bwMode="auto">
            <a:xfrm>
              <a:off x="2790032" y="1979613"/>
              <a:ext cx="3008313" cy="2884487"/>
            </a:xfrm>
            <a:custGeom>
              <a:avLst/>
              <a:gdLst>
                <a:gd name="T0" fmla="*/ 73 w 1895"/>
                <a:gd name="T1" fmla="*/ 1811 h 1817"/>
                <a:gd name="T2" fmla="*/ 1895 w 1895"/>
                <a:gd name="T3" fmla="*/ 6 h 1817"/>
                <a:gd name="T4" fmla="*/ 1828 w 1895"/>
                <a:gd name="T5" fmla="*/ 0 h 1817"/>
                <a:gd name="T6" fmla="*/ 0 w 1895"/>
                <a:gd name="T7" fmla="*/ 1817 h 1817"/>
                <a:gd name="T8" fmla="*/ 73 w 1895"/>
                <a:gd name="T9" fmla="*/ 1811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5" h="1817">
                  <a:moveTo>
                    <a:pt x="73" y="1811"/>
                  </a:moveTo>
                  <a:lnTo>
                    <a:pt x="1895" y="6"/>
                  </a:lnTo>
                  <a:lnTo>
                    <a:pt x="1828" y="0"/>
                  </a:lnTo>
                  <a:lnTo>
                    <a:pt x="0" y="1817"/>
                  </a:lnTo>
                  <a:lnTo>
                    <a:pt x="73" y="1811"/>
                  </a:lnTo>
                  <a:close/>
                </a:path>
              </a:pathLst>
            </a:custGeom>
            <a:solidFill>
              <a:srgbClr val="8689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271"/>
            <p:cNvSpPr>
              <a:spLocks/>
            </p:cNvSpPr>
            <p:nvPr/>
          </p:nvSpPr>
          <p:spPr bwMode="auto">
            <a:xfrm>
              <a:off x="2905919" y="1989138"/>
              <a:ext cx="2998788" cy="2865437"/>
            </a:xfrm>
            <a:custGeom>
              <a:avLst/>
              <a:gdLst>
                <a:gd name="T0" fmla="*/ 1822 w 1889"/>
                <a:gd name="T1" fmla="*/ 0 h 1805"/>
                <a:gd name="T2" fmla="*/ 0 w 1889"/>
                <a:gd name="T3" fmla="*/ 1805 h 1805"/>
                <a:gd name="T4" fmla="*/ 66 w 1889"/>
                <a:gd name="T5" fmla="*/ 1805 h 1805"/>
                <a:gd name="T6" fmla="*/ 1889 w 1889"/>
                <a:gd name="T7" fmla="*/ 0 h 1805"/>
                <a:gd name="T8" fmla="*/ 1822 w 1889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9" h="1805">
                  <a:moveTo>
                    <a:pt x="1822" y="0"/>
                  </a:moveTo>
                  <a:lnTo>
                    <a:pt x="0" y="1805"/>
                  </a:lnTo>
                  <a:lnTo>
                    <a:pt x="66" y="1805"/>
                  </a:lnTo>
                  <a:lnTo>
                    <a:pt x="1889" y="0"/>
                  </a:lnTo>
                  <a:lnTo>
                    <a:pt x="1822" y="0"/>
                  </a:lnTo>
                  <a:close/>
                </a:path>
              </a:pathLst>
            </a:custGeom>
            <a:solidFill>
              <a:srgbClr val="8386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72"/>
            <p:cNvSpPr>
              <a:spLocks/>
            </p:cNvSpPr>
            <p:nvPr/>
          </p:nvSpPr>
          <p:spPr bwMode="auto">
            <a:xfrm>
              <a:off x="3010694" y="1989138"/>
              <a:ext cx="2990850" cy="2865437"/>
            </a:xfrm>
            <a:custGeom>
              <a:avLst/>
              <a:gdLst>
                <a:gd name="T0" fmla="*/ 1823 w 1884"/>
                <a:gd name="T1" fmla="*/ 0 h 1805"/>
                <a:gd name="T2" fmla="*/ 0 w 1884"/>
                <a:gd name="T3" fmla="*/ 1805 h 1805"/>
                <a:gd name="T4" fmla="*/ 72 w 1884"/>
                <a:gd name="T5" fmla="*/ 1800 h 1805"/>
                <a:gd name="T6" fmla="*/ 1884 w 1884"/>
                <a:gd name="T7" fmla="*/ 5 h 1805"/>
                <a:gd name="T8" fmla="*/ 1823 w 1884"/>
                <a:gd name="T9" fmla="*/ 0 h 1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4" h="1805">
                  <a:moveTo>
                    <a:pt x="1823" y="0"/>
                  </a:moveTo>
                  <a:lnTo>
                    <a:pt x="0" y="1805"/>
                  </a:lnTo>
                  <a:lnTo>
                    <a:pt x="72" y="1800"/>
                  </a:lnTo>
                  <a:lnTo>
                    <a:pt x="1884" y="5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8184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73"/>
            <p:cNvSpPr>
              <a:spLocks/>
            </p:cNvSpPr>
            <p:nvPr/>
          </p:nvSpPr>
          <p:spPr bwMode="auto">
            <a:xfrm>
              <a:off x="3124994" y="1997075"/>
              <a:ext cx="2894013" cy="2849562"/>
            </a:xfrm>
            <a:custGeom>
              <a:avLst/>
              <a:gdLst>
                <a:gd name="T0" fmla="*/ 1823 w 1823"/>
                <a:gd name="T1" fmla="*/ 0 h 1795"/>
                <a:gd name="T2" fmla="*/ 1812 w 1823"/>
                <a:gd name="T3" fmla="*/ 0 h 1795"/>
                <a:gd name="T4" fmla="*/ 0 w 1823"/>
                <a:gd name="T5" fmla="*/ 1795 h 1795"/>
                <a:gd name="T6" fmla="*/ 73 w 1823"/>
                <a:gd name="T7" fmla="*/ 1795 h 1795"/>
                <a:gd name="T8" fmla="*/ 1823 w 1823"/>
                <a:gd name="T9" fmla="*/ 56 h 1795"/>
                <a:gd name="T10" fmla="*/ 1823 w 1823"/>
                <a:gd name="T11" fmla="*/ 0 h 1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3" h="1795">
                  <a:moveTo>
                    <a:pt x="1823" y="0"/>
                  </a:moveTo>
                  <a:lnTo>
                    <a:pt x="1812" y="0"/>
                  </a:lnTo>
                  <a:lnTo>
                    <a:pt x="0" y="1795"/>
                  </a:lnTo>
                  <a:lnTo>
                    <a:pt x="73" y="1795"/>
                  </a:lnTo>
                  <a:lnTo>
                    <a:pt x="1823" y="56"/>
                  </a:lnTo>
                  <a:lnTo>
                    <a:pt x="18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74"/>
            <p:cNvSpPr>
              <a:spLocks/>
            </p:cNvSpPr>
            <p:nvPr/>
          </p:nvSpPr>
          <p:spPr bwMode="auto">
            <a:xfrm>
              <a:off x="3240882" y="2085975"/>
              <a:ext cx="2778125" cy="2760662"/>
            </a:xfrm>
            <a:custGeom>
              <a:avLst/>
              <a:gdLst>
                <a:gd name="T0" fmla="*/ 1750 w 1750"/>
                <a:gd name="T1" fmla="*/ 0 h 1739"/>
                <a:gd name="T2" fmla="*/ 0 w 1750"/>
                <a:gd name="T3" fmla="*/ 1739 h 1739"/>
                <a:gd name="T4" fmla="*/ 66 w 1750"/>
                <a:gd name="T5" fmla="*/ 1739 h 1739"/>
                <a:gd name="T6" fmla="*/ 1750 w 1750"/>
                <a:gd name="T7" fmla="*/ 66 h 1739"/>
                <a:gd name="T8" fmla="*/ 1750 w 1750"/>
                <a:gd name="T9" fmla="*/ 0 h 1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0" h="1739">
                  <a:moveTo>
                    <a:pt x="1750" y="0"/>
                  </a:moveTo>
                  <a:lnTo>
                    <a:pt x="0" y="1739"/>
                  </a:lnTo>
                  <a:lnTo>
                    <a:pt x="66" y="1739"/>
                  </a:lnTo>
                  <a:lnTo>
                    <a:pt x="1750" y="66"/>
                  </a:lnTo>
                  <a:lnTo>
                    <a:pt x="1750" y="0"/>
                  </a:lnTo>
                  <a:close/>
                </a:path>
              </a:pathLst>
            </a:custGeom>
            <a:solidFill>
              <a:srgbClr val="7B7E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75"/>
            <p:cNvSpPr>
              <a:spLocks/>
            </p:cNvSpPr>
            <p:nvPr/>
          </p:nvSpPr>
          <p:spPr bwMode="auto">
            <a:xfrm>
              <a:off x="3345657" y="2190750"/>
              <a:ext cx="2673350" cy="2655887"/>
            </a:xfrm>
            <a:custGeom>
              <a:avLst/>
              <a:gdLst>
                <a:gd name="T0" fmla="*/ 1684 w 1684"/>
                <a:gd name="T1" fmla="*/ 0 h 1673"/>
                <a:gd name="T2" fmla="*/ 0 w 1684"/>
                <a:gd name="T3" fmla="*/ 1673 h 1673"/>
                <a:gd name="T4" fmla="*/ 73 w 1684"/>
                <a:gd name="T5" fmla="*/ 1667 h 1673"/>
                <a:gd name="T6" fmla="*/ 1684 w 1684"/>
                <a:gd name="T7" fmla="*/ 67 h 1673"/>
                <a:gd name="T8" fmla="*/ 1684 w 1684"/>
                <a:gd name="T9" fmla="*/ 0 h 1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4" h="1673">
                  <a:moveTo>
                    <a:pt x="1684" y="0"/>
                  </a:moveTo>
                  <a:lnTo>
                    <a:pt x="0" y="1673"/>
                  </a:lnTo>
                  <a:lnTo>
                    <a:pt x="73" y="1667"/>
                  </a:lnTo>
                  <a:lnTo>
                    <a:pt x="1684" y="67"/>
                  </a:lnTo>
                  <a:lnTo>
                    <a:pt x="1684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76"/>
            <p:cNvSpPr>
              <a:spLocks/>
            </p:cNvSpPr>
            <p:nvPr/>
          </p:nvSpPr>
          <p:spPr bwMode="auto">
            <a:xfrm>
              <a:off x="3461544" y="2297113"/>
              <a:ext cx="2557463" cy="2540000"/>
            </a:xfrm>
            <a:custGeom>
              <a:avLst/>
              <a:gdLst>
                <a:gd name="T0" fmla="*/ 1611 w 1611"/>
                <a:gd name="T1" fmla="*/ 0 h 1600"/>
                <a:gd name="T2" fmla="*/ 0 w 1611"/>
                <a:gd name="T3" fmla="*/ 1600 h 1600"/>
                <a:gd name="T4" fmla="*/ 66 w 1611"/>
                <a:gd name="T5" fmla="*/ 1600 h 1600"/>
                <a:gd name="T6" fmla="*/ 1611 w 1611"/>
                <a:gd name="T7" fmla="*/ 67 h 1600"/>
                <a:gd name="T8" fmla="*/ 1611 w 1611"/>
                <a:gd name="T9" fmla="*/ 0 h 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1" h="1600">
                  <a:moveTo>
                    <a:pt x="1611" y="0"/>
                  </a:moveTo>
                  <a:lnTo>
                    <a:pt x="0" y="1600"/>
                  </a:lnTo>
                  <a:lnTo>
                    <a:pt x="66" y="1600"/>
                  </a:lnTo>
                  <a:lnTo>
                    <a:pt x="1611" y="67"/>
                  </a:lnTo>
                  <a:lnTo>
                    <a:pt x="1611" y="0"/>
                  </a:lnTo>
                  <a:close/>
                </a:path>
              </a:pathLst>
            </a:custGeom>
            <a:solidFill>
              <a:srgbClr val="7679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2" name="Freeform 277"/>
            <p:cNvSpPr>
              <a:spLocks/>
            </p:cNvSpPr>
            <p:nvPr/>
          </p:nvSpPr>
          <p:spPr bwMode="auto">
            <a:xfrm>
              <a:off x="3566319" y="2403475"/>
              <a:ext cx="2452688" cy="2433637"/>
            </a:xfrm>
            <a:custGeom>
              <a:avLst/>
              <a:gdLst>
                <a:gd name="T0" fmla="*/ 1545 w 1545"/>
                <a:gd name="T1" fmla="*/ 0 h 1533"/>
                <a:gd name="T2" fmla="*/ 0 w 1545"/>
                <a:gd name="T3" fmla="*/ 1533 h 1533"/>
                <a:gd name="T4" fmla="*/ 73 w 1545"/>
                <a:gd name="T5" fmla="*/ 1528 h 1533"/>
                <a:gd name="T6" fmla="*/ 1545 w 1545"/>
                <a:gd name="T7" fmla="*/ 66 h 1533"/>
                <a:gd name="T8" fmla="*/ 1545 w 1545"/>
                <a:gd name="T9" fmla="*/ 0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5" h="1533">
                  <a:moveTo>
                    <a:pt x="1545" y="0"/>
                  </a:moveTo>
                  <a:lnTo>
                    <a:pt x="0" y="1533"/>
                  </a:lnTo>
                  <a:lnTo>
                    <a:pt x="73" y="1528"/>
                  </a:lnTo>
                  <a:lnTo>
                    <a:pt x="1545" y="66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3" name="Freeform 278"/>
            <p:cNvSpPr>
              <a:spLocks/>
            </p:cNvSpPr>
            <p:nvPr/>
          </p:nvSpPr>
          <p:spPr bwMode="auto">
            <a:xfrm>
              <a:off x="3682207" y="2508250"/>
              <a:ext cx="2336800" cy="2320925"/>
            </a:xfrm>
            <a:custGeom>
              <a:avLst/>
              <a:gdLst>
                <a:gd name="T0" fmla="*/ 1472 w 1472"/>
                <a:gd name="T1" fmla="*/ 0 h 1462"/>
                <a:gd name="T2" fmla="*/ 0 w 1472"/>
                <a:gd name="T3" fmla="*/ 1462 h 1462"/>
                <a:gd name="T4" fmla="*/ 66 w 1472"/>
                <a:gd name="T5" fmla="*/ 1462 h 1462"/>
                <a:gd name="T6" fmla="*/ 1472 w 1472"/>
                <a:gd name="T7" fmla="*/ 67 h 1462"/>
                <a:gd name="T8" fmla="*/ 1472 w 1472"/>
                <a:gd name="T9" fmla="*/ 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462">
                  <a:moveTo>
                    <a:pt x="1472" y="0"/>
                  </a:moveTo>
                  <a:lnTo>
                    <a:pt x="0" y="1462"/>
                  </a:lnTo>
                  <a:lnTo>
                    <a:pt x="66" y="1462"/>
                  </a:lnTo>
                  <a:lnTo>
                    <a:pt x="1472" y="67"/>
                  </a:lnTo>
                  <a:lnTo>
                    <a:pt x="1472" y="0"/>
                  </a:lnTo>
                  <a:close/>
                </a:path>
              </a:pathLst>
            </a:custGeom>
            <a:solidFill>
              <a:srgbClr val="7174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4" name="Freeform 279"/>
            <p:cNvSpPr>
              <a:spLocks/>
            </p:cNvSpPr>
            <p:nvPr/>
          </p:nvSpPr>
          <p:spPr bwMode="auto">
            <a:xfrm>
              <a:off x="3786982" y="2614613"/>
              <a:ext cx="2232025" cy="2214562"/>
            </a:xfrm>
            <a:custGeom>
              <a:avLst/>
              <a:gdLst>
                <a:gd name="T0" fmla="*/ 1406 w 1406"/>
                <a:gd name="T1" fmla="*/ 0 h 1395"/>
                <a:gd name="T2" fmla="*/ 0 w 1406"/>
                <a:gd name="T3" fmla="*/ 1395 h 1395"/>
                <a:gd name="T4" fmla="*/ 72 w 1406"/>
                <a:gd name="T5" fmla="*/ 1389 h 1395"/>
                <a:gd name="T6" fmla="*/ 1406 w 1406"/>
                <a:gd name="T7" fmla="*/ 67 h 1395"/>
                <a:gd name="T8" fmla="*/ 1406 w 1406"/>
                <a:gd name="T9" fmla="*/ 0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6" h="1395">
                  <a:moveTo>
                    <a:pt x="1406" y="0"/>
                  </a:moveTo>
                  <a:lnTo>
                    <a:pt x="0" y="1395"/>
                  </a:lnTo>
                  <a:lnTo>
                    <a:pt x="72" y="1389"/>
                  </a:lnTo>
                  <a:lnTo>
                    <a:pt x="1406" y="6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5" name="Freeform 280"/>
            <p:cNvSpPr>
              <a:spLocks/>
            </p:cNvSpPr>
            <p:nvPr/>
          </p:nvSpPr>
          <p:spPr bwMode="auto">
            <a:xfrm>
              <a:off x="3901282" y="2720975"/>
              <a:ext cx="2117725" cy="2098675"/>
            </a:xfrm>
            <a:custGeom>
              <a:avLst/>
              <a:gdLst>
                <a:gd name="T0" fmla="*/ 1334 w 1334"/>
                <a:gd name="T1" fmla="*/ 0 h 1322"/>
                <a:gd name="T2" fmla="*/ 0 w 1334"/>
                <a:gd name="T3" fmla="*/ 1322 h 1322"/>
                <a:gd name="T4" fmla="*/ 67 w 1334"/>
                <a:gd name="T5" fmla="*/ 1322 h 1322"/>
                <a:gd name="T6" fmla="*/ 1334 w 1334"/>
                <a:gd name="T7" fmla="*/ 66 h 1322"/>
                <a:gd name="T8" fmla="*/ 1334 w 1334"/>
                <a:gd name="T9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4" h="1322">
                  <a:moveTo>
                    <a:pt x="1334" y="0"/>
                  </a:moveTo>
                  <a:lnTo>
                    <a:pt x="0" y="1322"/>
                  </a:lnTo>
                  <a:lnTo>
                    <a:pt x="67" y="1322"/>
                  </a:lnTo>
                  <a:lnTo>
                    <a:pt x="1334" y="66"/>
                  </a:lnTo>
                  <a:lnTo>
                    <a:pt x="1334" y="0"/>
                  </a:lnTo>
                  <a:close/>
                </a:path>
              </a:pathLst>
            </a:custGeom>
            <a:solidFill>
              <a:srgbClr val="6B6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6" name="Freeform 281"/>
            <p:cNvSpPr>
              <a:spLocks/>
            </p:cNvSpPr>
            <p:nvPr/>
          </p:nvSpPr>
          <p:spPr bwMode="auto">
            <a:xfrm>
              <a:off x="4007644" y="2825750"/>
              <a:ext cx="2011363" cy="1993900"/>
            </a:xfrm>
            <a:custGeom>
              <a:avLst/>
              <a:gdLst>
                <a:gd name="T0" fmla="*/ 1267 w 1267"/>
                <a:gd name="T1" fmla="*/ 0 h 1256"/>
                <a:gd name="T2" fmla="*/ 0 w 1267"/>
                <a:gd name="T3" fmla="*/ 1256 h 1256"/>
                <a:gd name="T4" fmla="*/ 72 w 1267"/>
                <a:gd name="T5" fmla="*/ 1256 h 1256"/>
                <a:gd name="T6" fmla="*/ 1267 w 1267"/>
                <a:gd name="T7" fmla="*/ 67 h 1256"/>
                <a:gd name="T8" fmla="*/ 1267 w 1267"/>
                <a:gd name="T9" fmla="*/ 0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7" h="1256">
                  <a:moveTo>
                    <a:pt x="1267" y="0"/>
                  </a:moveTo>
                  <a:lnTo>
                    <a:pt x="0" y="1256"/>
                  </a:lnTo>
                  <a:lnTo>
                    <a:pt x="72" y="1256"/>
                  </a:lnTo>
                  <a:lnTo>
                    <a:pt x="1267" y="6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6A6C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82"/>
            <p:cNvSpPr>
              <a:spLocks/>
            </p:cNvSpPr>
            <p:nvPr/>
          </p:nvSpPr>
          <p:spPr bwMode="auto">
            <a:xfrm>
              <a:off x="4121944" y="2932113"/>
              <a:ext cx="1897063" cy="1887537"/>
            </a:xfrm>
            <a:custGeom>
              <a:avLst/>
              <a:gdLst>
                <a:gd name="T0" fmla="*/ 1195 w 1195"/>
                <a:gd name="T1" fmla="*/ 0 h 1189"/>
                <a:gd name="T2" fmla="*/ 0 w 1195"/>
                <a:gd name="T3" fmla="*/ 1189 h 1189"/>
                <a:gd name="T4" fmla="*/ 73 w 1195"/>
                <a:gd name="T5" fmla="*/ 1184 h 1189"/>
                <a:gd name="T6" fmla="*/ 1195 w 1195"/>
                <a:gd name="T7" fmla="*/ 67 h 1189"/>
                <a:gd name="T8" fmla="*/ 1195 w 1195"/>
                <a:gd name="T9" fmla="*/ 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5" h="1189">
                  <a:moveTo>
                    <a:pt x="1195" y="0"/>
                  </a:moveTo>
                  <a:lnTo>
                    <a:pt x="0" y="1189"/>
                  </a:lnTo>
                  <a:lnTo>
                    <a:pt x="73" y="1184"/>
                  </a:lnTo>
                  <a:lnTo>
                    <a:pt x="1195" y="67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rgbClr val="66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83"/>
            <p:cNvSpPr>
              <a:spLocks/>
            </p:cNvSpPr>
            <p:nvPr/>
          </p:nvSpPr>
          <p:spPr bwMode="auto">
            <a:xfrm>
              <a:off x="4237832" y="3038475"/>
              <a:ext cx="1781175" cy="1773237"/>
            </a:xfrm>
            <a:custGeom>
              <a:avLst/>
              <a:gdLst>
                <a:gd name="T0" fmla="*/ 1122 w 1122"/>
                <a:gd name="T1" fmla="*/ 0 h 1117"/>
                <a:gd name="T2" fmla="*/ 0 w 1122"/>
                <a:gd name="T3" fmla="*/ 1117 h 1117"/>
                <a:gd name="T4" fmla="*/ 66 w 1122"/>
                <a:gd name="T5" fmla="*/ 1117 h 1117"/>
                <a:gd name="T6" fmla="*/ 1122 w 1122"/>
                <a:gd name="T7" fmla="*/ 66 h 1117"/>
                <a:gd name="T8" fmla="*/ 1122 w 1122"/>
                <a:gd name="T9" fmla="*/ 0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2" h="1117">
                  <a:moveTo>
                    <a:pt x="1122" y="0"/>
                  </a:moveTo>
                  <a:lnTo>
                    <a:pt x="0" y="1117"/>
                  </a:lnTo>
                  <a:lnTo>
                    <a:pt x="66" y="1117"/>
                  </a:lnTo>
                  <a:lnTo>
                    <a:pt x="1122" y="66"/>
                  </a:lnTo>
                  <a:lnTo>
                    <a:pt x="1122" y="0"/>
                  </a:lnTo>
                  <a:close/>
                </a:path>
              </a:pathLst>
            </a:custGeom>
            <a:solidFill>
              <a:srgbClr val="636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84"/>
            <p:cNvSpPr>
              <a:spLocks/>
            </p:cNvSpPr>
            <p:nvPr/>
          </p:nvSpPr>
          <p:spPr bwMode="auto">
            <a:xfrm>
              <a:off x="4342607" y="3143250"/>
              <a:ext cx="1676400" cy="1668462"/>
            </a:xfrm>
            <a:custGeom>
              <a:avLst/>
              <a:gdLst>
                <a:gd name="T0" fmla="*/ 1056 w 1056"/>
                <a:gd name="T1" fmla="*/ 0 h 1051"/>
                <a:gd name="T2" fmla="*/ 0 w 1056"/>
                <a:gd name="T3" fmla="*/ 1051 h 1051"/>
                <a:gd name="T4" fmla="*/ 73 w 1056"/>
                <a:gd name="T5" fmla="*/ 1045 h 1051"/>
                <a:gd name="T6" fmla="*/ 1056 w 1056"/>
                <a:gd name="T7" fmla="*/ 67 h 1051"/>
                <a:gd name="T8" fmla="*/ 1056 w 1056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051">
                  <a:moveTo>
                    <a:pt x="1056" y="0"/>
                  </a:moveTo>
                  <a:lnTo>
                    <a:pt x="0" y="1051"/>
                  </a:lnTo>
                  <a:lnTo>
                    <a:pt x="73" y="1045"/>
                  </a:lnTo>
                  <a:lnTo>
                    <a:pt x="1056" y="67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rgbClr val="6164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85"/>
            <p:cNvSpPr>
              <a:spLocks/>
            </p:cNvSpPr>
            <p:nvPr/>
          </p:nvSpPr>
          <p:spPr bwMode="auto">
            <a:xfrm>
              <a:off x="4458494" y="3249613"/>
              <a:ext cx="1560513" cy="1552575"/>
            </a:xfrm>
            <a:custGeom>
              <a:avLst/>
              <a:gdLst>
                <a:gd name="T0" fmla="*/ 983 w 983"/>
                <a:gd name="T1" fmla="*/ 0 h 978"/>
                <a:gd name="T2" fmla="*/ 0 w 983"/>
                <a:gd name="T3" fmla="*/ 978 h 978"/>
                <a:gd name="T4" fmla="*/ 66 w 983"/>
                <a:gd name="T5" fmla="*/ 978 h 978"/>
                <a:gd name="T6" fmla="*/ 983 w 983"/>
                <a:gd name="T7" fmla="*/ 67 h 978"/>
                <a:gd name="T8" fmla="*/ 983 w 983"/>
                <a:gd name="T9" fmla="*/ 0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978">
                  <a:moveTo>
                    <a:pt x="983" y="0"/>
                  </a:moveTo>
                  <a:lnTo>
                    <a:pt x="0" y="978"/>
                  </a:lnTo>
                  <a:lnTo>
                    <a:pt x="66" y="978"/>
                  </a:lnTo>
                  <a:lnTo>
                    <a:pt x="983" y="67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5E61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1" name="Freeform 286"/>
            <p:cNvSpPr>
              <a:spLocks/>
            </p:cNvSpPr>
            <p:nvPr/>
          </p:nvSpPr>
          <p:spPr bwMode="auto">
            <a:xfrm>
              <a:off x="4563269" y="3355975"/>
              <a:ext cx="1455738" cy="1446212"/>
            </a:xfrm>
            <a:custGeom>
              <a:avLst/>
              <a:gdLst>
                <a:gd name="T0" fmla="*/ 917 w 917"/>
                <a:gd name="T1" fmla="*/ 0 h 911"/>
                <a:gd name="T2" fmla="*/ 0 w 917"/>
                <a:gd name="T3" fmla="*/ 911 h 911"/>
                <a:gd name="T4" fmla="*/ 72 w 917"/>
                <a:gd name="T5" fmla="*/ 905 h 911"/>
                <a:gd name="T6" fmla="*/ 917 w 917"/>
                <a:gd name="T7" fmla="*/ 66 h 911"/>
                <a:gd name="T8" fmla="*/ 917 w 917"/>
                <a:gd name="T9" fmla="*/ 0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7" h="911">
                  <a:moveTo>
                    <a:pt x="917" y="0"/>
                  </a:moveTo>
                  <a:lnTo>
                    <a:pt x="0" y="911"/>
                  </a:lnTo>
                  <a:lnTo>
                    <a:pt x="72" y="905"/>
                  </a:lnTo>
                  <a:lnTo>
                    <a:pt x="917" y="66"/>
                  </a:lnTo>
                  <a:lnTo>
                    <a:pt x="917" y="0"/>
                  </a:lnTo>
                  <a:close/>
                </a:path>
              </a:pathLst>
            </a:custGeom>
            <a:solidFill>
              <a:srgbClr val="5B5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2" name="Freeform 287"/>
            <p:cNvSpPr>
              <a:spLocks/>
            </p:cNvSpPr>
            <p:nvPr/>
          </p:nvSpPr>
          <p:spPr bwMode="auto">
            <a:xfrm>
              <a:off x="4677569" y="3460750"/>
              <a:ext cx="1341438" cy="1331912"/>
            </a:xfrm>
            <a:custGeom>
              <a:avLst/>
              <a:gdLst>
                <a:gd name="T0" fmla="*/ 845 w 845"/>
                <a:gd name="T1" fmla="*/ 0 h 839"/>
                <a:gd name="T2" fmla="*/ 0 w 845"/>
                <a:gd name="T3" fmla="*/ 839 h 839"/>
                <a:gd name="T4" fmla="*/ 67 w 845"/>
                <a:gd name="T5" fmla="*/ 839 h 839"/>
                <a:gd name="T6" fmla="*/ 845 w 845"/>
                <a:gd name="T7" fmla="*/ 67 h 839"/>
                <a:gd name="T8" fmla="*/ 845 w 845"/>
                <a:gd name="T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5" h="839">
                  <a:moveTo>
                    <a:pt x="845" y="0"/>
                  </a:moveTo>
                  <a:lnTo>
                    <a:pt x="0" y="839"/>
                  </a:lnTo>
                  <a:lnTo>
                    <a:pt x="67" y="839"/>
                  </a:lnTo>
                  <a:lnTo>
                    <a:pt x="845" y="67"/>
                  </a:lnTo>
                  <a:lnTo>
                    <a:pt x="845" y="0"/>
                  </a:lnTo>
                  <a:close/>
                </a:path>
              </a:pathLst>
            </a:custGeom>
            <a:solidFill>
              <a:srgbClr val="5A5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3" name="Freeform 288"/>
            <p:cNvSpPr>
              <a:spLocks/>
            </p:cNvSpPr>
            <p:nvPr/>
          </p:nvSpPr>
          <p:spPr bwMode="auto">
            <a:xfrm>
              <a:off x="4783932" y="3567113"/>
              <a:ext cx="1244600" cy="1225550"/>
            </a:xfrm>
            <a:custGeom>
              <a:avLst/>
              <a:gdLst>
                <a:gd name="T0" fmla="*/ 778 w 784"/>
                <a:gd name="T1" fmla="*/ 0 h 772"/>
                <a:gd name="T2" fmla="*/ 0 w 784"/>
                <a:gd name="T3" fmla="*/ 772 h 772"/>
                <a:gd name="T4" fmla="*/ 784 w 784"/>
                <a:gd name="T5" fmla="*/ 745 h 772"/>
                <a:gd name="T6" fmla="*/ 778 w 784"/>
                <a:gd name="T7" fmla="*/ 0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4" h="772">
                  <a:moveTo>
                    <a:pt x="778" y="0"/>
                  </a:moveTo>
                  <a:lnTo>
                    <a:pt x="0" y="772"/>
                  </a:lnTo>
                  <a:lnTo>
                    <a:pt x="784" y="745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rgbClr val="575A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4" name="Freeform 289"/>
            <p:cNvSpPr>
              <a:spLocks/>
            </p:cNvSpPr>
            <p:nvPr/>
          </p:nvSpPr>
          <p:spPr bwMode="auto">
            <a:xfrm>
              <a:off x="1626394" y="1952625"/>
              <a:ext cx="4330700" cy="2840037"/>
            </a:xfrm>
            <a:custGeom>
              <a:avLst/>
              <a:gdLst>
                <a:gd name="T0" fmla="*/ 0 w 2728"/>
                <a:gd name="T1" fmla="*/ 0 h 1789"/>
                <a:gd name="T2" fmla="*/ 0 w 2728"/>
                <a:gd name="T3" fmla="*/ 1789 h 1789"/>
                <a:gd name="T4" fmla="*/ 2728 w 2728"/>
                <a:gd name="T5" fmla="*/ 1712 h 1789"/>
                <a:gd name="T6" fmla="*/ 2723 w 2728"/>
                <a:gd name="T7" fmla="*/ 84 h 1789"/>
                <a:gd name="T8" fmla="*/ 0 w 2728"/>
                <a:gd name="T9" fmla="*/ 0 h 1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8" h="1789">
                  <a:moveTo>
                    <a:pt x="0" y="0"/>
                  </a:moveTo>
                  <a:lnTo>
                    <a:pt x="0" y="1789"/>
                  </a:lnTo>
                  <a:lnTo>
                    <a:pt x="2728" y="1712"/>
                  </a:lnTo>
                  <a:lnTo>
                    <a:pt x="2723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6E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5" name="Freeform 290"/>
            <p:cNvSpPr>
              <a:spLocks/>
            </p:cNvSpPr>
            <p:nvPr/>
          </p:nvSpPr>
          <p:spPr bwMode="auto">
            <a:xfrm>
              <a:off x="1626394" y="2085975"/>
              <a:ext cx="4330700" cy="2706687"/>
            </a:xfrm>
            <a:custGeom>
              <a:avLst/>
              <a:gdLst>
                <a:gd name="T0" fmla="*/ 2723 w 2728"/>
                <a:gd name="T1" fmla="*/ 0 h 1705"/>
                <a:gd name="T2" fmla="*/ 2706 w 2728"/>
                <a:gd name="T3" fmla="*/ 0 h 1705"/>
                <a:gd name="T4" fmla="*/ 2706 w 2728"/>
                <a:gd name="T5" fmla="*/ 1600 h 1705"/>
                <a:gd name="T6" fmla="*/ 0 w 2728"/>
                <a:gd name="T7" fmla="*/ 1683 h 1705"/>
                <a:gd name="T8" fmla="*/ 0 w 2728"/>
                <a:gd name="T9" fmla="*/ 1705 h 1705"/>
                <a:gd name="T10" fmla="*/ 2728 w 2728"/>
                <a:gd name="T11" fmla="*/ 1628 h 1705"/>
                <a:gd name="T12" fmla="*/ 2723 w 2728"/>
                <a:gd name="T13" fmla="*/ 0 h 1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28" h="1705">
                  <a:moveTo>
                    <a:pt x="2723" y="0"/>
                  </a:moveTo>
                  <a:lnTo>
                    <a:pt x="2706" y="0"/>
                  </a:lnTo>
                  <a:lnTo>
                    <a:pt x="2706" y="1600"/>
                  </a:lnTo>
                  <a:lnTo>
                    <a:pt x="0" y="1683"/>
                  </a:lnTo>
                  <a:lnTo>
                    <a:pt x="0" y="1705"/>
                  </a:lnTo>
                  <a:lnTo>
                    <a:pt x="2728" y="1628"/>
                  </a:lnTo>
                  <a:lnTo>
                    <a:pt x="2723" y="0"/>
                  </a:lnTo>
                  <a:close/>
                </a:path>
              </a:pathLst>
            </a:custGeom>
            <a:solidFill>
              <a:srgbClr val="1843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6" name="Freeform 291"/>
            <p:cNvSpPr>
              <a:spLocks/>
            </p:cNvSpPr>
            <p:nvPr/>
          </p:nvSpPr>
          <p:spPr bwMode="auto">
            <a:xfrm>
              <a:off x="3240882" y="4970463"/>
              <a:ext cx="776288" cy="300037"/>
            </a:xfrm>
            <a:custGeom>
              <a:avLst/>
              <a:gdLst>
                <a:gd name="T0" fmla="*/ 333 w 489"/>
                <a:gd name="T1" fmla="*/ 5 h 189"/>
                <a:gd name="T2" fmla="*/ 439 w 489"/>
                <a:gd name="T3" fmla="*/ 0 h 189"/>
                <a:gd name="T4" fmla="*/ 489 w 489"/>
                <a:gd name="T5" fmla="*/ 161 h 189"/>
                <a:gd name="T6" fmla="*/ 489 w 489"/>
                <a:gd name="T7" fmla="*/ 161 h 189"/>
                <a:gd name="T8" fmla="*/ 489 w 489"/>
                <a:gd name="T9" fmla="*/ 166 h 189"/>
                <a:gd name="T10" fmla="*/ 483 w 489"/>
                <a:gd name="T11" fmla="*/ 172 h 189"/>
                <a:gd name="T12" fmla="*/ 466 w 489"/>
                <a:gd name="T13" fmla="*/ 177 h 189"/>
                <a:gd name="T14" fmla="*/ 439 w 489"/>
                <a:gd name="T15" fmla="*/ 183 h 189"/>
                <a:gd name="T16" fmla="*/ 394 w 489"/>
                <a:gd name="T17" fmla="*/ 189 h 189"/>
                <a:gd name="T18" fmla="*/ 233 w 489"/>
                <a:gd name="T19" fmla="*/ 189 h 189"/>
                <a:gd name="T20" fmla="*/ 233 w 489"/>
                <a:gd name="T21" fmla="*/ 189 h 189"/>
                <a:gd name="T22" fmla="*/ 144 w 489"/>
                <a:gd name="T23" fmla="*/ 189 h 189"/>
                <a:gd name="T24" fmla="*/ 83 w 489"/>
                <a:gd name="T25" fmla="*/ 183 h 189"/>
                <a:gd name="T26" fmla="*/ 39 w 489"/>
                <a:gd name="T27" fmla="*/ 177 h 189"/>
                <a:gd name="T28" fmla="*/ 16 w 489"/>
                <a:gd name="T29" fmla="*/ 172 h 189"/>
                <a:gd name="T30" fmla="*/ 0 w 489"/>
                <a:gd name="T31" fmla="*/ 166 h 189"/>
                <a:gd name="T32" fmla="*/ 0 w 489"/>
                <a:gd name="T33" fmla="*/ 161 h 189"/>
                <a:gd name="T34" fmla="*/ 0 w 489"/>
                <a:gd name="T35" fmla="*/ 155 h 189"/>
                <a:gd name="T36" fmla="*/ 50 w 489"/>
                <a:gd name="T37" fmla="*/ 16 h 189"/>
                <a:gd name="T38" fmla="*/ 255 w 489"/>
                <a:gd name="T39" fmla="*/ 11 h 189"/>
                <a:gd name="T40" fmla="*/ 289 w 489"/>
                <a:gd name="T41" fmla="*/ 166 h 189"/>
                <a:gd name="T42" fmla="*/ 294 w 489"/>
                <a:gd name="T43" fmla="*/ 172 h 189"/>
                <a:gd name="T44" fmla="*/ 294 w 489"/>
                <a:gd name="T45" fmla="*/ 172 h 189"/>
                <a:gd name="T46" fmla="*/ 294 w 489"/>
                <a:gd name="T47" fmla="*/ 177 h 189"/>
                <a:gd name="T48" fmla="*/ 300 w 489"/>
                <a:gd name="T49" fmla="*/ 177 h 189"/>
                <a:gd name="T50" fmla="*/ 300 w 489"/>
                <a:gd name="T51" fmla="*/ 177 h 189"/>
                <a:gd name="T52" fmla="*/ 361 w 489"/>
                <a:gd name="T53" fmla="*/ 172 h 189"/>
                <a:gd name="T54" fmla="*/ 361 w 489"/>
                <a:gd name="T55" fmla="*/ 172 h 189"/>
                <a:gd name="T56" fmla="*/ 366 w 489"/>
                <a:gd name="T57" fmla="*/ 172 h 189"/>
                <a:gd name="T58" fmla="*/ 366 w 489"/>
                <a:gd name="T59" fmla="*/ 166 h 189"/>
                <a:gd name="T60" fmla="*/ 366 w 489"/>
                <a:gd name="T61" fmla="*/ 166 h 189"/>
                <a:gd name="T62" fmla="*/ 333 w 489"/>
                <a:gd name="T63" fmla="*/ 5 h 189"/>
                <a:gd name="T64" fmla="*/ 333 w 489"/>
                <a:gd name="T65" fmla="*/ 5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89" h="189">
                  <a:moveTo>
                    <a:pt x="333" y="5"/>
                  </a:moveTo>
                  <a:lnTo>
                    <a:pt x="439" y="0"/>
                  </a:lnTo>
                  <a:lnTo>
                    <a:pt x="489" y="161"/>
                  </a:lnTo>
                  <a:lnTo>
                    <a:pt x="489" y="161"/>
                  </a:lnTo>
                  <a:lnTo>
                    <a:pt x="489" y="166"/>
                  </a:lnTo>
                  <a:lnTo>
                    <a:pt x="483" y="172"/>
                  </a:lnTo>
                  <a:lnTo>
                    <a:pt x="466" y="177"/>
                  </a:lnTo>
                  <a:lnTo>
                    <a:pt x="439" y="183"/>
                  </a:lnTo>
                  <a:lnTo>
                    <a:pt x="394" y="189"/>
                  </a:lnTo>
                  <a:lnTo>
                    <a:pt x="233" y="189"/>
                  </a:lnTo>
                  <a:lnTo>
                    <a:pt x="233" y="189"/>
                  </a:lnTo>
                  <a:lnTo>
                    <a:pt x="144" y="189"/>
                  </a:lnTo>
                  <a:lnTo>
                    <a:pt x="83" y="183"/>
                  </a:lnTo>
                  <a:lnTo>
                    <a:pt x="39" y="177"/>
                  </a:lnTo>
                  <a:lnTo>
                    <a:pt x="16" y="172"/>
                  </a:lnTo>
                  <a:lnTo>
                    <a:pt x="0" y="166"/>
                  </a:lnTo>
                  <a:lnTo>
                    <a:pt x="0" y="161"/>
                  </a:lnTo>
                  <a:lnTo>
                    <a:pt x="0" y="155"/>
                  </a:lnTo>
                  <a:lnTo>
                    <a:pt x="50" y="16"/>
                  </a:lnTo>
                  <a:lnTo>
                    <a:pt x="255" y="11"/>
                  </a:lnTo>
                  <a:lnTo>
                    <a:pt x="289" y="166"/>
                  </a:lnTo>
                  <a:lnTo>
                    <a:pt x="294" y="172"/>
                  </a:lnTo>
                  <a:lnTo>
                    <a:pt x="294" y="172"/>
                  </a:lnTo>
                  <a:lnTo>
                    <a:pt x="294" y="177"/>
                  </a:lnTo>
                  <a:lnTo>
                    <a:pt x="300" y="177"/>
                  </a:lnTo>
                  <a:lnTo>
                    <a:pt x="300" y="177"/>
                  </a:lnTo>
                  <a:lnTo>
                    <a:pt x="361" y="172"/>
                  </a:lnTo>
                  <a:lnTo>
                    <a:pt x="361" y="172"/>
                  </a:lnTo>
                  <a:lnTo>
                    <a:pt x="366" y="172"/>
                  </a:lnTo>
                  <a:lnTo>
                    <a:pt x="366" y="166"/>
                  </a:lnTo>
                  <a:lnTo>
                    <a:pt x="366" y="166"/>
                  </a:lnTo>
                  <a:lnTo>
                    <a:pt x="333" y="5"/>
                  </a:lnTo>
                  <a:lnTo>
                    <a:pt x="333" y="5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7" name="Freeform 292"/>
            <p:cNvSpPr>
              <a:spLocks/>
            </p:cNvSpPr>
            <p:nvPr/>
          </p:nvSpPr>
          <p:spPr bwMode="auto">
            <a:xfrm>
              <a:off x="2005807" y="5278438"/>
              <a:ext cx="3660775" cy="203200"/>
            </a:xfrm>
            <a:custGeom>
              <a:avLst/>
              <a:gdLst>
                <a:gd name="T0" fmla="*/ 2306 w 2306"/>
                <a:gd name="T1" fmla="*/ 33 h 128"/>
                <a:gd name="T2" fmla="*/ 139 w 2306"/>
                <a:gd name="T3" fmla="*/ 128 h 128"/>
                <a:gd name="T4" fmla="*/ 0 w 2306"/>
                <a:gd name="T5" fmla="*/ 95 h 128"/>
                <a:gd name="T6" fmla="*/ 0 w 2306"/>
                <a:gd name="T7" fmla="*/ 95 h 128"/>
                <a:gd name="T8" fmla="*/ 272 w 2306"/>
                <a:gd name="T9" fmla="*/ 67 h 128"/>
                <a:gd name="T10" fmla="*/ 517 w 2306"/>
                <a:gd name="T11" fmla="*/ 50 h 128"/>
                <a:gd name="T12" fmla="*/ 750 w 2306"/>
                <a:gd name="T13" fmla="*/ 33 h 128"/>
                <a:gd name="T14" fmla="*/ 750 w 2306"/>
                <a:gd name="T15" fmla="*/ 33 h 128"/>
                <a:gd name="T16" fmla="*/ 767 w 2306"/>
                <a:gd name="T17" fmla="*/ 39 h 128"/>
                <a:gd name="T18" fmla="*/ 822 w 2306"/>
                <a:gd name="T19" fmla="*/ 50 h 128"/>
                <a:gd name="T20" fmla="*/ 928 w 2306"/>
                <a:gd name="T21" fmla="*/ 61 h 128"/>
                <a:gd name="T22" fmla="*/ 1000 w 2306"/>
                <a:gd name="T23" fmla="*/ 61 h 128"/>
                <a:gd name="T24" fmla="*/ 1083 w 2306"/>
                <a:gd name="T25" fmla="*/ 61 h 128"/>
                <a:gd name="T26" fmla="*/ 1083 w 2306"/>
                <a:gd name="T27" fmla="*/ 61 h 128"/>
                <a:gd name="T28" fmla="*/ 1122 w 2306"/>
                <a:gd name="T29" fmla="*/ 56 h 128"/>
                <a:gd name="T30" fmla="*/ 1200 w 2306"/>
                <a:gd name="T31" fmla="*/ 56 h 128"/>
                <a:gd name="T32" fmla="*/ 1239 w 2306"/>
                <a:gd name="T33" fmla="*/ 50 h 128"/>
                <a:gd name="T34" fmla="*/ 1272 w 2306"/>
                <a:gd name="T35" fmla="*/ 39 h 128"/>
                <a:gd name="T36" fmla="*/ 1289 w 2306"/>
                <a:gd name="T37" fmla="*/ 33 h 128"/>
                <a:gd name="T38" fmla="*/ 1289 w 2306"/>
                <a:gd name="T39" fmla="*/ 28 h 128"/>
                <a:gd name="T40" fmla="*/ 1283 w 2306"/>
                <a:gd name="T41" fmla="*/ 17 h 128"/>
                <a:gd name="T42" fmla="*/ 1283 w 2306"/>
                <a:gd name="T43" fmla="*/ 17 h 128"/>
                <a:gd name="T44" fmla="*/ 1695 w 2306"/>
                <a:gd name="T45" fmla="*/ 11 h 128"/>
                <a:gd name="T46" fmla="*/ 2122 w 2306"/>
                <a:gd name="T47" fmla="*/ 0 h 128"/>
                <a:gd name="T48" fmla="*/ 2306 w 2306"/>
                <a:gd name="T49" fmla="*/ 33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06" h="128">
                  <a:moveTo>
                    <a:pt x="2306" y="33"/>
                  </a:moveTo>
                  <a:lnTo>
                    <a:pt x="139" y="128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272" y="67"/>
                  </a:lnTo>
                  <a:lnTo>
                    <a:pt x="517" y="50"/>
                  </a:lnTo>
                  <a:lnTo>
                    <a:pt x="750" y="33"/>
                  </a:lnTo>
                  <a:lnTo>
                    <a:pt x="750" y="33"/>
                  </a:lnTo>
                  <a:lnTo>
                    <a:pt x="767" y="39"/>
                  </a:lnTo>
                  <a:lnTo>
                    <a:pt x="822" y="50"/>
                  </a:lnTo>
                  <a:lnTo>
                    <a:pt x="928" y="61"/>
                  </a:lnTo>
                  <a:lnTo>
                    <a:pt x="1000" y="61"/>
                  </a:lnTo>
                  <a:lnTo>
                    <a:pt x="1083" y="61"/>
                  </a:lnTo>
                  <a:lnTo>
                    <a:pt x="1083" y="61"/>
                  </a:lnTo>
                  <a:lnTo>
                    <a:pt x="1122" y="56"/>
                  </a:lnTo>
                  <a:lnTo>
                    <a:pt x="1200" y="56"/>
                  </a:lnTo>
                  <a:lnTo>
                    <a:pt x="1239" y="50"/>
                  </a:lnTo>
                  <a:lnTo>
                    <a:pt x="1272" y="39"/>
                  </a:lnTo>
                  <a:lnTo>
                    <a:pt x="1289" y="33"/>
                  </a:lnTo>
                  <a:lnTo>
                    <a:pt x="1289" y="28"/>
                  </a:lnTo>
                  <a:lnTo>
                    <a:pt x="1283" y="17"/>
                  </a:lnTo>
                  <a:lnTo>
                    <a:pt x="1283" y="17"/>
                  </a:lnTo>
                  <a:lnTo>
                    <a:pt x="1695" y="11"/>
                  </a:lnTo>
                  <a:lnTo>
                    <a:pt x="2122" y="0"/>
                  </a:lnTo>
                  <a:lnTo>
                    <a:pt x="2306" y="33"/>
                  </a:lnTo>
                  <a:close/>
                </a:path>
              </a:pathLst>
            </a:custGeom>
            <a:solidFill>
              <a:srgbClr val="3C3C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8" name="Freeform 293"/>
            <p:cNvSpPr>
              <a:spLocks/>
            </p:cNvSpPr>
            <p:nvPr/>
          </p:nvSpPr>
          <p:spPr bwMode="auto">
            <a:xfrm>
              <a:off x="1996282" y="5429250"/>
              <a:ext cx="273050" cy="131762"/>
            </a:xfrm>
            <a:custGeom>
              <a:avLst/>
              <a:gdLst>
                <a:gd name="T0" fmla="*/ 172 w 172"/>
                <a:gd name="T1" fmla="*/ 83 h 83"/>
                <a:gd name="T2" fmla="*/ 172 w 172"/>
                <a:gd name="T3" fmla="*/ 61 h 83"/>
                <a:gd name="T4" fmla="*/ 172 w 172"/>
                <a:gd name="T5" fmla="*/ 61 h 83"/>
                <a:gd name="T6" fmla="*/ 167 w 172"/>
                <a:gd name="T7" fmla="*/ 50 h 83"/>
                <a:gd name="T8" fmla="*/ 167 w 172"/>
                <a:gd name="T9" fmla="*/ 50 h 83"/>
                <a:gd name="T10" fmla="*/ 145 w 172"/>
                <a:gd name="T11" fmla="*/ 33 h 83"/>
                <a:gd name="T12" fmla="*/ 6 w 172"/>
                <a:gd name="T13" fmla="*/ 0 h 83"/>
                <a:gd name="T14" fmla="*/ 0 w 172"/>
                <a:gd name="T15" fmla="*/ 38 h 83"/>
                <a:gd name="T16" fmla="*/ 172 w 172"/>
                <a:gd name="T1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2" h="83">
                  <a:moveTo>
                    <a:pt x="172" y="83"/>
                  </a:moveTo>
                  <a:lnTo>
                    <a:pt x="172" y="61"/>
                  </a:lnTo>
                  <a:lnTo>
                    <a:pt x="172" y="61"/>
                  </a:lnTo>
                  <a:lnTo>
                    <a:pt x="167" y="50"/>
                  </a:lnTo>
                  <a:lnTo>
                    <a:pt x="167" y="50"/>
                  </a:lnTo>
                  <a:lnTo>
                    <a:pt x="145" y="33"/>
                  </a:lnTo>
                  <a:lnTo>
                    <a:pt x="6" y="0"/>
                  </a:lnTo>
                  <a:lnTo>
                    <a:pt x="0" y="38"/>
                  </a:lnTo>
                  <a:lnTo>
                    <a:pt x="172" y="83"/>
                  </a:lnTo>
                  <a:close/>
                </a:path>
              </a:pathLst>
            </a:custGeom>
            <a:solidFill>
              <a:srgbClr val="3C3E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9" name="Freeform 294"/>
            <p:cNvSpPr>
              <a:spLocks/>
            </p:cNvSpPr>
            <p:nvPr/>
          </p:nvSpPr>
          <p:spPr bwMode="auto">
            <a:xfrm>
              <a:off x="1512094" y="4757738"/>
              <a:ext cx="4533900" cy="185737"/>
            </a:xfrm>
            <a:custGeom>
              <a:avLst/>
              <a:gdLst>
                <a:gd name="T0" fmla="*/ 0 w 2856"/>
                <a:gd name="T1" fmla="*/ 117 h 117"/>
                <a:gd name="T2" fmla="*/ 11 w 2856"/>
                <a:gd name="T3" fmla="*/ 100 h 117"/>
                <a:gd name="T4" fmla="*/ 2845 w 2856"/>
                <a:gd name="T5" fmla="*/ 0 h 117"/>
                <a:gd name="T6" fmla="*/ 2856 w 2856"/>
                <a:gd name="T7" fmla="*/ 17 h 117"/>
                <a:gd name="T8" fmla="*/ 0 w 2856"/>
                <a:gd name="T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6" h="117">
                  <a:moveTo>
                    <a:pt x="0" y="117"/>
                  </a:moveTo>
                  <a:lnTo>
                    <a:pt x="11" y="100"/>
                  </a:lnTo>
                  <a:lnTo>
                    <a:pt x="2845" y="0"/>
                  </a:lnTo>
                  <a:lnTo>
                    <a:pt x="2856" y="17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0" name="Freeform 295"/>
            <p:cNvSpPr>
              <a:spLocks/>
            </p:cNvSpPr>
            <p:nvPr/>
          </p:nvSpPr>
          <p:spPr bwMode="auto">
            <a:xfrm>
              <a:off x="1485107" y="4740275"/>
              <a:ext cx="4595813" cy="220662"/>
            </a:xfrm>
            <a:custGeom>
              <a:avLst/>
              <a:gdLst>
                <a:gd name="T0" fmla="*/ 2867 w 2895"/>
                <a:gd name="T1" fmla="*/ 0 h 139"/>
                <a:gd name="T2" fmla="*/ 2862 w 2895"/>
                <a:gd name="T3" fmla="*/ 0 h 139"/>
                <a:gd name="T4" fmla="*/ 22 w 2895"/>
                <a:gd name="T5" fmla="*/ 100 h 139"/>
                <a:gd name="T6" fmla="*/ 0 w 2895"/>
                <a:gd name="T7" fmla="*/ 139 h 139"/>
                <a:gd name="T8" fmla="*/ 2895 w 2895"/>
                <a:gd name="T9" fmla="*/ 39 h 139"/>
                <a:gd name="T10" fmla="*/ 2867 w 2895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95" h="139">
                  <a:moveTo>
                    <a:pt x="2867" y="0"/>
                  </a:moveTo>
                  <a:lnTo>
                    <a:pt x="2862" y="0"/>
                  </a:lnTo>
                  <a:lnTo>
                    <a:pt x="22" y="100"/>
                  </a:lnTo>
                  <a:lnTo>
                    <a:pt x="0" y="139"/>
                  </a:lnTo>
                  <a:lnTo>
                    <a:pt x="2895" y="39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2F2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1" name="Freeform 296"/>
            <p:cNvSpPr>
              <a:spLocks/>
            </p:cNvSpPr>
            <p:nvPr/>
          </p:nvSpPr>
          <p:spPr bwMode="auto">
            <a:xfrm>
              <a:off x="1291432" y="4494213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11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11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2" name="Freeform 297"/>
            <p:cNvSpPr>
              <a:spLocks/>
            </p:cNvSpPr>
            <p:nvPr/>
          </p:nvSpPr>
          <p:spPr bwMode="auto">
            <a:xfrm>
              <a:off x="1291432" y="4395788"/>
              <a:ext cx="34925" cy="79375"/>
            </a:xfrm>
            <a:custGeom>
              <a:avLst/>
              <a:gdLst>
                <a:gd name="T0" fmla="*/ 22 w 22"/>
                <a:gd name="T1" fmla="*/ 23 h 50"/>
                <a:gd name="T2" fmla="*/ 22 w 22"/>
                <a:gd name="T3" fmla="*/ 23 h 50"/>
                <a:gd name="T4" fmla="*/ 16 w 22"/>
                <a:gd name="T5" fmla="*/ 45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5 h 50"/>
                <a:gd name="T12" fmla="*/ 0 w 22"/>
                <a:gd name="T13" fmla="*/ 23 h 50"/>
                <a:gd name="T14" fmla="*/ 0 w 22"/>
                <a:gd name="T15" fmla="*/ 23 h 50"/>
                <a:gd name="T16" fmla="*/ 5 w 22"/>
                <a:gd name="T17" fmla="*/ 6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6 h 50"/>
                <a:gd name="T24" fmla="*/ 22 w 22"/>
                <a:gd name="T25" fmla="*/ 23 h 50"/>
                <a:gd name="T26" fmla="*/ 22 w 22"/>
                <a:gd name="T27" fmla="*/ 2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3"/>
                  </a:moveTo>
                  <a:lnTo>
                    <a:pt x="22" y="23"/>
                  </a:lnTo>
                  <a:lnTo>
                    <a:pt x="16" y="45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5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5" y="6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6"/>
                  </a:lnTo>
                  <a:lnTo>
                    <a:pt x="22" y="23"/>
                  </a:lnTo>
                  <a:lnTo>
                    <a:pt x="22" y="23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3" name="Freeform 298"/>
            <p:cNvSpPr>
              <a:spLocks/>
            </p:cNvSpPr>
            <p:nvPr/>
          </p:nvSpPr>
          <p:spPr bwMode="auto">
            <a:xfrm>
              <a:off x="1291432" y="4291013"/>
              <a:ext cx="34925" cy="87312"/>
            </a:xfrm>
            <a:custGeom>
              <a:avLst/>
              <a:gdLst>
                <a:gd name="T0" fmla="*/ 22 w 22"/>
                <a:gd name="T1" fmla="*/ 28 h 55"/>
                <a:gd name="T2" fmla="*/ 22 w 22"/>
                <a:gd name="T3" fmla="*/ 28 h 55"/>
                <a:gd name="T4" fmla="*/ 16 w 22"/>
                <a:gd name="T5" fmla="*/ 44 h 55"/>
                <a:gd name="T6" fmla="*/ 11 w 22"/>
                <a:gd name="T7" fmla="*/ 55 h 55"/>
                <a:gd name="T8" fmla="*/ 11 w 22"/>
                <a:gd name="T9" fmla="*/ 55 h 55"/>
                <a:gd name="T10" fmla="*/ 5 w 22"/>
                <a:gd name="T11" fmla="*/ 44 h 55"/>
                <a:gd name="T12" fmla="*/ 0 w 22"/>
                <a:gd name="T13" fmla="*/ 28 h 55"/>
                <a:gd name="T14" fmla="*/ 0 w 22"/>
                <a:gd name="T15" fmla="*/ 28 h 55"/>
                <a:gd name="T16" fmla="*/ 5 w 22"/>
                <a:gd name="T17" fmla="*/ 11 h 55"/>
                <a:gd name="T18" fmla="*/ 11 w 22"/>
                <a:gd name="T19" fmla="*/ 0 h 55"/>
                <a:gd name="T20" fmla="*/ 11 w 22"/>
                <a:gd name="T21" fmla="*/ 0 h 55"/>
                <a:gd name="T22" fmla="*/ 16 w 22"/>
                <a:gd name="T23" fmla="*/ 11 h 55"/>
                <a:gd name="T24" fmla="*/ 22 w 22"/>
                <a:gd name="T25" fmla="*/ 28 h 55"/>
                <a:gd name="T26" fmla="*/ 22 w 22"/>
                <a:gd name="T27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5">
                  <a:moveTo>
                    <a:pt x="22" y="28"/>
                  </a:moveTo>
                  <a:lnTo>
                    <a:pt x="22" y="28"/>
                  </a:lnTo>
                  <a:lnTo>
                    <a:pt x="16" y="44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5" y="44"/>
                  </a:lnTo>
                  <a:lnTo>
                    <a:pt x="0" y="28"/>
                  </a:lnTo>
                  <a:lnTo>
                    <a:pt x="0" y="28"/>
                  </a:lnTo>
                  <a:lnTo>
                    <a:pt x="5" y="1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11"/>
                  </a:lnTo>
                  <a:lnTo>
                    <a:pt x="22" y="28"/>
                  </a:lnTo>
                  <a:lnTo>
                    <a:pt x="22" y="28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4" name="Freeform 299"/>
            <p:cNvSpPr>
              <a:spLocks/>
            </p:cNvSpPr>
            <p:nvPr/>
          </p:nvSpPr>
          <p:spPr bwMode="auto">
            <a:xfrm>
              <a:off x="1291432" y="4194175"/>
              <a:ext cx="34925" cy="79375"/>
            </a:xfrm>
            <a:custGeom>
              <a:avLst/>
              <a:gdLst>
                <a:gd name="T0" fmla="*/ 22 w 22"/>
                <a:gd name="T1" fmla="*/ 27 h 50"/>
                <a:gd name="T2" fmla="*/ 22 w 22"/>
                <a:gd name="T3" fmla="*/ 27 h 50"/>
                <a:gd name="T4" fmla="*/ 16 w 22"/>
                <a:gd name="T5" fmla="*/ 44 h 50"/>
                <a:gd name="T6" fmla="*/ 11 w 22"/>
                <a:gd name="T7" fmla="*/ 50 h 50"/>
                <a:gd name="T8" fmla="*/ 11 w 22"/>
                <a:gd name="T9" fmla="*/ 50 h 50"/>
                <a:gd name="T10" fmla="*/ 5 w 22"/>
                <a:gd name="T11" fmla="*/ 44 h 50"/>
                <a:gd name="T12" fmla="*/ 0 w 22"/>
                <a:gd name="T13" fmla="*/ 27 h 50"/>
                <a:gd name="T14" fmla="*/ 0 w 22"/>
                <a:gd name="T15" fmla="*/ 27 h 50"/>
                <a:gd name="T16" fmla="*/ 5 w 22"/>
                <a:gd name="T17" fmla="*/ 5 h 50"/>
                <a:gd name="T18" fmla="*/ 11 w 22"/>
                <a:gd name="T19" fmla="*/ 0 h 50"/>
                <a:gd name="T20" fmla="*/ 11 w 22"/>
                <a:gd name="T21" fmla="*/ 0 h 50"/>
                <a:gd name="T22" fmla="*/ 16 w 22"/>
                <a:gd name="T23" fmla="*/ 5 h 50"/>
                <a:gd name="T24" fmla="*/ 22 w 22"/>
                <a:gd name="T25" fmla="*/ 27 h 50"/>
                <a:gd name="T26" fmla="*/ 22 w 22"/>
                <a:gd name="T27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50">
                  <a:moveTo>
                    <a:pt x="22" y="27"/>
                  </a:moveTo>
                  <a:lnTo>
                    <a:pt x="22" y="27"/>
                  </a:lnTo>
                  <a:lnTo>
                    <a:pt x="16" y="44"/>
                  </a:lnTo>
                  <a:lnTo>
                    <a:pt x="11" y="50"/>
                  </a:lnTo>
                  <a:lnTo>
                    <a:pt x="11" y="50"/>
                  </a:lnTo>
                  <a:lnTo>
                    <a:pt x="5" y="44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5" y="5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6" y="5"/>
                  </a:lnTo>
                  <a:lnTo>
                    <a:pt x="22" y="27"/>
                  </a:lnTo>
                  <a:lnTo>
                    <a:pt x="22" y="27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5" name="Freeform 300"/>
            <p:cNvSpPr>
              <a:spLocks/>
            </p:cNvSpPr>
            <p:nvPr/>
          </p:nvSpPr>
          <p:spPr bwMode="auto">
            <a:xfrm>
              <a:off x="3283744" y="5260975"/>
              <a:ext cx="239713" cy="106362"/>
            </a:xfrm>
            <a:custGeom>
              <a:avLst/>
              <a:gdLst>
                <a:gd name="T0" fmla="*/ 151 w 151"/>
                <a:gd name="T1" fmla="*/ 6 h 67"/>
                <a:gd name="T2" fmla="*/ 145 w 151"/>
                <a:gd name="T3" fmla="*/ 61 h 67"/>
                <a:gd name="T4" fmla="*/ 145 w 151"/>
                <a:gd name="T5" fmla="*/ 61 h 67"/>
                <a:gd name="T6" fmla="*/ 101 w 151"/>
                <a:gd name="T7" fmla="*/ 67 h 67"/>
                <a:gd name="T8" fmla="*/ 51 w 151"/>
                <a:gd name="T9" fmla="*/ 67 h 67"/>
                <a:gd name="T10" fmla="*/ 0 w 151"/>
                <a:gd name="T11" fmla="*/ 56 h 67"/>
                <a:gd name="T12" fmla="*/ 17 w 151"/>
                <a:gd name="T13" fmla="*/ 0 h 67"/>
                <a:gd name="T14" fmla="*/ 17 w 151"/>
                <a:gd name="T15" fmla="*/ 0 h 67"/>
                <a:gd name="T16" fmla="*/ 73 w 151"/>
                <a:gd name="T17" fmla="*/ 11 h 67"/>
                <a:gd name="T18" fmla="*/ 117 w 151"/>
                <a:gd name="T19" fmla="*/ 11 h 67"/>
                <a:gd name="T20" fmla="*/ 134 w 151"/>
                <a:gd name="T21" fmla="*/ 11 h 67"/>
                <a:gd name="T22" fmla="*/ 151 w 151"/>
                <a:gd name="T23" fmla="*/ 6 h 67"/>
                <a:gd name="T24" fmla="*/ 151 w 151"/>
                <a:gd name="T25" fmla="*/ 6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1" h="67">
                  <a:moveTo>
                    <a:pt x="151" y="6"/>
                  </a:moveTo>
                  <a:lnTo>
                    <a:pt x="145" y="61"/>
                  </a:lnTo>
                  <a:lnTo>
                    <a:pt x="145" y="61"/>
                  </a:lnTo>
                  <a:lnTo>
                    <a:pt x="101" y="67"/>
                  </a:lnTo>
                  <a:lnTo>
                    <a:pt x="51" y="67"/>
                  </a:lnTo>
                  <a:lnTo>
                    <a:pt x="0" y="56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3" y="11"/>
                  </a:lnTo>
                  <a:lnTo>
                    <a:pt x="117" y="11"/>
                  </a:lnTo>
                  <a:lnTo>
                    <a:pt x="134" y="11"/>
                  </a:lnTo>
                  <a:lnTo>
                    <a:pt x="151" y="6"/>
                  </a:lnTo>
                  <a:lnTo>
                    <a:pt x="151" y="6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6" name="Freeform 301"/>
            <p:cNvSpPr>
              <a:spLocks/>
            </p:cNvSpPr>
            <p:nvPr/>
          </p:nvSpPr>
          <p:spPr bwMode="auto">
            <a:xfrm>
              <a:off x="3240882" y="5216525"/>
              <a:ext cx="0" cy="9525"/>
            </a:xfrm>
            <a:custGeom>
              <a:avLst/>
              <a:gdLst>
                <a:gd name="T0" fmla="*/ 6 h 6"/>
                <a:gd name="T1" fmla="*/ 6 h 6"/>
                <a:gd name="T2" fmla="*/ 6 h 6"/>
                <a:gd name="T3" fmla="*/ 0 h 6"/>
                <a:gd name="T4" fmla="*/ 6 h 6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6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7" name="Freeform 302"/>
            <p:cNvSpPr>
              <a:spLocks/>
            </p:cNvSpPr>
            <p:nvPr/>
          </p:nvSpPr>
          <p:spPr bwMode="auto">
            <a:xfrm>
              <a:off x="3240882" y="5172075"/>
              <a:ext cx="17463" cy="61912"/>
            </a:xfrm>
            <a:custGeom>
              <a:avLst/>
              <a:gdLst>
                <a:gd name="T0" fmla="*/ 0 w 11"/>
                <a:gd name="T1" fmla="*/ 28 h 39"/>
                <a:gd name="T2" fmla="*/ 0 w 11"/>
                <a:gd name="T3" fmla="*/ 34 h 39"/>
                <a:gd name="T4" fmla="*/ 0 w 11"/>
                <a:gd name="T5" fmla="*/ 34 h 39"/>
                <a:gd name="T6" fmla="*/ 5 w 11"/>
                <a:gd name="T7" fmla="*/ 39 h 39"/>
                <a:gd name="T8" fmla="*/ 11 w 11"/>
                <a:gd name="T9" fmla="*/ 0 h 39"/>
                <a:gd name="T10" fmla="*/ 0 w 11"/>
                <a:gd name="T11" fmla="*/ 2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9">
                  <a:moveTo>
                    <a:pt x="0" y="28"/>
                  </a:moveTo>
                  <a:lnTo>
                    <a:pt x="0" y="34"/>
                  </a:lnTo>
                  <a:lnTo>
                    <a:pt x="0" y="34"/>
                  </a:lnTo>
                  <a:lnTo>
                    <a:pt x="5" y="39"/>
                  </a:lnTo>
                  <a:lnTo>
                    <a:pt x="11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8" name="Freeform 303"/>
            <p:cNvSpPr>
              <a:spLocks/>
            </p:cNvSpPr>
            <p:nvPr/>
          </p:nvSpPr>
          <p:spPr bwMode="auto">
            <a:xfrm>
              <a:off x="3248819" y="5137150"/>
              <a:ext cx="26988" cy="96837"/>
            </a:xfrm>
            <a:custGeom>
              <a:avLst/>
              <a:gdLst>
                <a:gd name="T0" fmla="*/ 6 w 17"/>
                <a:gd name="T1" fmla="*/ 22 h 61"/>
                <a:gd name="T2" fmla="*/ 0 w 17"/>
                <a:gd name="T3" fmla="*/ 61 h 61"/>
                <a:gd name="T4" fmla="*/ 0 w 17"/>
                <a:gd name="T5" fmla="*/ 61 h 61"/>
                <a:gd name="T6" fmla="*/ 6 w 17"/>
                <a:gd name="T7" fmla="*/ 61 h 61"/>
                <a:gd name="T8" fmla="*/ 17 w 17"/>
                <a:gd name="T9" fmla="*/ 0 h 61"/>
                <a:gd name="T10" fmla="*/ 6 w 17"/>
                <a:gd name="T11" fmla="*/ 2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1">
                  <a:moveTo>
                    <a:pt x="6" y="22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17" y="0"/>
                  </a:lnTo>
                  <a:lnTo>
                    <a:pt x="6" y="22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9" name="Freeform 304"/>
            <p:cNvSpPr>
              <a:spLocks/>
            </p:cNvSpPr>
            <p:nvPr/>
          </p:nvSpPr>
          <p:spPr bwMode="auto">
            <a:xfrm>
              <a:off x="3258344" y="5092700"/>
              <a:ext cx="25400" cy="150812"/>
            </a:xfrm>
            <a:custGeom>
              <a:avLst/>
              <a:gdLst>
                <a:gd name="T0" fmla="*/ 11 w 16"/>
                <a:gd name="T1" fmla="*/ 28 h 95"/>
                <a:gd name="T2" fmla="*/ 0 w 16"/>
                <a:gd name="T3" fmla="*/ 89 h 95"/>
                <a:gd name="T4" fmla="*/ 0 w 16"/>
                <a:gd name="T5" fmla="*/ 89 h 95"/>
                <a:gd name="T6" fmla="*/ 11 w 16"/>
                <a:gd name="T7" fmla="*/ 95 h 95"/>
                <a:gd name="T8" fmla="*/ 16 w 16"/>
                <a:gd name="T9" fmla="*/ 0 h 95"/>
                <a:gd name="T10" fmla="*/ 11 w 16"/>
                <a:gd name="T11" fmla="*/ 28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95">
                  <a:moveTo>
                    <a:pt x="11" y="28"/>
                  </a:moveTo>
                  <a:lnTo>
                    <a:pt x="0" y="89"/>
                  </a:lnTo>
                  <a:lnTo>
                    <a:pt x="0" y="89"/>
                  </a:lnTo>
                  <a:lnTo>
                    <a:pt x="11" y="95"/>
                  </a:lnTo>
                  <a:lnTo>
                    <a:pt x="16" y="0"/>
                  </a:lnTo>
                  <a:lnTo>
                    <a:pt x="11" y="28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0" name="Freeform 305"/>
            <p:cNvSpPr>
              <a:spLocks/>
            </p:cNvSpPr>
            <p:nvPr/>
          </p:nvSpPr>
          <p:spPr bwMode="auto">
            <a:xfrm>
              <a:off x="3275807" y="5049838"/>
              <a:ext cx="26988" cy="193675"/>
            </a:xfrm>
            <a:custGeom>
              <a:avLst/>
              <a:gdLst>
                <a:gd name="T0" fmla="*/ 5 w 17"/>
                <a:gd name="T1" fmla="*/ 27 h 122"/>
                <a:gd name="T2" fmla="*/ 0 w 17"/>
                <a:gd name="T3" fmla="*/ 122 h 122"/>
                <a:gd name="T4" fmla="*/ 0 w 17"/>
                <a:gd name="T5" fmla="*/ 122 h 122"/>
                <a:gd name="T6" fmla="*/ 5 w 17"/>
                <a:gd name="T7" fmla="*/ 122 h 122"/>
                <a:gd name="T8" fmla="*/ 17 w 17"/>
                <a:gd name="T9" fmla="*/ 0 h 122"/>
                <a:gd name="T10" fmla="*/ 5 w 17"/>
                <a:gd name="T11" fmla="*/ 27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2">
                  <a:moveTo>
                    <a:pt x="5" y="27"/>
                  </a:moveTo>
                  <a:lnTo>
                    <a:pt x="0" y="122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17" y="0"/>
                  </a:lnTo>
                  <a:lnTo>
                    <a:pt x="5" y="27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1" name="Freeform 306"/>
            <p:cNvSpPr>
              <a:spLocks/>
            </p:cNvSpPr>
            <p:nvPr/>
          </p:nvSpPr>
          <p:spPr bwMode="auto">
            <a:xfrm>
              <a:off x="3283744" y="5013325"/>
              <a:ext cx="36513" cy="230187"/>
            </a:xfrm>
            <a:custGeom>
              <a:avLst/>
              <a:gdLst>
                <a:gd name="T0" fmla="*/ 12 w 23"/>
                <a:gd name="T1" fmla="*/ 23 h 145"/>
                <a:gd name="T2" fmla="*/ 0 w 23"/>
                <a:gd name="T3" fmla="*/ 145 h 145"/>
                <a:gd name="T4" fmla="*/ 0 w 23"/>
                <a:gd name="T5" fmla="*/ 145 h 145"/>
                <a:gd name="T6" fmla="*/ 6 w 23"/>
                <a:gd name="T7" fmla="*/ 145 h 145"/>
                <a:gd name="T8" fmla="*/ 23 w 23"/>
                <a:gd name="T9" fmla="*/ 0 h 145"/>
                <a:gd name="T10" fmla="*/ 12 w 23"/>
                <a:gd name="T11" fmla="*/ 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145">
                  <a:moveTo>
                    <a:pt x="12" y="23"/>
                  </a:moveTo>
                  <a:lnTo>
                    <a:pt x="0" y="145"/>
                  </a:lnTo>
                  <a:lnTo>
                    <a:pt x="0" y="145"/>
                  </a:lnTo>
                  <a:lnTo>
                    <a:pt x="6" y="145"/>
                  </a:lnTo>
                  <a:lnTo>
                    <a:pt x="23" y="0"/>
                  </a:lnTo>
                  <a:lnTo>
                    <a:pt x="12" y="23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2" name="Freeform 307"/>
            <p:cNvSpPr>
              <a:spLocks/>
            </p:cNvSpPr>
            <p:nvPr/>
          </p:nvSpPr>
          <p:spPr bwMode="auto">
            <a:xfrm>
              <a:off x="3293269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17 w 22"/>
                <a:gd name="T3" fmla="*/ 5 h 155"/>
                <a:gd name="T4" fmla="*/ 0 w 22"/>
                <a:gd name="T5" fmla="*/ 150 h 155"/>
                <a:gd name="T6" fmla="*/ 0 w 22"/>
                <a:gd name="T7" fmla="*/ 150 h 155"/>
                <a:gd name="T8" fmla="*/ 6 w 22"/>
                <a:gd name="T9" fmla="*/ 155 h 155"/>
                <a:gd name="T10" fmla="*/ 22 w 22"/>
                <a:gd name="T11" fmla="*/ 0 h 155"/>
                <a:gd name="T12" fmla="*/ 17 w 22"/>
                <a:gd name="T13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17" y="5"/>
                  </a:lnTo>
                  <a:lnTo>
                    <a:pt x="0" y="150"/>
                  </a:lnTo>
                  <a:lnTo>
                    <a:pt x="0" y="150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3" name="Freeform 308"/>
            <p:cNvSpPr>
              <a:spLocks/>
            </p:cNvSpPr>
            <p:nvPr/>
          </p:nvSpPr>
          <p:spPr bwMode="auto">
            <a:xfrm>
              <a:off x="3302794" y="5005388"/>
              <a:ext cx="34925" cy="246062"/>
            </a:xfrm>
            <a:custGeom>
              <a:avLst/>
              <a:gdLst>
                <a:gd name="T0" fmla="*/ 16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5 w 22"/>
                <a:gd name="T7" fmla="*/ 155 h 155"/>
                <a:gd name="T8" fmla="*/ 22 w 22"/>
                <a:gd name="T9" fmla="*/ 0 h 155"/>
                <a:gd name="T10" fmla="*/ 16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6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4" name="Freeform 309"/>
            <p:cNvSpPr>
              <a:spLocks/>
            </p:cNvSpPr>
            <p:nvPr/>
          </p:nvSpPr>
          <p:spPr bwMode="auto">
            <a:xfrm>
              <a:off x="3310732" y="5005388"/>
              <a:ext cx="34925" cy="246062"/>
            </a:xfrm>
            <a:custGeom>
              <a:avLst/>
              <a:gdLst>
                <a:gd name="T0" fmla="*/ 17 w 22"/>
                <a:gd name="T1" fmla="*/ 0 h 155"/>
                <a:gd name="T2" fmla="*/ 0 w 22"/>
                <a:gd name="T3" fmla="*/ 155 h 155"/>
                <a:gd name="T4" fmla="*/ 0 w 22"/>
                <a:gd name="T5" fmla="*/ 155 h 155"/>
                <a:gd name="T6" fmla="*/ 6 w 22"/>
                <a:gd name="T7" fmla="*/ 155 h 155"/>
                <a:gd name="T8" fmla="*/ 22 w 22"/>
                <a:gd name="T9" fmla="*/ 0 h 155"/>
                <a:gd name="T10" fmla="*/ 17 w 22"/>
                <a:gd name="T11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55">
                  <a:moveTo>
                    <a:pt x="17" y="0"/>
                  </a:moveTo>
                  <a:lnTo>
                    <a:pt x="0" y="155"/>
                  </a:lnTo>
                  <a:lnTo>
                    <a:pt x="0" y="155"/>
                  </a:lnTo>
                  <a:lnTo>
                    <a:pt x="6" y="155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5" name="Freeform 310"/>
            <p:cNvSpPr>
              <a:spLocks/>
            </p:cNvSpPr>
            <p:nvPr/>
          </p:nvSpPr>
          <p:spPr bwMode="auto">
            <a:xfrm>
              <a:off x="3320257" y="4995863"/>
              <a:ext cx="44450" cy="255587"/>
            </a:xfrm>
            <a:custGeom>
              <a:avLst/>
              <a:gdLst>
                <a:gd name="T0" fmla="*/ 16 w 28"/>
                <a:gd name="T1" fmla="*/ 6 h 161"/>
                <a:gd name="T2" fmla="*/ 0 w 28"/>
                <a:gd name="T3" fmla="*/ 161 h 161"/>
                <a:gd name="T4" fmla="*/ 0 w 28"/>
                <a:gd name="T5" fmla="*/ 161 h 161"/>
                <a:gd name="T6" fmla="*/ 5 w 28"/>
                <a:gd name="T7" fmla="*/ 161 h 161"/>
                <a:gd name="T8" fmla="*/ 28 w 28"/>
                <a:gd name="T9" fmla="*/ 0 h 161"/>
                <a:gd name="T10" fmla="*/ 16 w 28"/>
                <a:gd name="T11" fmla="*/ 6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1">
                  <a:moveTo>
                    <a:pt x="16" y="6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28" y="0"/>
                  </a:lnTo>
                  <a:lnTo>
                    <a:pt x="16" y="6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6" name="Freeform 311"/>
            <p:cNvSpPr>
              <a:spLocks/>
            </p:cNvSpPr>
            <p:nvPr/>
          </p:nvSpPr>
          <p:spPr bwMode="auto">
            <a:xfrm>
              <a:off x="3328194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1 h 167"/>
                <a:gd name="T4" fmla="*/ 0 w 28"/>
                <a:gd name="T5" fmla="*/ 161 h 167"/>
                <a:gd name="T6" fmla="*/ 6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6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7" name="Freeform 312"/>
            <p:cNvSpPr>
              <a:spLocks/>
            </p:cNvSpPr>
            <p:nvPr/>
          </p:nvSpPr>
          <p:spPr bwMode="auto">
            <a:xfrm>
              <a:off x="3337719" y="4995863"/>
              <a:ext cx="44450" cy="265112"/>
            </a:xfrm>
            <a:custGeom>
              <a:avLst/>
              <a:gdLst>
                <a:gd name="T0" fmla="*/ 22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5 w 28"/>
                <a:gd name="T7" fmla="*/ 167 h 167"/>
                <a:gd name="T8" fmla="*/ 28 w 28"/>
                <a:gd name="T9" fmla="*/ 0 h 167"/>
                <a:gd name="T10" fmla="*/ 22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2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8" name="Freeform 313"/>
            <p:cNvSpPr>
              <a:spLocks/>
            </p:cNvSpPr>
            <p:nvPr/>
          </p:nvSpPr>
          <p:spPr bwMode="auto">
            <a:xfrm>
              <a:off x="3345657" y="4995863"/>
              <a:ext cx="44450" cy="265112"/>
            </a:xfrm>
            <a:custGeom>
              <a:avLst/>
              <a:gdLst>
                <a:gd name="T0" fmla="*/ 23 w 28"/>
                <a:gd name="T1" fmla="*/ 0 h 167"/>
                <a:gd name="T2" fmla="*/ 0 w 28"/>
                <a:gd name="T3" fmla="*/ 167 h 167"/>
                <a:gd name="T4" fmla="*/ 0 w 28"/>
                <a:gd name="T5" fmla="*/ 167 h 167"/>
                <a:gd name="T6" fmla="*/ 12 w 28"/>
                <a:gd name="T7" fmla="*/ 167 h 167"/>
                <a:gd name="T8" fmla="*/ 28 w 28"/>
                <a:gd name="T9" fmla="*/ 0 h 167"/>
                <a:gd name="T10" fmla="*/ 23 w 28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67">
                  <a:moveTo>
                    <a:pt x="23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2" y="167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29" name="Freeform 314"/>
            <p:cNvSpPr>
              <a:spLocks/>
            </p:cNvSpPr>
            <p:nvPr/>
          </p:nvSpPr>
          <p:spPr bwMode="auto">
            <a:xfrm>
              <a:off x="3364707" y="4995863"/>
              <a:ext cx="34925" cy="265112"/>
            </a:xfrm>
            <a:custGeom>
              <a:avLst/>
              <a:gdLst>
                <a:gd name="T0" fmla="*/ 16 w 22"/>
                <a:gd name="T1" fmla="*/ 0 h 167"/>
                <a:gd name="T2" fmla="*/ 0 w 22"/>
                <a:gd name="T3" fmla="*/ 167 h 167"/>
                <a:gd name="T4" fmla="*/ 0 w 22"/>
                <a:gd name="T5" fmla="*/ 167 h 167"/>
                <a:gd name="T6" fmla="*/ 5 w 22"/>
                <a:gd name="T7" fmla="*/ 167 h 167"/>
                <a:gd name="T8" fmla="*/ 22 w 22"/>
                <a:gd name="T9" fmla="*/ 0 h 167"/>
                <a:gd name="T10" fmla="*/ 16 w 22"/>
                <a:gd name="T1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67">
                  <a:moveTo>
                    <a:pt x="16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5" y="167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0" name="Freeform 315"/>
            <p:cNvSpPr>
              <a:spLocks/>
            </p:cNvSpPr>
            <p:nvPr/>
          </p:nvSpPr>
          <p:spPr bwMode="auto">
            <a:xfrm>
              <a:off x="3372644" y="4995863"/>
              <a:ext cx="44450" cy="274637"/>
            </a:xfrm>
            <a:custGeom>
              <a:avLst/>
              <a:gdLst>
                <a:gd name="T0" fmla="*/ 17 w 28"/>
                <a:gd name="T1" fmla="*/ 0 h 173"/>
                <a:gd name="T2" fmla="*/ 0 w 28"/>
                <a:gd name="T3" fmla="*/ 167 h 173"/>
                <a:gd name="T4" fmla="*/ 0 w 28"/>
                <a:gd name="T5" fmla="*/ 167 h 173"/>
                <a:gd name="T6" fmla="*/ 11 w 28"/>
                <a:gd name="T7" fmla="*/ 173 h 173"/>
                <a:gd name="T8" fmla="*/ 28 w 28"/>
                <a:gd name="T9" fmla="*/ 0 h 173"/>
                <a:gd name="T10" fmla="*/ 17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17" y="0"/>
                  </a:moveTo>
                  <a:lnTo>
                    <a:pt x="0" y="167"/>
                  </a:lnTo>
                  <a:lnTo>
                    <a:pt x="0" y="167"/>
                  </a:lnTo>
                  <a:lnTo>
                    <a:pt x="11" y="173"/>
                  </a:lnTo>
                  <a:lnTo>
                    <a:pt x="28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FA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1" name="Freeform 316"/>
            <p:cNvSpPr>
              <a:spLocks/>
            </p:cNvSpPr>
            <p:nvPr/>
          </p:nvSpPr>
          <p:spPr bwMode="auto">
            <a:xfrm>
              <a:off x="3390107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9A9D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2" name="Freeform 317"/>
            <p:cNvSpPr>
              <a:spLocks/>
            </p:cNvSpPr>
            <p:nvPr/>
          </p:nvSpPr>
          <p:spPr bwMode="auto">
            <a:xfrm>
              <a:off x="3399632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9598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3" name="Freeform 318"/>
            <p:cNvSpPr>
              <a:spLocks/>
            </p:cNvSpPr>
            <p:nvPr/>
          </p:nvSpPr>
          <p:spPr bwMode="auto">
            <a:xfrm>
              <a:off x="339963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F929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4" name="Freeform 319"/>
            <p:cNvSpPr>
              <a:spLocks/>
            </p:cNvSpPr>
            <p:nvPr/>
          </p:nvSpPr>
          <p:spPr bwMode="auto">
            <a:xfrm>
              <a:off x="3407569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8A8D9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5" name="Freeform 320"/>
            <p:cNvSpPr>
              <a:spLocks/>
            </p:cNvSpPr>
            <p:nvPr/>
          </p:nvSpPr>
          <p:spPr bwMode="auto">
            <a:xfrm>
              <a:off x="3417094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8487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6" name="Freeform 321"/>
            <p:cNvSpPr>
              <a:spLocks/>
            </p:cNvSpPr>
            <p:nvPr/>
          </p:nvSpPr>
          <p:spPr bwMode="auto">
            <a:xfrm>
              <a:off x="3425032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7E81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7" name="Freeform 322"/>
            <p:cNvSpPr>
              <a:spLocks/>
            </p:cNvSpPr>
            <p:nvPr/>
          </p:nvSpPr>
          <p:spPr bwMode="auto">
            <a:xfrm>
              <a:off x="343455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97C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8" name="Freeform 323"/>
            <p:cNvSpPr>
              <a:spLocks/>
            </p:cNvSpPr>
            <p:nvPr/>
          </p:nvSpPr>
          <p:spPr bwMode="auto">
            <a:xfrm>
              <a:off x="3444082" y="4995863"/>
              <a:ext cx="34925" cy="274637"/>
            </a:xfrm>
            <a:custGeom>
              <a:avLst/>
              <a:gdLst>
                <a:gd name="T0" fmla="*/ 22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22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7376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39" name="Freeform 324"/>
            <p:cNvSpPr>
              <a:spLocks/>
            </p:cNvSpPr>
            <p:nvPr/>
          </p:nvSpPr>
          <p:spPr bwMode="auto">
            <a:xfrm>
              <a:off x="3452019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6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E71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0" name="Freeform 325"/>
            <p:cNvSpPr>
              <a:spLocks/>
            </p:cNvSpPr>
            <p:nvPr/>
          </p:nvSpPr>
          <p:spPr bwMode="auto">
            <a:xfrm>
              <a:off x="3461544" y="4995863"/>
              <a:ext cx="34925" cy="274637"/>
            </a:xfrm>
            <a:custGeom>
              <a:avLst/>
              <a:gdLst>
                <a:gd name="T0" fmla="*/ 16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5 w 22"/>
                <a:gd name="T7" fmla="*/ 173 h 173"/>
                <a:gd name="T8" fmla="*/ 22 w 22"/>
                <a:gd name="T9" fmla="*/ 0 h 173"/>
                <a:gd name="T10" fmla="*/ 16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6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2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686B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1" name="Freeform 326"/>
            <p:cNvSpPr>
              <a:spLocks/>
            </p:cNvSpPr>
            <p:nvPr/>
          </p:nvSpPr>
          <p:spPr bwMode="auto">
            <a:xfrm>
              <a:off x="3469482" y="4995863"/>
              <a:ext cx="34925" cy="274637"/>
            </a:xfrm>
            <a:custGeom>
              <a:avLst/>
              <a:gdLst>
                <a:gd name="T0" fmla="*/ 17 w 22"/>
                <a:gd name="T1" fmla="*/ 0 h 173"/>
                <a:gd name="T2" fmla="*/ 0 w 22"/>
                <a:gd name="T3" fmla="*/ 173 h 173"/>
                <a:gd name="T4" fmla="*/ 0 w 22"/>
                <a:gd name="T5" fmla="*/ 173 h 173"/>
                <a:gd name="T6" fmla="*/ 0 w 22"/>
                <a:gd name="T7" fmla="*/ 173 h 173"/>
                <a:gd name="T8" fmla="*/ 22 w 22"/>
                <a:gd name="T9" fmla="*/ 0 h 173"/>
                <a:gd name="T10" fmla="*/ 17 w 22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73">
                  <a:moveTo>
                    <a:pt x="17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0" y="173"/>
                  </a:lnTo>
                  <a:lnTo>
                    <a:pt x="22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6366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2" name="Freeform 327"/>
            <p:cNvSpPr>
              <a:spLocks/>
            </p:cNvSpPr>
            <p:nvPr/>
          </p:nvSpPr>
          <p:spPr bwMode="auto">
            <a:xfrm>
              <a:off x="3469482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E60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3" name="Freeform 328"/>
            <p:cNvSpPr>
              <a:spLocks/>
            </p:cNvSpPr>
            <p:nvPr/>
          </p:nvSpPr>
          <p:spPr bwMode="auto">
            <a:xfrm>
              <a:off x="3479007" y="4995863"/>
              <a:ext cx="44450" cy="274637"/>
            </a:xfrm>
            <a:custGeom>
              <a:avLst/>
              <a:gdLst>
                <a:gd name="T0" fmla="*/ 22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5 w 28"/>
                <a:gd name="T7" fmla="*/ 173 h 173"/>
                <a:gd name="T8" fmla="*/ 28 w 28"/>
                <a:gd name="T9" fmla="*/ 0 h 173"/>
                <a:gd name="T10" fmla="*/ 22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5" y="173"/>
                  </a:lnTo>
                  <a:lnTo>
                    <a:pt x="28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575A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4" name="Freeform 329"/>
            <p:cNvSpPr>
              <a:spLocks/>
            </p:cNvSpPr>
            <p:nvPr/>
          </p:nvSpPr>
          <p:spPr bwMode="auto">
            <a:xfrm>
              <a:off x="3486944" y="4995863"/>
              <a:ext cx="44450" cy="274637"/>
            </a:xfrm>
            <a:custGeom>
              <a:avLst/>
              <a:gdLst>
                <a:gd name="T0" fmla="*/ 23 w 28"/>
                <a:gd name="T1" fmla="*/ 0 h 173"/>
                <a:gd name="T2" fmla="*/ 0 w 28"/>
                <a:gd name="T3" fmla="*/ 173 h 173"/>
                <a:gd name="T4" fmla="*/ 0 w 28"/>
                <a:gd name="T5" fmla="*/ 173 h 173"/>
                <a:gd name="T6" fmla="*/ 6 w 28"/>
                <a:gd name="T7" fmla="*/ 173 h 173"/>
                <a:gd name="T8" fmla="*/ 28 w 28"/>
                <a:gd name="T9" fmla="*/ 0 h 173"/>
                <a:gd name="T10" fmla="*/ 23 w 28"/>
                <a:gd name="T11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73">
                  <a:moveTo>
                    <a:pt x="23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" y="173"/>
                  </a:lnTo>
                  <a:lnTo>
                    <a:pt x="28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52555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5" name="Freeform 330"/>
            <p:cNvSpPr>
              <a:spLocks/>
            </p:cNvSpPr>
            <p:nvPr/>
          </p:nvSpPr>
          <p:spPr bwMode="auto">
            <a:xfrm>
              <a:off x="3496469" y="4995863"/>
              <a:ext cx="106363" cy="282575"/>
            </a:xfrm>
            <a:custGeom>
              <a:avLst/>
              <a:gdLst>
                <a:gd name="T0" fmla="*/ 22 w 67"/>
                <a:gd name="T1" fmla="*/ 0 h 178"/>
                <a:gd name="T2" fmla="*/ 0 w 67"/>
                <a:gd name="T3" fmla="*/ 173 h 178"/>
                <a:gd name="T4" fmla="*/ 0 w 67"/>
                <a:gd name="T5" fmla="*/ 173 h 178"/>
                <a:gd name="T6" fmla="*/ 67 w 67"/>
                <a:gd name="T7" fmla="*/ 178 h 178"/>
                <a:gd name="T8" fmla="*/ 44 w 67"/>
                <a:gd name="T9" fmla="*/ 0 h 178"/>
                <a:gd name="T10" fmla="*/ 22 w 67"/>
                <a:gd name="T11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178">
                  <a:moveTo>
                    <a:pt x="22" y="0"/>
                  </a:moveTo>
                  <a:lnTo>
                    <a:pt x="0" y="173"/>
                  </a:lnTo>
                  <a:lnTo>
                    <a:pt x="0" y="173"/>
                  </a:lnTo>
                  <a:lnTo>
                    <a:pt x="67" y="178"/>
                  </a:lnTo>
                  <a:lnTo>
                    <a:pt x="44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4D50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6" name="Freeform 331"/>
            <p:cNvSpPr>
              <a:spLocks/>
            </p:cNvSpPr>
            <p:nvPr/>
          </p:nvSpPr>
          <p:spPr bwMode="auto">
            <a:xfrm>
              <a:off x="3196432" y="5278438"/>
              <a:ext cx="26988" cy="61912"/>
            </a:xfrm>
            <a:custGeom>
              <a:avLst/>
              <a:gdLst>
                <a:gd name="T0" fmla="*/ 0 w 17"/>
                <a:gd name="T1" fmla="*/ 33 h 39"/>
                <a:gd name="T2" fmla="*/ 0 w 17"/>
                <a:gd name="T3" fmla="*/ 33 h 39"/>
                <a:gd name="T4" fmla="*/ 17 w 17"/>
                <a:gd name="T5" fmla="*/ 39 h 39"/>
                <a:gd name="T6" fmla="*/ 17 w 17"/>
                <a:gd name="T7" fmla="*/ 0 h 39"/>
                <a:gd name="T8" fmla="*/ 0 w 17"/>
                <a:gd name="T9" fmla="*/ 33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9">
                  <a:moveTo>
                    <a:pt x="0" y="33"/>
                  </a:moveTo>
                  <a:lnTo>
                    <a:pt x="0" y="33"/>
                  </a:lnTo>
                  <a:lnTo>
                    <a:pt x="17" y="39"/>
                  </a:lnTo>
                  <a:lnTo>
                    <a:pt x="17" y="0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929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7" name="Freeform 332"/>
            <p:cNvSpPr>
              <a:spLocks/>
            </p:cNvSpPr>
            <p:nvPr/>
          </p:nvSpPr>
          <p:spPr bwMode="auto">
            <a:xfrm>
              <a:off x="3223419" y="5226050"/>
              <a:ext cx="17463" cy="123825"/>
            </a:xfrm>
            <a:custGeom>
              <a:avLst/>
              <a:gdLst>
                <a:gd name="T0" fmla="*/ 11 w 11"/>
                <a:gd name="T1" fmla="*/ 0 h 78"/>
                <a:gd name="T2" fmla="*/ 0 w 11"/>
                <a:gd name="T3" fmla="*/ 33 h 78"/>
                <a:gd name="T4" fmla="*/ 0 w 11"/>
                <a:gd name="T5" fmla="*/ 72 h 78"/>
                <a:gd name="T6" fmla="*/ 0 w 11"/>
                <a:gd name="T7" fmla="*/ 72 h 78"/>
                <a:gd name="T8" fmla="*/ 11 w 11"/>
                <a:gd name="T9" fmla="*/ 78 h 78"/>
                <a:gd name="T10" fmla="*/ 11 w 11"/>
                <a:gd name="T11" fmla="*/ 0 h 78"/>
                <a:gd name="T12" fmla="*/ 11 w 11"/>
                <a:gd name="T13" fmla="*/ 0 h 78"/>
                <a:gd name="T14" fmla="*/ 11 w 11"/>
                <a:gd name="T15" fmla="*/ 0 h 78"/>
                <a:gd name="T16" fmla="*/ 11 w 11"/>
                <a:gd name="T17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78">
                  <a:moveTo>
                    <a:pt x="11" y="0"/>
                  </a:moveTo>
                  <a:lnTo>
                    <a:pt x="0" y="33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11" y="78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79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8" name="Freeform 333"/>
            <p:cNvSpPr>
              <a:spLocks/>
            </p:cNvSpPr>
            <p:nvPr/>
          </p:nvSpPr>
          <p:spPr bwMode="auto">
            <a:xfrm>
              <a:off x="3240882" y="5226050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8 h 78"/>
                <a:gd name="T4" fmla="*/ 0 w 11"/>
                <a:gd name="T5" fmla="*/ 78 h 78"/>
                <a:gd name="T6" fmla="*/ 11 w 11"/>
                <a:gd name="T7" fmla="*/ 78 h 78"/>
                <a:gd name="T8" fmla="*/ 11 w 11"/>
                <a:gd name="T9" fmla="*/ 5 h 78"/>
                <a:gd name="T10" fmla="*/ 11 w 11"/>
                <a:gd name="T11" fmla="*/ 5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8"/>
                  </a:lnTo>
                  <a:lnTo>
                    <a:pt x="0" y="78"/>
                  </a:lnTo>
                  <a:lnTo>
                    <a:pt x="11" y="78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DA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49" name="Freeform 334"/>
            <p:cNvSpPr>
              <a:spLocks/>
            </p:cNvSpPr>
            <p:nvPr/>
          </p:nvSpPr>
          <p:spPr bwMode="auto">
            <a:xfrm>
              <a:off x="3258344" y="5233988"/>
              <a:ext cx="17463" cy="123825"/>
            </a:xfrm>
            <a:custGeom>
              <a:avLst/>
              <a:gdLst>
                <a:gd name="T0" fmla="*/ 0 w 11"/>
                <a:gd name="T1" fmla="*/ 0 h 78"/>
                <a:gd name="T2" fmla="*/ 0 w 11"/>
                <a:gd name="T3" fmla="*/ 73 h 78"/>
                <a:gd name="T4" fmla="*/ 0 w 11"/>
                <a:gd name="T5" fmla="*/ 73 h 78"/>
                <a:gd name="T6" fmla="*/ 11 w 11"/>
                <a:gd name="T7" fmla="*/ 78 h 78"/>
                <a:gd name="T8" fmla="*/ 11 w 11"/>
                <a:gd name="T9" fmla="*/ 6 h 78"/>
                <a:gd name="T10" fmla="*/ 11 w 11"/>
                <a:gd name="T11" fmla="*/ 6 h 78"/>
                <a:gd name="T12" fmla="*/ 0 w 11"/>
                <a:gd name="T13" fmla="*/ 0 h 78"/>
                <a:gd name="T14" fmla="*/ 0 w 11"/>
                <a:gd name="T15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8">
                  <a:moveTo>
                    <a:pt x="0" y="0"/>
                  </a:moveTo>
                  <a:lnTo>
                    <a:pt x="0" y="73"/>
                  </a:lnTo>
                  <a:lnTo>
                    <a:pt x="0" y="73"/>
                  </a:lnTo>
                  <a:lnTo>
                    <a:pt x="11" y="78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A6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0" name="Freeform 335"/>
            <p:cNvSpPr>
              <a:spLocks/>
            </p:cNvSpPr>
            <p:nvPr/>
          </p:nvSpPr>
          <p:spPr bwMode="auto">
            <a:xfrm>
              <a:off x="3275807" y="5243513"/>
              <a:ext cx="26988" cy="114300"/>
            </a:xfrm>
            <a:custGeom>
              <a:avLst/>
              <a:gdLst>
                <a:gd name="T0" fmla="*/ 0 w 17"/>
                <a:gd name="T1" fmla="*/ 0 h 72"/>
                <a:gd name="T2" fmla="*/ 0 w 17"/>
                <a:gd name="T3" fmla="*/ 72 h 72"/>
                <a:gd name="T4" fmla="*/ 0 w 17"/>
                <a:gd name="T5" fmla="*/ 72 h 72"/>
                <a:gd name="T6" fmla="*/ 17 w 17"/>
                <a:gd name="T7" fmla="*/ 72 h 72"/>
                <a:gd name="T8" fmla="*/ 17 w 17"/>
                <a:gd name="T9" fmla="*/ 5 h 72"/>
                <a:gd name="T10" fmla="*/ 17 w 17"/>
                <a:gd name="T11" fmla="*/ 5 h 72"/>
                <a:gd name="T12" fmla="*/ 0 w 17"/>
                <a:gd name="T13" fmla="*/ 0 h 72"/>
                <a:gd name="T14" fmla="*/ 0 w 17"/>
                <a:gd name="T1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72">
                  <a:moveTo>
                    <a:pt x="0" y="0"/>
                  </a:moveTo>
                  <a:lnTo>
                    <a:pt x="0" y="72"/>
                  </a:lnTo>
                  <a:lnTo>
                    <a:pt x="0" y="72"/>
                  </a:lnTo>
                  <a:lnTo>
                    <a:pt x="17" y="72"/>
                  </a:lnTo>
                  <a:lnTo>
                    <a:pt x="17" y="5"/>
                  </a:lnTo>
                  <a:lnTo>
                    <a:pt x="17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9AC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1" name="Freeform 336"/>
            <p:cNvSpPr>
              <a:spLocks/>
            </p:cNvSpPr>
            <p:nvPr/>
          </p:nvSpPr>
          <p:spPr bwMode="auto">
            <a:xfrm>
              <a:off x="3302794" y="5251450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EB1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2" name="Freeform 337"/>
            <p:cNvSpPr>
              <a:spLocks/>
            </p:cNvSpPr>
            <p:nvPr/>
          </p:nvSpPr>
          <p:spPr bwMode="auto">
            <a:xfrm>
              <a:off x="3320257" y="5251450"/>
              <a:ext cx="17463" cy="115887"/>
            </a:xfrm>
            <a:custGeom>
              <a:avLst/>
              <a:gdLst>
                <a:gd name="T0" fmla="*/ 0 w 11"/>
                <a:gd name="T1" fmla="*/ 0 h 73"/>
                <a:gd name="T2" fmla="*/ 0 w 11"/>
                <a:gd name="T3" fmla="*/ 67 h 73"/>
                <a:gd name="T4" fmla="*/ 0 w 11"/>
                <a:gd name="T5" fmla="*/ 67 h 73"/>
                <a:gd name="T6" fmla="*/ 11 w 11"/>
                <a:gd name="T7" fmla="*/ 73 h 73"/>
                <a:gd name="T8" fmla="*/ 11 w 11"/>
                <a:gd name="T9" fmla="*/ 6 h 73"/>
                <a:gd name="T10" fmla="*/ 11 w 11"/>
                <a:gd name="T11" fmla="*/ 6 h 73"/>
                <a:gd name="T12" fmla="*/ 0 w 11"/>
                <a:gd name="T13" fmla="*/ 0 h 73"/>
                <a:gd name="T14" fmla="*/ 0 w 11"/>
                <a:gd name="T1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73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73"/>
                  </a:lnTo>
                  <a:lnTo>
                    <a:pt x="11" y="6"/>
                  </a:lnTo>
                  <a:lnTo>
                    <a:pt x="11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4B7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3" name="Freeform 338"/>
            <p:cNvSpPr>
              <a:spLocks/>
            </p:cNvSpPr>
            <p:nvPr/>
          </p:nvSpPr>
          <p:spPr bwMode="auto">
            <a:xfrm>
              <a:off x="3337719" y="5260975"/>
              <a:ext cx="17463" cy="106362"/>
            </a:xfrm>
            <a:custGeom>
              <a:avLst/>
              <a:gdLst>
                <a:gd name="T0" fmla="*/ 0 w 11"/>
                <a:gd name="T1" fmla="*/ 0 h 67"/>
                <a:gd name="T2" fmla="*/ 0 w 11"/>
                <a:gd name="T3" fmla="*/ 67 h 67"/>
                <a:gd name="T4" fmla="*/ 0 w 11"/>
                <a:gd name="T5" fmla="*/ 67 h 67"/>
                <a:gd name="T6" fmla="*/ 11 w 11"/>
                <a:gd name="T7" fmla="*/ 67 h 67"/>
                <a:gd name="T8" fmla="*/ 11 w 11"/>
                <a:gd name="T9" fmla="*/ 0 h 67"/>
                <a:gd name="T10" fmla="*/ 11 w 11"/>
                <a:gd name="T11" fmla="*/ 0 h 67"/>
                <a:gd name="T12" fmla="*/ 0 w 11"/>
                <a:gd name="T13" fmla="*/ 0 h 67"/>
                <a:gd name="T14" fmla="*/ 0 w 11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1" y="67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4" name="Freeform 339"/>
            <p:cNvSpPr>
              <a:spLocks/>
            </p:cNvSpPr>
            <p:nvPr/>
          </p:nvSpPr>
          <p:spPr bwMode="auto">
            <a:xfrm>
              <a:off x="3355182" y="5260975"/>
              <a:ext cx="26988" cy="106362"/>
            </a:xfrm>
            <a:custGeom>
              <a:avLst/>
              <a:gdLst>
                <a:gd name="T0" fmla="*/ 0 w 17"/>
                <a:gd name="T1" fmla="*/ 0 h 67"/>
                <a:gd name="T2" fmla="*/ 0 w 17"/>
                <a:gd name="T3" fmla="*/ 67 h 67"/>
                <a:gd name="T4" fmla="*/ 0 w 17"/>
                <a:gd name="T5" fmla="*/ 67 h 67"/>
                <a:gd name="T6" fmla="*/ 17 w 17"/>
                <a:gd name="T7" fmla="*/ 67 h 67"/>
                <a:gd name="T8" fmla="*/ 17 w 17"/>
                <a:gd name="T9" fmla="*/ 6 h 67"/>
                <a:gd name="T10" fmla="*/ 17 w 17"/>
                <a:gd name="T11" fmla="*/ 6 h 67"/>
                <a:gd name="T12" fmla="*/ 0 w 17"/>
                <a:gd name="T13" fmla="*/ 0 h 67"/>
                <a:gd name="T14" fmla="*/ 0 w 17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7">
                  <a:moveTo>
                    <a:pt x="0" y="0"/>
                  </a:moveTo>
                  <a:lnTo>
                    <a:pt x="0" y="67"/>
                  </a:lnTo>
                  <a:lnTo>
                    <a:pt x="0" y="67"/>
                  </a:lnTo>
                  <a:lnTo>
                    <a:pt x="17" y="67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5" name="Freeform 340"/>
            <p:cNvSpPr>
              <a:spLocks/>
            </p:cNvSpPr>
            <p:nvPr/>
          </p:nvSpPr>
          <p:spPr bwMode="auto">
            <a:xfrm>
              <a:off x="3382169" y="5270500"/>
              <a:ext cx="34925" cy="96837"/>
            </a:xfrm>
            <a:custGeom>
              <a:avLst/>
              <a:gdLst>
                <a:gd name="T0" fmla="*/ 0 w 22"/>
                <a:gd name="T1" fmla="*/ 0 h 61"/>
                <a:gd name="T2" fmla="*/ 0 w 22"/>
                <a:gd name="T3" fmla="*/ 61 h 61"/>
                <a:gd name="T4" fmla="*/ 0 w 22"/>
                <a:gd name="T5" fmla="*/ 61 h 61"/>
                <a:gd name="T6" fmla="*/ 22 w 22"/>
                <a:gd name="T7" fmla="*/ 61 h 61"/>
                <a:gd name="T8" fmla="*/ 22 w 22"/>
                <a:gd name="T9" fmla="*/ 0 h 61"/>
                <a:gd name="T10" fmla="*/ 22 w 22"/>
                <a:gd name="T11" fmla="*/ 0 h 61"/>
                <a:gd name="T12" fmla="*/ 0 w 22"/>
                <a:gd name="T13" fmla="*/ 0 h 61"/>
                <a:gd name="T14" fmla="*/ 0 w 2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22" y="61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C9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6" name="Freeform 341"/>
            <p:cNvSpPr>
              <a:spLocks/>
            </p:cNvSpPr>
            <p:nvPr/>
          </p:nvSpPr>
          <p:spPr bwMode="auto">
            <a:xfrm>
              <a:off x="3417094" y="5270500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3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7" name="Freeform 342"/>
            <p:cNvSpPr>
              <a:spLocks/>
            </p:cNvSpPr>
            <p:nvPr/>
          </p:nvSpPr>
          <p:spPr bwMode="auto">
            <a:xfrm>
              <a:off x="3434557" y="5270500"/>
              <a:ext cx="17463" cy="104775"/>
            </a:xfrm>
            <a:custGeom>
              <a:avLst/>
              <a:gdLst>
                <a:gd name="T0" fmla="*/ 0 w 11"/>
                <a:gd name="T1" fmla="*/ 0 h 66"/>
                <a:gd name="T2" fmla="*/ 0 w 11"/>
                <a:gd name="T3" fmla="*/ 61 h 66"/>
                <a:gd name="T4" fmla="*/ 0 w 11"/>
                <a:gd name="T5" fmla="*/ 61 h 66"/>
                <a:gd name="T6" fmla="*/ 11 w 11"/>
                <a:gd name="T7" fmla="*/ 66 h 66"/>
                <a:gd name="T8" fmla="*/ 11 w 11"/>
                <a:gd name="T9" fmla="*/ 5 h 66"/>
                <a:gd name="T10" fmla="*/ 11 w 11"/>
                <a:gd name="T11" fmla="*/ 5 h 66"/>
                <a:gd name="T12" fmla="*/ 0 w 11"/>
                <a:gd name="T13" fmla="*/ 0 h 66"/>
                <a:gd name="T14" fmla="*/ 0 w 11"/>
                <a:gd name="T1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6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6"/>
                  </a:lnTo>
                  <a:lnTo>
                    <a:pt x="11" y="5"/>
                  </a:lnTo>
                  <a:lnTo>
                    <a:pt x="11" y="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E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8" name="Freeform 343"/>
            <p:cNvSpPr>
              <a:spLocks/>
            </p:cNvSpPr>
            <p:nvPr/>
          </p:nvSpPr>
          <p:spPr bwMode="auto">
            <a:xfrm>
              <a:off x="3452019" y="5278438"/>
              <a:ext cx="26988" cy="96837"/>
            </a:xfrm>
            <a:custGeom>
              <a:avLst/>
              <a:gdLst>
                <a:gd name="T0" fmla="*/ 0 w 17"/>
                <a:gd name="T1" fmla="*/ 0 h 61"/>
                <a:gd name="T2" fmla="*/ 0 w 17"/>
                <a:gd name="T3" fmla="*/ 61 h 61"/>
                <a:gd name="T4" fmla="*/ 0 w 17"/>
                <a:gd name="T5" fmla="*/ 61 h 61"/>
                <a:gd name="T6" fmla="*/ 17 w 17"/>
                <a:gd name="T7" fmla="*/ 61 h 61"/>
                <a:gd name="T8" fmla="*/ 17 w 17"/>
                <a:gd name="T9" fmla="*/ 0 h 61"/>
                <a:gd name="T10" fmla="*/ 17 w 17"/>
                <a:gd name="T11" fmla="*/ 0 h 61"/>
                <a:gd name="T12" fmla="*/ 0 w 17"/>
                <a:gd name="T13" fmla="*/ 0 h 61"/>
                <a:gd name="T14" fmla="*/ 0 w 17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7" y="61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5B8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59" name="Freeform 344"/>
            <p:cNvSpPr>
              <a:spLocks/>
            </p:cNvSpPr>
            <p:nvPr/>
          </p:nvSpPr>
          <p:spPr bwMode="auto">
            <a:xfrm>
              <a:off x="347900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B3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0" name="Freeform 345"/>
            <p:cNvSpPr>
              <a:spLocks/>
            </p:cNvSpPr>
            <p:nvPr/>
          </p:nvSpPr>
          <p:spPr bwMode="auto">
            <a:xfrm>
              <a:off x="349646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A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1" name="Freeform 346"/>
            <p:cNvSpPr>
              <a:spLocks/>
            </p:cNvSpPr>
            <p:nvPr/>
          </p:nvSpPr>
          <p:spPr bwMode="auto">
            <a:xfrm>
              <a:off x="3513932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A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2" name="Freeform 347"/>
            <p:cNvSpPr>
              <a:spLocks/>
            </p:cNvSpPr>
            <p:nvPr/>
          </p:nvSpPr>
          <p:spPr bwMode="auto">
            <a:xfrm>
              <a:off x="3531394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3" name="Freeform 348"/>
            <p:cNvSpPr>
              <a:spLocks/>
            </p:cNvSpPr>
            <p:nvPr/>
          </p:nvSpPr>
          <p:spPr bwMode="auto">
            <a:xfrm>
              <a:off x="3548857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9BA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4" name="Freeform 349"/>
            <p:cNvSpPr>
              <a:spLocks/>
            </p:cNvSpPr>
            <p:nvPr/>
          </p:nvSpPr>
          <p:spPr bwMode="auto">
            <a:xfrm>
              <a:off x="3566319" y="5278438"/>
              <a:ext cx="17463" cy="96837"/>
            </a:xfrm>
            <a:custGeom>
              <a:avLst/>
              <a:gdLst>
                <a:gd name="T0" fmla="*/ 0 w 11"/>
                <a:gd name="T1" fmla="*/ 0 h 61"/>
                <a:gd name="T2" fmla="*/ 0 w 11"/>
                <a:gd name="T3" fmla="*/ 61 h 61"/>
                <a:gd name="T4" fmla="*/ 0 w 11"/>
                <a:gd name="T5" fmla="*/ 61 h 61"/>
                <a:gd name="T6" fmla="*/ 11 w 11"/>
                <a:gd name="T7" fmla="*/ 61 h 61"/>
                <a:gd name="T8" fmla="*/ 11 w 11"/>
                <a:gd name="T9" fmla="*/ 0 h 61"/>
                <a:gd name="T10" fmla="*/ 11 w 11"/>
                <a:gd name="T11" fmla="*/ 0 h 61"/>
                <a:gd name="T12" fmla="*/ 0 w 11"/>
                <a:gd name="T13" fmla="*/ 0 h 61"/>
                <a:gd name="T14" fmla="*/ 0 w 11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1" y="61"/>
                  </a:lnTo>
                  <a:lnTo>
                    <a:pt x="11" y="0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497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5" name="Freeform 350"/>
            <p:cNvSpPr>
              <a:spLocks/>
            </p:cNvSpPr>
            <p:nvPr/>
          </p:nvSpPr>
          <p:spPr bwMode="auto">
            <a:xfrm>
              <a:off x="3583782" y="5278438"/>
              <a:ext cx="19050" cy="96837"/>
            </a:xfrm>
            <a:custGeom>
              <a:avLst/>
              <a:gdLst>
                <a:gd name="T0" fmla="*/ 0 w 12"/>
                <a:gd name="T1" fmla="*/ 0 h 61"/>
                <a:gd name="T2" fmla="*/ 0 w 12"/>
                <a:gd name="T3" fmla="*/ 61 h 61"/>
                <a:gd name="T4" fmla="*/ 0 w 12"/>
                <a:gd name="T5" fmla="*/ 61 h 61"/>
                <a:gd name="T6" fmla="*/ 12 w 12"/>
                <a:gd name="T7" fmla="*/ 61 h 61"/>
                <a:gd name="T8" fmla="*/ 12 w 12"/>
                <a:gd name="T9" fmla="*/ 0 h 61"/>
                <a:gd name="T10" fmla="*/ 12 w 12"/>
                <a:gd name="T11" fmla="*/ 0 h 61"/>
                <a:gd name="T12" fmla="*/ 0 w 12"/>
                <a:gd name="T13" fmla="*/ 0 h 61"/>
                <a:gd name="T14" fmla="*/ 0 w 12"/>
                <a:gd name="T15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61">
                  <a:moveTo>
                    <a:pt x="0" y="0"/>
                  </a:moveTo>
                  <a:lnTo>
                    <a:pt x="0" y="61"/>
                  </a:lnTo>
                  <a:lnTo>
                    <a:pt x="0" y="61"/>
                  </a:lnTo>
                  <a:lnTo>
                    <a:pt x="12" y="61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E91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6" name="Freeform 351"/>
            <p:cNvSpPr>
              <a:spLocks/>
            </p:cNvSpPr>
            <p:nvPr/>
          </p:nvSpPr>
          <p:spPr bwMode="auto">
            <a:xfrm>
              <a:off x="1475582" y="1785938"/>
              <a:ext cx="53975" cy="3175000"/>
            </a:xfrm>
            <a:custGeom>
              <a:avLst/>
              <a:gdLst>
                <a:gd name="T0" fmla="*/ 34 w 34"/>
                <a:gd name="T1" fmla="*/ 1961 h 2000"/>
                <a:gd name="T2" fmla="*/ 0 w 34"/>
                <a:gd name="T3" fmla="*/ 2000 h 2000"/>
                <a:gd name="T4" fmla="*/ 0 w 34"/>
                <a:gd name="T5" fmla="*/ 0 h 2000"/>
                <a:gd name="T6" fmla="*/ 34 w 34"/>
                <a:gd name="T7" fmla="*/ 33 h 2000"/>
                <a:gd name="T8" fmla="*/ 34 w 34"/>
                <a:gd name="T9" fmla="*/ 1961 h 2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00">
                  <a:moveTo>
                    <a:pt x="34" y="1961"/>
                  </a:moveTo>
                  <a:lnTo>
                    <a:pt x="0" y="2000"/>
                  </a:lnTo>
                  <a:lnTo>
                    <a:pt x="0" y="0"/>
                  </a:lnTo>
                  <a:lnTo>
                    <a:pt x="34" y="33"/>
                  </a:lnTo>
                  <a:lnTo>
                    <a:pt x="34" y="1961"/>
                  </a:lnTo>
                  <a:close/>
                </a:path>
              </a:pathLst>
            </a:custGeom>
            <a:solidFill>
              <a:srgbClr val="3A3B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167" name="직사각형 166"/>
          <p:cNvSpPr/>
          <p:nvPr/>
        </p:nvSpPr>
        <p:spPr>
          <a:xfrm>
            <a:off x="2755456" y="3782654"/>
            <a:ext cx="35698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r>
              <a:rPr lang="en-US" altLang="ko-KR" sz="1600">
                <a:solidFill>
                  <a:schemeClr val="bg1"/>
                </a:solidFill>
              </a:rPr>
              <a:t>===========================</a:t>
            </a:r>
          </a:p>
          <a:p>
            <a:pPr latinLnBrk="1"/>
            <a:r>
              <a:rPr lang="ko-KR" altLang="en-US" sz="1600">
                <a:solidFill>
                  <a:schemeClr val="bg1"/>
                </a:solidFill>
              </a:rPr>
              <a:t>입금 출금 잔고</a:t>
            </a: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===========================</a:t>
            </a: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10000 10000</a:t>
            </a: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50000 60000</a:t>
            </a: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10000 50000</a:t>
            </a: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30000 80000</a:t>
            </a:r>
          </a:p>
          <a:p>
            <a:pPr latinLnBrk="1"/>
            <a:r>
              <a:rPr lang="en-US" altLang="ko-KR" sz="1600">
                <a:solidFill>
                  <a:schemeClr val="bg1"/>
                </a:solidFill>
              </a:rPr>
              <a:t>===========================</a:t>
            </a:r>
            <a:endParaRPr lang="ko-KR" altLang="en-US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5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822388"/>
            <a:ext cx="8212138" cy="2667000"/>
          </a:xfrm>
          <a:solidFill>
            <a:srgbClr val="CCFFFF"/>
          </a:solidFill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i="1"/>
              <a:t>while(1)</a:t>
            </a:r>
            <a:endParaRPr lang="ko-KR" altLang="en-US" sz="1600"/>
          </a:p>
          <a:p>
            <a:pPr marL="0" indent="0">
              <a:buNone/>
            </a:pPr>
            <a:r>
              <a:rPr lang="ko-KR" altLang="en-US" sz="1600"/>
              <a:t>	</a:t>
            </a:r>
            <a:r>
              <a:rPr lang="ko-KR" altLang="en-US" sz="1600" i="1"/>
              <a:t>사용자로부터 아이디를 </a:t>
            </a:r>
            <a:r>
              <a:rPr lang="ko-KR" altLang="en-US" sz="1600" i="1" err="1"/>
              <a:t>입력받는다</a:t>
            </a:r>
            <a:r>
              <a:rPr lang="en-US" altLang="ko-KR" sz="1600" i="1"/>
              <a:t>. </a:t>
            </a:r>
            <a:endParaRPr lang="ko-KR" altLang="en-US" sz="1600"/>
          </a:p>
          <a:p>
            <a:pPr marL="0" indent="0">
              <a:buNone/>
            </a:pPr>
            <a:r>
              <a:rPr lang="ko-KR" altLang="en-US" sz="1600"/>
              <a:t>	</a:t>
            </a:r>
            <a:r>
              <a:rPr lang="ko-KR" altLang="en-US" sz="1600" i="1"/>
              <a:t>사용자로부터 패스워드를 </a:t>
            </a:r>
            <a:r>
              <a:rPr lang="ko-KR" altLang="en-US" sz="1600" i="1" err="1"/>
              <a:t>입력받는다</a:t>
            </a:r>
            <a:r>
              <a:rPr lang="en-US" altLang="ko-KR" sz="1600" i="1"/>
              <a:t>. </a:t>
            </a:r>
            <a:endParaRPr lang="ko-KR" altLang="en-US" sz="1600"/>
          </a:p>
          <a:p>
            <a:pPr marL="0" indent="0">
              <a:buNone/>
            </a:pPr>
            <a:r>
              <a:rPr lang="ko-KR" altLang="en-US" sz="1600"/>
              <a:t>	</a:t>
            </a:r>
            <a:r>
              <a:rPr lang="ko-KR" altLang="en-US" sz="1600" i="1"/>
              <a:t>만약 로그인 시도 횟수가 일정 한도를 넘었으면 프로그램을 종료한다</a:t>
            </a:r>
            <a:r>
              <a:rPr lang="en-US" altLang="ko-KR" sz="1600" i="1"/>
              <a:t>. </a:t>
            </a:r>
            <a:endParaRPr lang="ko-KR" altLang="en-US" sz="1600"/>
          </a:p>
          <a:p>
            <a:pPr marL="0" indent="0">
              <a:buNone/>
            </a:pPr>
            <a:r>
              <a:rPr lang="ko-KR" altLang="en-US" sz="1600"/>
              <a:t>	</a:t>
            </a:r>
            <a:r>
              <a:rPr lang="ko-KR" altLang="en-US" sz="1600" i="1"/>
              <a:t>아이디와 패스워드가 일치하면 로그인 성공 메시지를 출력한다</a:t>
            </a:r>
            <a:r>
              <a:rPr lang="en-US" altLang="ko-KR" sz="1600" i="1"/>
              <a:t>. </a:t>
            </a:r>
            <a:endParaRPr lang="ko-KR" altLang="en-US" sz="1600"/>
          </a:p>
          <a:p>
            <a:pPr marL="0" indent="0">
              <a:buNone/>
            </a:pPr>
            <a:r>
              <a:rPr lang="ko-KR" altLang="en-US" sz="1600"/>
              <a:t>	</a:t>
            </a:r>
            <a:r>
              <a:rPr lang="ko-KR" altLang="en-US" sz="1600" i="1"/>
              <a:t>아이디와 패스워드가 일치하지 않으면 다시 시도한다</a:t>
            </a:r>
            <a:r>
              <a:rPr lang="en-US" altLang="ko-KR" sz="1600" i="1"/>
              <a:t>.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4000304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소스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1246188" y="1060449"/>
            <a:ext cx="7631112" cy="56356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#include &lt;</a:t>
            </a:r>
            <a:r>
              <a:rPr lang="en-US" altLang="ko-KR" sz="1600" kern="0" err="1">
                <a:latin typeface="Trebuchet MS" pitchFamily="34" charset="0"/>
              </a:rPr>
              <a:t>stdio.h</a:t>
            </a:r>
            <a:r>
              <a:rPr lang="en-US" altLang="ko-KR" sz="1600" kern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// amount</a:t>
            </a:r>
            <a:r>
              <a:rPr lang="ko-KR" altLang="en-US" sz="1600" kern="0">
                <a:latin typeface="Trebuchet MS" pitchFamily="34" charset="0"/>
              </a:rPr>
              <a:t>가 양수이면 입금이고 음수이면 출금으로 생각한다</a:t>
            </a:r>
            <a:r>
              <a:rPr lang="en-US" altLang="ko-KR" sz="1600" kern="0">
                <a:latin typeface="Trebuchet MS" pitchFamily="34" charset="0"/>
              </a:rPr>
              <a:t>. 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void save(</a:t>
            </a:r>
            <a:r>
              <a:rPr lang="en-US" altLang="ko-KR" sz="1600" kern="0" err="1">
                <a:latin typeface="Trebuchet MS" pitchFamily="34" charset="0"/>
              </a:rPr>
              <a:t>int</a:t>
            </a:r>
            <a:r>
              <a:rPr lang="en-US" altLang="ko-KR" sz="1600" kern="0">
                <a:latin typeface="Trebuchet MS" pitchFamily="34" charset="0"/>
              </a:rPr>
              <a:t> amount)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static long balance =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if( amount &gt;= 0)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("%d \t\t", 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else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("\t %d \t", -amount);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balance += amount;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("%d \n", balance);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8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변수의 속성</a:t>
            </a:r>
          </a:p>
        </p:txBody>
      </p:sp>
      <p:sp>
        <p:nvSpPr>
          <p:cNvPr id="479453" name="Rectangle 22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422910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lang="ko-KR" altLang="en-US" b="1">
                <a:latin typeface="Trebuchet MS" panose="020B0603020202020204" pitchFamily="34" charset="0"/>
              </a:rPr>
              <a:t>변수의 속성</a:t>
            </a:r>
            <a:r>
              <a:rPr lang="en-US" altLang="ko-KR" b="1">
                <a:latin typeface="Trebuchet MS" panose="020B0603020202020204" pitchFamily="34" charset="0"/>
              </a:rPr>
              <a:t> :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이름</a:t>
            </a:r>
            <a:r>
              <a:rPr lang="en-US" altLang="ko-KR" b="1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타입</a:t>
            </a:r>
            <a:r>
              <a:rPr lang="en-US" altLang="ko-KR" b="1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크기</a:t>
            </a:r>
            <a:r>
              <a:rPr lang="en-US" altLang="ko-KR" b="1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값 </a:t>
            </a:r>
            <a:r>
              <a:rPr lang="en-US" altLang="ko-KR" b="1">
                <a:latin typeface="Trebuchet MS" panose="020B0603020202020204" pitchFamily="34" charset="0"/>
              </a:rPr>
              <a:t>+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범위</a:t>
            </a:r>
            <a:r>
              <a:rPr lang="en-US" altLang="ko-KR" b="1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생존 시간</a:t>
            </a:r>
            <a:r>
              <a:rPr lang="en-US" altLang="ko-KR" b="1">
                <a:solidFill>
                  <a:schemeClr val="tx2"/>
                </a:solidFill>
                <a:latin typeface="Trebuchet MS" panose="020B0603020202020204" pitchFamily="34" charset="0"/>
              </a:rPr>
              <a:t>, </a:t>
            </a:r>
            <a:r>
              <a:rPr lang="ko-KR" altLang="en-US" b="1">
                <a:solidFill>
                  <a:schemeClr val="tx2"/>
                </a:solidFill>
                <a:latin typeface="Trebuchet MS" panose="020B0603020202020204" pitchFamily="34" charset="0"/>
              </a:rPr>
              <a:t>연결</a:t>
            </a:r>
            <a:endParaRPr lang="en-US" altLang="ko-KR" b="1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>
                <a:latin typeface="Trebuchet MS" panose="020B0603020202020204" pitchFamily="34" charset="0"/>
              </a:rPr>
              <a:t>범위</a:t>
            </a:r>
            <a:r>
              <a:rPr kumimoji="1" lang="en-US" altLang="ko-KR" b="1">
                <a:latin typeface="Trebuchet MS" panose="020B0603020202020204" pitchFamily="34" charset="0"/>
              </a:rPr>
              <a:t>(scope) </a:t>
            </a:r>
            <a:r>
              <a:rPr kumimoji="1" lang="en-US" altLang="ko-KR">
                <a:latin typeface="Trebuchet MS" panose="020B0603020202020204" pitchFamily="34" charset="0"/>
              </a:rPr>
              <a:t>: </a:t>
            </a:r>
            <a:r>
              <a:rPr kumimoji="1" lang="ko-KR" altLang="en-US">
                <a:latin typeface="Trebuchet MS" panose="020B0603020202020204" pitchFamily="34" charset="0"/>
              </a:rPr>
              <a:t>변수가 사용 가능한 범위</a:t>
            </a:r>
            <a:r>
              <a:rPr kumimoji="1" lang="en-US" altLang="ko-KR">
                <a:latin typeface="Trebuchet MS" panose="020B0603020202020204" pitchFamily="34" charset="0"/>
              </a:rPr>
              <a:t>, </a:t>
            </a:r>
            <a:r>
              <a:rPr kumimoji="1" lang="ko-KR" altLang="en-US">
                <a:latin typeface="Trebuchet MS" panose="020B0603020202020204" pitchFamily="34" charset="0"/>
              </a:rPr>
              <a:t>가시성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>
                <a:latin typeface="Trebuchet MS" panose="020B0603020202020204" pitchFamily="34" charset="0"/>
              </a:rPr>
              <a:t>생존 시간</a:t>
            </a:r>
            <a:r>
              <a:rPr kumimoji="1" lang="en-US" altLang="ko-KR" b="1">
                <a:latin typeface="Trebuchet MS" panose="020B0603020202020204" pitchFamily="34" charset="0"/>
              </a:rPr>
              <a:t>(lifetime) </a:t>
            </a:r>
            <a:r>
              <a:rPr kumimoji="1" lang="en-US" altLang="ko-KR">
                <a:latin typeface="Trebuchet MS" panose="020B0603020202020204" pitchFamily="34" charset="0"/>
              </a:rPr>
              <a:t>: </a:t>
            </a:r>
            <a:r>
              <a:rPr kumimoji="1" lang="ko-KR" altLang="en-US">
                <a:latin typeface="Trebuchet MS" panose="020B0603020202020204" pitchFamily="34" charset="0"/>
              </a:rPr>
              <a:t>메모리에 존재하는 시간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</a:pPr>
            <a:r>
              <a:rPr kumimoji="1" lang="ko-KR" altLang="en-US" b="1">
                <a:latin typeface="Trebuchet MS" panose="020B0603020202020204" pitchFamily="34" charset="0"/>
              </a:rPr>
              <a:t>연결</a:t>
            </a:r>
            <a:r>
              <a:rPr kumimoji="1" lang="en-US" altLang="ko-KR" b="1">
                <a:latin typeface="Trebuchet MS" panose="020B0603020202020204" pitchFamily="34" charset="0"/>
              </a:rPr>
              <a:t>(linkage)</a:t>
            </a:r>
            <a:r>
              <a:rPr kumimoji="1" lang="en-US" altLang="ko-KR">
                <a:latin typeface="Trebuchet MS" panose="020B0603020202020204" pitchFamily="34" charset="0"/>
              </a:rPr>
              <a:t> : </a:t>
            </a:r>
            <a:r>
              <a:rPr kumimoji="1" lang="ko-KR" altLang="en-US">
                <a:latin typeface="Trebuchet MS" panose="020B0603020202020204" pitchFamily="34" charset="0"/>
              </a:rPr>
              <a:t>다른 영역에 있는 변수와의 연결 상태</a:t>
            </a:r>
            <a:endParaRPr kumimoji="1" lang="ko-KR" altLang="en-US">
              <a:solidFill>
                <a:schemeClr val="tx2"/>
              </a:solidFill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endParaRPr lang="ko-KR" altLang="en-US" sz="1800" b="1">
              <a:solidFill>
                <a:schemeClr val="tx2"/>
              </a:solidFill>
              <a:latin typeface="Trebuchet MS" panose="020B0603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60" y="3516045"/>
            <a:ext cx="7191375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소스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73792" y="1738266"/>
            <a:ext cx="7631112" cy="459567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err="1">
                <a:latin typeface="Trebuchet MS" pitchFamily="34" charset="0"/>
              </a:rPr>
              <a:t>int</a:t>
            </a:r>
            <a:r>
              <a:rPr lang="en-US" altLang="ko-KR" sz="1600" kern="0">
                <a:latin typeface="Trebuchet MS" pitchFamily="34" charset="0"/>
              </a:rPr>
              <a:t> main(void)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</a:t>
            </a:r>
            <a:r>
              <a:rPr lang="ko-KR" altLang="en-US" sz="1600" kern="0">
                <a:latin typeface="Trebuchet MS" pitchFamily="34" charset="0"/>
              </a:rPr>
              <a:t>입금 </a:t>
            </a:r>
            <a:r>
              <a:rPr lang="en-US" altLang="ko-KR" sz="1600" kern="0">
                <a:latin typeface="Trebuchet MS" pitchFamily="34" charset="0"/>
              </a:rPr>
              <a:t>\t</a:t>
            </a:r>
            <a:r>
              <a:rPr lang="ko-KR" altLang="en-US" sz="1600" kern="0">
                <a:latin typeface="Trebuchet MS" pitchFamily="34" charset="0"/>
              </a:rPr>
              <a:t>출금</a:t>
            </a:r>
            <a:r>
              <a:rPr lang="en-US" altLang="ko-KR" sz="1600" kern="0">
                <a:latin typeface="Trebuchet MS" pitchFamily="34" charset="0"/>
              </a:rPr>
              <a:t>\t </a:t>
            </a:r>
            <a:r>
              <a:rPr lang="ko-KR" altLang="en-US" sz="1600" kern="0">
                <a:latin typeface="Trebuchet MS" pitchFamily="34" charset="0"/>
              </a:rPr>
              <a:t>잔고</a:t>
            </a:r>
            <a:r>
              <a:rPr lang="en-US" altLang="ko-KR" sz="1600" kern="0">
                <a:latin typeface="Trebuchet MS" pitchFamily="34" charset="0"/>
              </a:rPr>
              <a:t>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save(10000);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save(50000);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save(-10000);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save(30000);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("==============================\n");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75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소스</a:t>
            </a:r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873792" y="488887"/>
            <a:ext cx="7631112" cy="62287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#include &lt;</a:t>
            </a:r>
            <a:r>
              <a:rPr lang="en-US" altLang="ko-KR" sz="1600" kern="0" err="1">
                <a:latin typeface="Trebuchet MS" pitchFamily="34" charset="0"/>
              </a:rPr>
              <a:t>stdio.h</a:t>
            </a:r>
            <a:r>
              <a:rPr lang="en-US" altLang="ko-KR" sz="1600" kern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#include &lt;</a:t>
            </a:r>
            <a:r>
              <a:rPr lang="en-US" altLang="ko-KR" sz="1600" kern="0" err="1">
                <a:latin typeface="Trebuchet MS" pitchFamily="34" charset="0"/>
              </a:rPr>
              <a:t>stdlib.h</a:t>
            </a:r>
            <a:r>
              <a:rPr lang="en-US" altLang="ko-KR" sz="1600" kern="0">
                <a:latin typeface="Trebuchet MS" pitchFamily="34" charset="0"/>
              </a:rPr>
              <a:t>&gt;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void 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err="1">
                <a:latin typeface="Trebuchet MS" pitchFamily="34" charset="0"/>
              </a:rPr>
              <a:t>int</a:t>
            </a:r>
            <a:r>
              <a:rPr lang="en-US" altLang="ko-KR" sz="1600" kern="0">
                <a:latin typeface="Trebuchet MS" pitchFamily="34" charset="0"/>
              </a:rPr>
              <a:t> main(void)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return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itchFamily="34" charset="0"/>
            </a:endParaRP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void 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static </a:t>
            </a:r>
            <a:r>
              <a:rPr lang="en-US" altLang="ko-KR" sz="1600" kern="0" err="1">
                <a:latin typeface="Trebuchet MS" pitchFamily="34" charset="0"/>
              </a:rPr>
              <a:t>int</a:t>
            </a:r>
            <a:r>
              <a:rPr lang="en-US" altLang="ko-KR" sz="1600" kern="0">
                <a:latin typeface="Trebuchet MS" pitchFamily="34" charset="0"/>
              </a:rPr>
              <a:t> </a:t>
            </a:r>
            <a:r>
              <a:rPr lang="en-US" altLang="ko-KR" sz="1600" kern="0" err="1">
                <a:latin typeface="Trebuchet MS" pitchFamily="34" charset="0"/>
              </a:rPr>
              <a:t>inited</a:t>
            </a:r>
            <a:r>
              <a:rPr lang="en-US" altLang="ko-KR" sz="1600" kern="0">
                <a:latin typeface="Trebuchet MS" pitchFamily="34" charset="0"/>
              </a:rPr>
              <a:t> = 0;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if( </a:t>
            </a:r>
            <a:r>
              <a:rPr lang="en-US" altLang="ko-KR" sz="1600" kern="0" err="1">
                <a:latin typeface="Trebuchet MS" pitchFamily="34" charset="0"/>
              </a:rPr>
              <a:t>inited</a:t>
            </a:r>
            <a:r>
              <a:rPr lang="en-US" altLang="ko-KR" sz="1600" kern="0">
                <a:latin typeface="Trebuchet MS" pitchFamily="34" charset="0"/>
              </a:rPr>
              <a:t> == 0 ){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(): </a:t>
            </a:r>
            <a:r>
              <a:rPr lang="ko-KR" altLang="en-US" sz="1600" kern="0">
                <a:latin typeface="Trebuchet MS" pitchFamily="34" charset="0"/>
              </a:rPr>
              <a:t>네트워크 장치를 초기화합니다</a:t>
            </a:r>
            <a:r>
              <a:rPr lang="en-US" altLang="ko-KR" sz="1600" kern="0">
                <a:latin typeface="Trebuchet MS" pitchFamily="34" charset="0"/>
              </a:rPr>
              <a:t>. 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	</a:t>
            </a:r>
            <a:r>
              <a:rPr lang="en-US" altLang="ko-KR" sz="1600" kern="0" err="1">
                <a:latin typeface="Trebuchet MS" pitchFamily="34" charset="0"/>
              </a:rPr>
              <a:t>inited</a:t>
            </a:r>
            <a:r>
              <a:rPr lang="en-US" altLang="ko-KR" sz="1600" kern="0">
                <a:latin typeface="Trebuchet MS" pitchFamily="34" charset="0"/>
              </a:rPr>
              <a:t> = 1;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else {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	</a:t>
            </a:r>
            <a:r>
              <a:rPr lang="en-US" altLang="ko-KR" sz="1600" kern="0" err="1">
                <a:latin typeface="Trebuchet MS" pitchFamily="34" charset="0"/>
              </a:rPr>
              <a:t>printf</a:t>
            </a:r>
            <a:r>
              <a:rPr lang="en-US" altLang="ko-KR" sz="1600" kern="0">
                <a:latin typeface="Trebuchet MS" pitchFamily="34" charset="0"/>
              </a:rPr>
              <a:t>("</a:t>
            </a:r>
            <a:r>
              <a:rPr lang="en-US" altLang="ko-KR" sz="1600" kern="0" err="1">
                <a:latin typeface="Trebuchet MS" pitchFamily="34" charset="0"/>
              </a:rPr>
              <a:t>init</a:t>
            </a:r>
            <a:r>
              <a:rPr lang="en-US" altLang="ko-KR" sz="1600" kern="0">
                <a:latin typeface="Trebuchet MS" pitchFamily="34" charset="0"/>
              </a:rPr>
              <a:t>(): </a:t>
            </a:r>
            <a:r>
              <a:rPr lang="ko-KR" altLang="en-US" sz="1600" kern="0">
                <a:latin typeface="Trebuchet MS" pitchFamily="34" charset="0"/>
              </a:rPr>
              <a:t>이미 </a:t>
            </a:r>
            <a:r>
              <a:rPr lang="ko-KR" altLang="en-US" sz="1600" kern="0" err="1">
                <a:latin typeface="Trebuchet MS" pitchFamily="34" charset="0"/>
              </a:rPr>
              <a:t>초기화되었으므로</a:t>
            </a:r>
            <a:r>
              <a:rPr lang="ko-KR" altLang="en-US" sz="1600" kern="0">
                <a:latin typeface="Trebuchet MS" pitchFamily="34" charset="0"/>
              </a:rPr>
              <a:t> 초기화하지 않습니다</a:t>
            </a:r>
            <a:r>
              <a:rPr lang="en-US" altLang="ko-KR" sz="1600" kern="0">
                <a:latin typeface="Trebuchet MS" pitchFamily="34" charset="0"/>
              </a:rPr>
              <a:t>. \n");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	}</a:t>
            </a:r>
          </a:p>
          <a:p>
            <a:pPr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204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i="1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연결</a:t>
            </a:r>
            <a:r>
              <a:rPr lang="en-US" altLang="ko-KR" i="1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(linkage):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 </a:t>
            </a:r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다른 범위에 속하는 변수들을 서로 연결하는 것</a:t>
            </a:r>
          </a:p>
          <a:p>
            <a:pPr lvl="1"/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외부 연결</a:t>
            </a:r>
          </a:p>
          <a:p>
            <a:pPr lvl="1"/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내부 연결</a:t>
            </a:r>
          </a:p>
          <a:p>
            <a:pPr lvl="1"/>
            <a:r>
              <a:rPr lang="ko-KR" altLang="en-US" err="1">
                <a:latin typeface="Adobe 고딕 Std B" pitchFamily="34" charset="-127"/>
                <a:ea typeface="Adobe 고딕 Std B" pitchFamily="34" charset="-127"/>
              </a:rPr>
              <a:t>무연결</a:t>
            </a:r>
            <a:endParaRPr lang="ko-KR" altLang="en-US">
              <a:latin typeface="Adobe 고딕 Std B" pitchFamily="34" charset="-127"/>
              <a:ea typeface="Adobe 고딕 Std B" pitchFamily="34" charset="-127"/>
            </a:endParaRPr>
          </a:p>
          <a:p>
            <a:r>
              <a:rPr lang="ko-KR" altLang="en-US">
                <a:latin typeface="Adobe 고딕 Std B" pitchFamily="34" charset="-127"/>
                <a:ea typeface="Adobe 고딕 Std B" pitchFamily="34" charset="-127"/>
              </a:rPr>
              <a:t>전역 변수만이 연결을 가질 수 있다</a:t>
            </a:r>
            <a:r>
              <a:rPr lang="en-US" altLang="ko-KR">
                <a:latin typeface="Adobe 고딕 Std B" pitchFamily="34" charset="-127"/>
                <a:ea typeface="Adobe 고딕 Std B" pitchFamily="34" charset="-127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99" y="4013372"/>
            <a:ext cx="6267450" cy="2543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 연결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전역 변수를 </a:t>
            </a:r>
            <a:r>
              <a:rPr lang="en-US" altLang="ko-KR"/>
              <a:t>extern</a:t>
            </a:r>
            <a:r>
              <a:rPr lang="ko-KR" altLang="en-US"/>
              <a:t>을 이용하여서 서로 연결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6" y="2524926"/>
            <a:ext cx="75152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2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연결 예제</a:t>
            </a:r>
          </a:p>
        </p:txBody>
      </p:sp>
      <p:sp>
        <p:nvSpPr>
          <p:cNvPr id="704515" name="Rectangle 3"/>
          <p:cNvSpPr>
            <a:spLocks noChangeArrowheads="1"/>
          </p:cNvSpPr>
          <p:nvPr/>
        </p:nvSpPr>
        <p:spPr bwMode="auto">
          <a:xfrm>
            <a:off x="1311275" y="1300163"/>
            <a:ext cx="7575550" cy="30146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       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다른 소스 파일에서도 사용할 수 있는 전역 변수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static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this_file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; </a:t>
            </a:r>
            <a:r>
              <a:rPr kumimoji="1" lang="en-US" altLang="ko-KR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// </a:t>
            </a:r>
            <a:r>
              <a:rPr kumimoji="1" lang="ko-KR" altLang="en-US" sz="1600">
                <a:solidFill>
                  <a:srgbClr val="008000"/>
                </a:solidFill>
                <a:latin typeface="Trebuchet MS" panose="020B0603020202020204" pitchFamily="34" charset="0"/>
                <a:ea typeface="굴림" pitchFamily="50" charset="-127"/>
              </a:rPr>
              <a:t>현재의 소스 파일에서만 사용할 수 있는 전역 변수</a:t>
            </a:r>
            <a:r>
              <a:rPr kumimoji="1" lang="ko-KR" altLang="en-US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sub();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sub();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굴림" pitchFamily="50" charset="-127"/>
              </a:rPr>
              <a:t>"%d\n"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, 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all_files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한컴바탕" pitchFamily="18" charset="2"/>
              <a:cs typeface="한컴바탕" pitchFamily="18" charset="2"/>
            </a:endParaRPr>
          </a:p>
        </p:txBody>
      </p:sp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1327150" y="6083300"/>
            <a:ext cx="7558088" cy="2952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altLang="ko-KR" sz="1400" i="1">
                <a:ea typeface="새굴림" pitchFamily="18" charset="-127"/>
              </a:rPr>
              <a:t>10</a:t>
            </a:r>
            <a:r>
              <a:rPr lang="en-US" altLang="ko-KR" sz="1400">
                <a:ea typeface="새굴림" pitchFamily="18" charset="-127"/>
              </a:rPr>
              <a:t> </a:t>
            </a:r>
          </a:p>
        </p:txBody>
      </p:sp>
      <p:sp>
        <p:nvSpPr>
          <p:cNvPr id="704517" name="Rectangle 5"/>
          <p:cNvSpPr>
            <a:spLocks noChangeArrowheads="1"/>
          </p:cNvSpPr>
          <p:nvPr/>
        </p:nvSpPr>
        <p:spPr bwMode="auto">
          <a:xfrm>
            <a:off x="1314450" y="4446588"/>
            <a:ext cx="7575550" cy="14890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extern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all_files;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 sub(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굴림" pitchFamily="50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{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        all_files = 10; </a:t>
            </a:r>
          </a:p>
          <a:p>
            <a:pPr marL="342900" indent="-342900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굴림" pitchFamily="50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굴림" pitchFamily="50" charset="-127"/>
            </a:endParaRPr>
          </a:p>
        </p:txBody>
      </p:sp>
      <p:sp>
        <p:nvSpPr>
          <p:cNvPr id="704518" name="Text Box 6"/>
          <p:cNvSpPr txBox="1">
            <a:spLocks noChangeArrowheads="1"/>
          </p:cNvSpPr>
          <p:nvPr/>
        </p:nvSpPr>
        <p:spPr bwMode="auto">
          <a:xfrm>
            <a:off x="74613" y="1589088"/>
            <a:ext cx="1193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linkage1.c</a:t>
            </a:r>
          </a:p>
        </p:txBody>
      </p:sp>
      <p:sp>
        <p:nvSpPr>
          <p:cNvPr id="704519" name="Text Box 7"/>
          <p:cNvSpPr txBox="1">
            <a:spLocks noChangeArrowheads="1"/>
          </p:cNvSpPr>
          <p:nvPr/>
        </p:nvSpPr>
        <p:spPr bwMode="auto">
          <a:xfrm>
            <a:off x="19050" y="4635500"/>
            <a:ext cx="1230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linkage2.c</a:t>
            </a:r>
          </a:p>
        </p:txBody>
      </p:sp>
      <p:sp>
        <p:nvSpPr>
          <p:cNvPr id="704554" name="Freeform 42"/>
          <p:cNvSpPr>
            <a:spLocks/>
          </p:cNvSpPr>
          <p:nvPr/>
        </p:nvSpPr>
        <p:spPr bwMode="auto">
          <a:xfrm>
            <a:off x="2425700" y="1738313"/>
            <a:ext cx="1193800" cy="2833687"/>
          </a:xfrm>
          <a:custGeom>
            <a:avLst/>
            <a:gdLst>
              <a:gd name="T0" fmla="*/ 0 w 752"/>
              <a:gd name="T1" fmla="*/ 0 h 1785"/>
              <a:gd name="T2" fmla="*/ 501 w 752"/>
              <a:gd name="T3" fmla="*/ 65 h 1785"/>
              <a:gd name="T4" fmla="*/ 530 w 752"/>
              <a:gd name="T5" fmla="*/ 107 h 1785"/>
              <a:gd name="T6" fmla="*/ 552 w 752"/>
              <a:gd name="T7" fmla="*/ 143 h 1785"/>
              <a:gd name="T8" fmla="*/ 591 w 752"/>
              <a:gd name="T9" fmla="*/ 188 h 1785"/>
              <a:gd name="T10" fmla="*/ 616 w 752"/>
              <a:gd name="T11" fmla="*/ 229 h 1785"/>
              <a:gd name="T12" fmla="*/ 636 w 752"/>
              <a:gd name="T13" fmla="*/ 277 h 1785"/>
              <a:gd name="T14" fmla="*/ 690 w 752"/>
              <a:gd name="T15" fmla="*/ 406 h 1785"/>
              <a:gd name="T16" fmla="*/ 718 w 752"/>
              <a:gd name="T17" fmla="*/ 505 h 1785"/>
              <a:gd name="T18" fmla="*/ 748 w 752"/>
              <a:gd name="T19" fmla="*/ 682 h 1785"/>
              <a:gd name="T20" fmla="*/ 745 w 752"/>
              <a:gd name="T21" fmla="*/ 923 h 1785"/>
              <a:gd name="T22" fmla="*/ 720 w 752"/>
              <a:gd name="T23" fmla="*/ 1074 h 1785"/>
              <a:gd name="T24" fmla="*/ 706 w 752"/>
              <a:gd name="T25" fmla="*/ 1122 h 1785"/>
              <a:gd name="T26" fmla="*/ 698 w 752"/>
              <a:gd name="T27" fmla="*/ 1181 h 1785"/>
              <a:gd name="T28" fmla="*/ 686 w 752"/>
              <a:gd name="T29" fmla="*/ 1211 h 1785"/>
              <a:gd name="T30" fmla="*/ 681 w 752"/>
              <a:gd name="T31" fmla="*/ 1233 h 1785"/>
              <a:gd name="T32" fmla="*/ 678 w 752"/>
              <a:gd name="T33" fmla="*/ 1251 h 1785"/>
              <a:gd name="T34" fmla="*/ 647 w 752"/>
              <a:gd name="T35" fmla="*/ 1328 h 1785"/>
              <a:gd name="T36" fmla="*/ 633 w 752"/>
              <a:gd name="T37" fmla="*/ 1374 h 1785"/>
              <a:gd name="T38" fmla="*/ 571 w 752"/>
              <a:gd name="T39" fmla="*/ 1515 h 1785"/>
              <a:gd name="T40" fmla="*/ 540 w 752"/>
              <a:gd name="T41" fmla="*/ 1598 h 1785"/>
              <a:gd name="T42" fmla="*/ 501 w 752"/>
              <a:gd name="T43" fmla="*/ 1703 h 1785"/>
              <a:gd name="T44" fmla="*/ 484 w 752"/>
              <a:gd name="T45" fmla="*/ 1726 h 1785"/>
              <a:gd name="T46" fmla="*/ 423 w 752"/>
              <a:gd name="T47" fmla="*/ 1785 h 17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52" h="1785">
                <a:moveTo>
                  <a:pt x="0" y="0"/>
                </a:moveTo>
                <a:cubicBezTo>
                  <a:pt x="14" y="28"/>
                  <a:pt x="482" y="56"/>
                  <a:pt x="501" y="65"/>
                </a:cubicBezTo>
                <a:cubicBezTo>
                  <a:pt x="511" y="86"/>
                  <a:pt x="518" y="91"/>
                  <a:pt x="530" y="107"/>
                </a:cubicBezTo>
                <a:cubicBezTo>
                  <a:pt x="537" y="118"/>
                  <a:pt x="543" y="135"/>
                  <a:pt x="552" y="143"/>
                </a:cubicBezTo>
                <a:cubicBezTo>
                  <a:pt x="565" y="152"/>
                  <a:pt x="581" y="165"/>
                  <a:pt x="591" y="188"/>
                </a:cubicBezTo>
                <a:cubicBezTo>
                  <a:pt x="599" y="206"/>
                  <a:pt x="608" y="215"/>
                  <a:pt x="616" y="229"/>
                </a:cubicBezTo>
                <a:cubicBezTo>
                  <a:pt x="625" y="244"/>
                  <a:pt x="626" y="263"/>
                  <a:pt x="636" y="277"/>
                </a:cubicBezTo>
                <a:cubicBezTo>
                  <a:pt x="652" y="322"/>
                  <a:pt x="670" y="368"/>
                  <a:pt x="690" y="406"/>
                </a:cubicBezTo>
                <a:cubicBezTo>
                  <a:pt x="697" y="441"/>
                  <a:pt x="710" y="470"/>
                  <a:pt x="718" y="505"/>
                </a:cubicBezTo>
                <a:cubicBezTo>
                  <a:pt x="730" y="562"/>
                  <a:pt x="743" y="619"/>
                  <a:pt x="748" y="682"/>
                </a:cubicBezTo>
                <a:cubicBezTo>
                  <a:pt x="750" y="762"/>
                  <a:pt x="752" y="841"/>
                  <a:pt x="745" y="923"/>
                </a:cubicBezTo>
                <a:cubicBezTo>
                  <a:pt x="742" y="972"/>
                  <a:pt x="732" y="1032"/>
                  <a:pt x="720" y="1074"/>
                </a:cubicBezTo>
                <a:cubicBezTo>
                  <a:pt x="710" y="1112"/>
                  <a:pt x="713" y="1084"/>
                  <a:pt x="706" y="1122"/>
                </a:cubicBezTo>
                <a:cubicBezTo>
                  <a:pt x="700" y="1160"/>
                  <a:pt x="708" y="1133"/>
                  <a:pt x="698" y="1181"/>
                </a:cubicBezTo>
                <a:cubicBezTo>
                  <a:pt x="694" y="1202"/>
                  <a:pt x="692" y="1194"/>
                  <a:pt x="686" y="1211"/>
                </a:cubicBezTo>
                <a:cubicBezTo>
                  <a:pt x="684" y="1218"/>
                  <a:pt x="682" y="1225"/>
                  <a:pt x="681" y="1233"/>
                </a:cubicBezTo>
                <a:cubicBezTo>
                  <a:pt x="680" y="1239"/>
                  <a:pt x="680" y="1246"/>
                  <a:pt x="678" y="1251"/>
                </a:cubicBezTo>
                <a:cubicBezTo>
                  <a:pt x="670" y="1279"/>
                  <a:pt x="658" y="1306"/>
                  <a:pt x="647" y="1328"/>
                </a:cubicBezTo>
                <a:cubicBezTo>
                  <a:pt x="633" y="1356"/>
                  <a:pt x="643" y="1343"/>
                  <a:pt x="633" y="1374"/>
                </a:cubicBezTo>
                <a:cubicBezTo>
                  <a:pt x="617" y="1426"/>
                  <a:pt x="592" y="1472"/>
                  <a:pt x="571" y="1515"/>
                </a:cubicBezTo>
                <a:cubicBezTo>
                  <a:pt x="563" y="1552"/>
                  <a:pt x="554" y="1570"/>
                  <a:pt x="540" y="1598"/>
                </a:cubicBezTo>
                <a:cubicBezTo>
                  <a:pt x="526" y="1627"/>
                  <a:pt x="516" y="1677"/>
                  <a:pt x="501" y="1703"/>
                </a:cubicBezTo>
                <a:cubicBezTo>
                  <a:pt x="496" y="1713"/>
                  <a:pt x="490" y="1719"/>
                  <a:pt x="484" y="1726"/>
                </a:cubicBezTo>
                <a:cubicBezTo>
                  <a:pt x="457" y="1762"/>
                  <a:pt x="458" y="1785"/>
                  <a:pt x="423" y="1785"/>
                </a:cubicBezTo>
              </a:path>
            </a:pathLst>
          </a:custGeom>
          <a:noFill/>
          <a:ln w="38100" cap="flat" cmpd="sng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04555" name="Text Box 43"/>
          <p:cNvSpPr txBox="1">
            <a:spLocks noChangeArrowheads="1"/>
          </p:cNvSpPr>
          <p:nvPr/>
        </p:nvSpPr>
        <p:spPr bwMode="auto">
          <a:xfrm>
            <a:off x="3690938" y="2760663"/>
            <a:ext cx="590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sz="1600">
                <a:solidFill>
                  <a:schemeClr val="tx2"/>
                </a:solidFill>
                <a:ea typeface="HY엽서L" pitchFamily="18" charset="-127"/>
              </a:rPr>
              <a:t>연결</a:t>
            </a:r>
          </a:p>
        </p:txBody>
      </p:sp>
      <p:sp>
        <p:nvSpPr>
          <p:cNvPr id="704556" name="Rectangle 44"/>
          <p:cNvSpPr>
            <a:spLocks noChangeArrowheads="1"/>
          </p:cNvSpPr>
          <p:nvPr/>
        </p:nvSpPr>
        <p:spPr bwMode="auto">
          <a:xfrm>
            <a:off x="1339850" y="1620838"/>
            <a:ext cx="1203325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04557" name="Rectangle 45"/>
          <p:cNvSpPr>
            <a:spLocks noChangeArrowheads="1"/>
          </p:cNvSpPr>
          <p:nvPr/>
        </p:nvSpPr>
        <p:spPr bwMode="auto">
          <a:xfrm>
            <a:off x="1338263" y="4506913"/>
            <a:ext cx="1954212" cy="2159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8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nimBg="1"/>
      <p:bldP spid="704554" grpId="0" animBg="1"/>
      <p:bldP spid="704555" grpId="0"/>
      <p:bldP spid="704556" grpId="0" animBg="1"/>
      <p:bldP spid="70455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>
                <a:latin typeface="Trebuchet MS" pitchFamily="34" charset="0"/>
              </a:rPr>
              <a:t>함수앞의 </a:t>
            </a:r>
            <a:r>
              <a:rPr lang="en-US" altLang="ko-KR" sz="3600">
                <a:latin typeface="Trebuchet MS" pitchFamily="34" charset="0"/>
              </a:rPr>
              <a:t>static </a:t>
            </a:r>
          </a:p>
        </p:txBody>
      </p:sp>
      <p:sp>
        <p:nvSpPr>
          <p:cNvPr id="706564" name="Rectangle 4"/>
          <p:cNvSpPr>
            <a:spLocks noChangeArrowheads="1"/>
          </p:cNvSpPr>
          <p:nvPr/>
        </p:nvSpPr>
        <p:spPr bwMode="auto">
          <a:xfrm>
            <a:off x="1274763" y="1333500"/>
            <a:ext cx="6462712" cy="22098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#include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&lt;</a:t>
            </a:r>
            <a:r>
              <a:rPr kumimoji="1" lang="en-US" altLang="ko-KR" sz="1600" err="1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stdio.h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&gt;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>
              <a:solidFill>
                <a:srgbClr val="8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 sz="1600">
              <a:solidFill>
                <a:srgbClr val="0000FF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extern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f2();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 err="1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int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main(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f2();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return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0;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</p:txBody>
      </p:sp>
      <p:sp>
        <p:nvSpPr>
          <p:cNvPr id="706566" name="Rectangle 6"/>
          <p:cNvSpPr>
            <a:spLocks noChangeArrowheads="1"/>
          </p:cNvSpPr>
          <p:nvPr/>
        </p:nvSpPr>
        <p:spPr bwMode="auto">
          <a:xfrm>
            <a:off x="1270000" y="3762375"/>
            <a:ext cx="6542088" cy="24971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static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f1()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"f1()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이 호출되었습니다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}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void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 f2()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돋움체" pitchFamily="49" charset="-127"/>
              </a:rPr>
              <a:t> </a:t>
            </a:r>
            <a:endParaRPr kumimoji="1" lang="en-US" altLang="ko-KR" sz="160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{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f1();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        </a:t>
            </a:r>
            <a:r>
              <a:rPr kumimoji="1" lang="en-US" altLang="ko-KR" sz="1600" err="1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printf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(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"f2()</a:t>
            </a:r>
            <a:r>
              <a:rPr kumimoji="1" lang="ko-KR" altLang="en-US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가 호출되었습니다</a:t>
            </a:r>
            <a:r>
              <a:rPr kumimoji="1" lang="en-US" altLang="ko-KR" sz="1600">
                <a:solidFill>
                  <a:srgbClr val="800000"/>
                </a:solidFill>
                <a:latin typeface="Trebuchet MS" panose="020B0603020202020204" pitchFamily="34" charset="0"/>
                <a:ea typeface="돋움체" pitchFamily="49" charset="-127"/>
              </a:rPr>
              <a:t>.\n"</a:t>
            </a: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); </a:t>
            </a:r>
          </a:p>
          <a:p>
            <a:pPr marL="342900" indent="-342900" algn="just" eaLnBrk="1" latin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sz="1600">
                <a:solidFill>
                  <a:srgbClr val="000000"/>
                </a:solidFill>
                <a:latin typeface="Trebuchet MS" panose="020B0603020202020204" pitchFamily="34" charset="0"/>
                <a:ea typeface="돋움체" pitchFamily="49" charset="-127"/>
              </a:rPr>
              <a:t>} </a:t>
            </a:r>
            <a:endParaRPr kumimoji="1" lang="ko-KR" altLang="en-US" sz="1600">
              <a:solidFill>
                <a:srgbClr val="000000"/>
              </a:solidFill>
              <a:latin typeface="Trebuchet MS" panose="020B0603020202020204" pitchFamily="34" charset="0"/>
              <a:ea typeface="돋움체" pitchFamily="49" charset="-127"/>
            </a:endParaRPr>
          </a:p>
        </p:txBody>
      </p:sp>
      <p:sp>
        <p:nvSpPr>
          <p:cNvPr id="706567" name="Text Box 7"/>
          <p:cNvSpPr txBox="1">
            <a:spLocks noChangeArrowheads="1"/>
          </p:cNvSpPr>
          <p:nvPr/>
        </p:nvSpPr>
        <p:spPr bwMode="auto">
          <a:xfrm>
            <a:off x="295275" y="1235591"/>
            <a:ext cx="843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ko-KR" i="1" err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rPr>
              <a:t>main.c</a:t>
            </a:r>
            <a:endParaRPr lang="en-US" altLang="ko-KR" i="1">
              <a:solidFill>
                <a:schemeClr val="tx2"/>
              </a:solidFill>
              <a:latin typeface="Comic Sans MS" pitchFamily="66" charset="0"/>
              <a:ea typeface="문체부 궁체 흘림체" pitchFamily="17" charset="-127"/>
            </a:endParaRPr>
          </a:p>
        </p:txBody>
      </p:sp>
      <p:sp>
        <p:nvSpPr>
          <p:cNvPr id="706568" name="Text Box 8"/>
          <p:cNvSpPr txBox="1">
            <a:spLocks noChangeArrowheads="1"/>
          </p:cNvSpPr>
          <p:nvPr/>
        </p:nvSpPr>
        <p:spPr bwMode="auto">
          <a:xfrm>
            <a:off x="384444" y="3741738"/>
            <a:ext cx="7296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tx2"/>
                </a:solidFill>
                <a:latin typeface="Comic Sans MS" pitchFamily="66" charset="0"/>
                <a:ea typeface="문체부 궁체 흘림체" pitchFamily="17" charset="-127"/>
              </a:defRPr>
            </a:lvl1pPr>
          </a:lstStyle>
          <a:p>
            <a:r>
              <a:rPr lang="en-US" altLang="ko-KR" err="1"/>
              <a:t>sub.c</a:t>
            </a:r>
            <a:endParaRPr lang="en-US" altLang="ko-KR"/>
          </a:p>
        </p:txBody>
      </p:sp>
      <p:sp>
        <p:nvSpPr>
          <p:cNvPr id="9" name="직사각형 8"/>
          <p:cNvSpPr/>
          <p:nvPr/>
        </p:nvSpPr>
        <p:spPr bwMode="auto">
          <a:xfrm>
            <a:off x="5753100" y="2542450"/>
            <a:ext cx="2598212" cy="668756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ker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Static</a:t>
            </a:r>
            <a:r>
              <a:rPr lang="ko-KR" altLang="en-US" sz="1600" b="1" ker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이 붙는 함수는 파일 안에서만 사용할 수 있다</a:t>
            </a:r>
            <a:r>
              <a:rPr lang="en-US" altLang="ko-KR" sz="1600" b="1" kern="0">
                <a:solidFill>
                  <a:schemeClr val="tx2"/>
                </a:solidFill>
                <a:latin typeface="Adobe 고딕 Std B" pitchFamily="34" charset="-127"/>
                <a:ea typeface="Adobe 고딕 Std B" pitchFamily="34" charset="-127"/>
              </a:rPr>
              <a:t>.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uLnTx/>
              <a:uFillTx/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자유형 1"/>
          <p:cNvSpPr/>
          <p:nvPr/>
        </p:nvSpPr>
        <p:spPr bwMode="auto">
          <a:xfrm>
            <a:off x="2771775" y="2876828"/>
            <a:ext cx="2981325" cy="1086537"/>
          </a:xfrm>
          <a:custGeom>
            <a:avLst/>
            <a:gdLst>
              <a:gd name="connsiteX0" fmla="*/ 2981325 w 2981325"/>
              <a:gd name="connsiteY0" fmla="*/ 37822 h 1086537"/>
              <a:gd name="connsiteX1" fmla="*/ 2543175 w 2981325"/>
              <a:gd name="connsiteY1" fmla="*/ 28297 h 1086537"/>
              <a:gd name="connsiteX2" fmla="*/ 2390775 w 2981325"/>
              <a:gd name="connsiteY2" fmla="*/ 47347 h 1086537"/>
              <a:gd name="connsiteX3" fmla="*/ 2305050 w 2981325"/>
              <a:gd name="connsiteY3" fmla="*/ 56872 h 1086537"/>
              <a:gd name="connsiteX4" fmla="*/ 2095500 w 2981325"/>
              <a:gd name="connsiteY4" fmla="*/ 85447 h 1086537"/>
              <a:gd name="connsiteX5" fmla="*/ 2028825 w 2981325"/>
              <a:gd name="connsiteY5" fmla="*/ 94972 h 1086537"/>
              <a:gd name="connsiteX6" fmla="*/ 1990725 w 2981325"/>
              <a:gd name="connsiteY6" fmla="*/ 114022 h 1086537"/>
              <a:gd name="connsiteX7" fmla="*/ 1905000 w 2981325"/>
              <a:gd name="connsiteY7" fmla="*/ 133072 h 1086537"/>
              <a:gd name="connsiteX8" fmla="*/ 1828800 w 2981325"/>
              <a:gd name="connsiteY8" fmla="*/ 171172 h 1086537"/>
              <a:gd name="connsiteX9" fmla="*/ 1781175 w 2981325"/>
              <a:gd name="connsiteY9" fmla="*/ 209272 h 1086537"/>
              <a:gd name="connsiteX10" fmla="*/ 1743075 w 2981325"/>
              <a:gd name="connsiteY10" fmla="*/ 304522 h 1086537"/>
              <a:gd name="connsiteX11" fmla="*/ 1704975 w 2981325"/>
              <a:gd name="connsiteY11" fmla="*/ 390247 h 1086537"/>
              <a:gd name="connsiteX12" fmla="*/ 1714500 w 2981325"/>
              <a:gd name="connsiteY12" fmla="*/ 485497 h 1086537"/>
              <a:gd name="connsiteX13" fmla="*/ 1752600 w 2981325"/>
              <a:gd name="connsiteY13" fmla="*/ 542647 h 1086537"/>
              <a:gd name="connsiteX14" fmla="*/ 1781175 w 2981325"/>
              <a:gd name="connsiteY14" fmla="*/ 599797 h 1086537"/>
              <a:gd name="connsiteX15" fmla="*/ 1800225 w 2981325"/>
              <a:gd name="connsiteY15" fmla="*/ 637897 h 1086537"/>
              <a:gd name="connsiteX16" fmla="*/ 1819275 w 2981325"/>
              <a:gd name="connsiteY16" fmla="*/ 695047 h 1086537"/>
              <a:gd name="connsiteX17" fmla="*/ 1809750 w 2981325"/>
              <a:gd name="connsiteY17" fmla="*/ 761722 h 1086537"/>
              <a:gd name="connsiteX18" fmla="*/ 1752600 w 2981325"/>
              <a:gd name="connsiteY18" fmla="*/ 790297 h 1086537"/>
              <a:gd name="connsiteX19" fmla="*/ 1676400 w 2981325"/>
              <a:gd name="connsiteY19" fmla="*/ 828397 h 1086537"/>
              <a:gd name="connsiteX20" fmla="*/ 1647825 w 2981325"/>
              <a:gd name="connsiteY20" fmla="*/ 856972 h 1086537"/>
              <a:gd name="connsiteX21" fmla="*/ 1552575 w 2981325"/>
              <a:gd name="connsiteY21" fmla="*/ 866497 h 1086537"/>
              <a:gd name="connsiteX22" fmla="*/ 1438275 w 2981325"/>
              <a:gd name="connsiteY22" fmla="*/ 904597 h 1086537"/>
              <a:gd name="connsiteX23" fmla="*/ 1228725 w 2981325"/>
              <a:gd name="connsiteY23" fmla="*/ 933172 h 1086537"/>
              <a:gd name="connsiteX24" fmla="*/ 1000125 w 2981325"/>
              <a:gd name="connsiteY24" fmla="*/ 952222 h 1086537"/>
              <a:gd name="connsiteX25" fmla="*/ 971550 w 2981325"/>
              <a:gd name="connsiteY25" fmla="*/ 961747 h 1086537"/>
              <a:gd name="connsiteX26" fmla="*/ 923925 w 2981325"/>
              <a:gd name="connsiteY26" fmla="*/ 980797 h 1086537"/>
              <a:gd name="connsiteX27" fmla="*/ 809625 w 2981325"/>
              <a:gd name="connsiteY27" fmla="*/ 1009372 h 1086537"/>
              <a:gd name="connsiteX28" fmla="*/ 781050 w 2981325"/>
              <a:gd name="connsiteY28" fmla="*/ 1018897 h 1086537"/>
              <a:gd name="connsiteX29" fmla="*/ 685800 w 2981325"/>
              <a:gd name="connsiteY29" fmla="*/ 1028422 h 1086537"/>
              <a:gd name="connsiteX30" fmla="*/ 581025 w 2981325"/>
              <a:gd name="connsiteY30" fmla="*/ 1047472 h 1086537"/>
              <a:gd name="connsiteX31" fmla="*/ 447675 w 2981325"/>
              <a:gd name="connsiteY31" fmla="*/ 1066522 h 1086537"/>
              <a:gd name="connsiteX32" fmla="*/ 247650 w 2981325"/>
              <a:gd name="connsiteY32" fmla="*/ 1085572 h 1086537"/>
              <a:gd name="connsiteX33" fmla="*/ 0 w 2981325"/>
              <a:gd name="connsiteY33" fmla="*/ 1085572 h 108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981325" h="1086537">
                <a:moveTo>
                  <a:pt x="2981325" y="37822"/>
                </a:moveTo>
                <a:cubicBezTo>
                  <a:pt x="2816139" y="-28252"/>
                  <a:pt x="2925360" y="8182"/>
                  <a:pt x="2543175" y="28297"/>
                </a:cubicBezTo>
                <a:cubicBezTo>
                  <a:pt x="2492050" y="30988"/>
                  <a:pt x="2441657" y="41693"/>
                  <a:pt x="2390775" y="47347"/>
                </a:cubicBezTo>
                <a:lnTo>
                  <a:pt x="2305050" y="56872"/>
                </a:lnTo>
                <a:lnTo>
                  <a:pt x="2095500" y="85447"/>
                </a:lnTo>
                <a:lnTo>
                  <a:pt x="2028825" y="94972"/>
                </a:lnTo>
                <a:cubicBezTo>
                  <a:pt x="2016125" y="101322"/>
                  <a:pt x="2004020" y="109036"/>
                  <a:pt x="1990725" y="114022"/>
                </a:cubicBezTo>
                <a:cubicBezTo>
                  <a:pt x="1975352" y="119787"/>
                  <a:pt x="1917932" y="130486"/>
                  <a:pt x="1905000" y="133072"/>
                </a:cubicBezTo>
                <a:cubicBezTo>
                  <a:pt x="1879600" y="145772"/>
                  <a:pt x="1844552" y="147543"/>
                  <a:pt x="1828800" y="171172"/>
                </a:cubicBezTo>
                <a:cubicBezTo>
                  <a:pt x="1804181" y="208101"/>
                  <a:pt x="1820610" y="196127"/>
                  <a:pt x="1781175" y="209272"/>
                </a:cubicBezTo>
                <a:cubicBezTo>
                  <a:pt x="1768475" y="241022"/>
                  <a:pt x="1758368" y="273936"/>
                  <a:pt x="1743075" y="304522"/>
                </a:cubicBezTo>
                <a:cubicBezTo>
                  <a:pt x="1710010" y="370652"/>
                  <a:pt x="1721235" y="341466"/>
                  <a:pt x="1704975" y="390247"/>
                </a:cubicBezTo>
                <a:cubicBezTo>
                  <a:pt x="1708150" y="421997"/>
                  <a:pt x="1704983" y="455041"/>
                  <a:pt x="1714500" y="485497"/>
                </a:cubicBezTo>
                <a:cubicBezTo>
                  <a:pt x="1721329" y="507350"/>
                  <a:pt x="1745360" y="520927"/>
                  <a:pt x="1752600" y="542647"/>
                </a:cubicBezTo>
                <a:cubicBezTo>
                  <a:pt x="1770064" y="595038"/>
                  <a:pt x="1751632" y="548096"/>
                  <a:pt x="1781175" y="599797"/>
                </a:cubicBezTo>
                <a:cubicBezTo>
                  <a:pt x="1788220" y="612125"/>
                  <a:pt x="1794952" y="624714"/>
                  <a:pt x="1800225" y="637897"/>
                </a:cubicBezTo>
                <a:cubicBezTo>
                  <a:pt x="1807683" y="656541"/>
                  <a:pt x="1819275" y="695047"/>
                  <a:pt x="1819275" y="695047"/>
                </a:cubicBezTo>
                <a:cubicBezTo>
                  <a:pt x="1816100" y="717272"/>
                  <a:pt x="1818868" y="741206"/>
                  <a:pt x="1809750" y="761722"/>
                </a:cubicBezTo>
                <a:cubicBezTo>
                  <a:pt x="1803328" y="776172"/>
                  <a:pt x="1765279" y="786071"/>
                  <a:pt x="1752600" y="790297"/>
                </a:cubicBezTo>
                <a:cubicBezTo>
                  <a:pt x="1587244" y="914314"/>
                  <a:pt x="1826203" y="742795"/>
                  <a:pt x="1676400" y="828397"/>
                </a:cubicBezTo>
                <a:cubicBezTo>
                  <a:pt x="1664704" y="835080"/>
                  <a:pt x="1660700" y="853011"/>
                  <a:pt x="1647825" y="856972"/>
                </a:cubicBezTo>
                <a:cubicBezTo>
                  <a:pt x="1617328" y="866356"/>
                  <a:pt x="1584325" y="863322"/>
                  <a:pt x="1552575" y="866497"/>
                </a:cubicBezTo>
                <a:cubicBezTo>
                  <a:pt x="1522156" y="877904"/>
                  <a:pt x="1474685" y="898995"/>
                  <a:pt x="1438275" y="904597"/>
                </a:cubicBezTo>
                <a:cubicBezTo>
                  <a:pt x="1368598" y="915316"/>
                  <a:pt x="1299065" y="928483"/>
                  <a:pt x="1228725" y="933172"/>
                </a:cubicBezTo>
                <a:cubicBezTo>
                  <a:pt x="1057163" y="944609"/>
                  <a:pt x="1133289" y="937426"/>
                  <a:pt x="1000125" y="952222"/>
                </a:cubicBezTo>
                <a:cubicBezTo>
                  <a:pt x="990600" y="955397"/>
                  <a:pt x="980951" y="958222"/>
                  <a:pt x="971550" y="961747"/>
                </a:cubicBezTo>
                <a:cubicBezTo>
                  <a:pt x="955541" y="967750"/>
                  <a:pt x="940328" y="975973"/>
                  <a:pt x="923925" y="980797"/>
                </a:cubicBezTo>
                <a:cubicBezTo>
                  <a:pt x="886248" y="991878"/>
                  <a:pt x="846882" y="996953"/>
                  <a:pt x="809625" y="1009372"/>
                </a:cubicBezTo>
                <a:cubicBezTo>
                  <a:pt x="800100" y="1012547"/>
                  <a:pt x="790973" y="1017370"/>
                  <a:pt x="781050" y="1018897"/>
                </a:cubicBezTo>
                <a:cubicBezTo>
                  <a:pt x="749513" y="1023749"/>
                  <a:pt x="717550" y="1025247"/>
                  <a:pt x="685800" y="1028422"/>
                </a:cubicBezTo>
                <a:cubicBezTo>
                  <a:pt x="630991" y="1046692"/>
                  <a:pt x="672159" y="1035045"/>
                  <a:pt x="581025" y="1047472"/>
                </a:cubicBezTo>
                <a:cubicBezTo>
                  <a:pt x="536535" y="1053539"/>
                  <a:pt x="492302" y="1061563"/>
                  <a:pt x="447675" y="1066522"/>
                </a:cubicBezTo>
                <a:cubicBezTo>
                  <a:pt x="396237" y="1072237"/>
                  <a:pt x="294479" y="1084340"/>
                  <a:pt x="247650" y="1085572"/>
                </a:cubicBezTo>
                <a:cubicBezTo>
                  <a:pt x="165129" y="1087744"/>
                  <a:pt x="82550" y="1085572"/>
                  <a:pt x="0" y="108557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/>
              <a:t>저장 유형 정리</a:t>
            </a:r>
            <a:endParaRPr lang="en-US" altLang="ko-KR" sz="3600"/>
          </a:p>
        </p:txBody>
      </p:sp>
      <p:sp>
        <p:nvSpPr>
          <p:cNvPr id="707821" name="Rectangle 237"/>
          <p:cNvSpPr>
            <a:spLocks noGrp="1" noChangeArrowheads="1"/>
          </p:cNvSpPr>
          <p:nvPr>
            <p:ph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ko-KR" altLang="en-US" sz="2000">
                <a:latin typeface="+mn-ea"/>
              </a:rPr>
              <a:t>일반적으로는 </a:t>
            </a:r>
            <a:r>
              <a:rPr lang="ko-KR" altLang="en-US" sz="2000" i="1">
                <a:solidFill>
                  <a:schemeClr val="tx2"/>
                </a:solidFill>
                <a:latin typeface="+mn-ea"/>
              </a:rPr>
              <a:t>자동 저장 유형</a:t>
            </a:r>
            <a:r>
              <a:rPr lang="ko-KR" altLang="en-US" sz="2000">
                <a:latin typeface="+mn-ea"/>
              </a:rPr>
              <a:t> 사용 권장</a:t>
            </a:r>
          </a:p>
          <a:p>
            <a:r>
              <a:rPr lang="ko-KR" altLang="en-US" sz="2000">
                <a:latin typeface="+mn-ea"/>
              </a:rPr>
              <a:t>변수의 값이 함수 호출이 끝나도 그 값을 유지하여야 할 필요가 있다면 </a:t>
            </a:r>
            <a:r>
              <a:rPr lang="ko-KR" altLang="en-US" sz="2000" i="1">
                <a:solidFill>
                  <a:schemeClr val="tx2"/>
                </a:solidFill>
                <a:latin typeface="+mn-ea"/>
              </a:rPr>
              <a:t>지역 정적</a:t>
            </a:r>
          </a:p>
          <a:p>
            <a:r>
              <a:rPr lang="ko-KR" altLang="en-US" sz="2000">
                <a:latin typeface="+mn-ea"/>
              </a:rPr>
              <a:t>만약 많은 함수에서 공유되어야 하는 변수라면 </a:t>
            </a:r>
            <a:r>
              <a:rPr lang="ko-KR" altLang="en-US" sz="2000" i="1">
                <a:solidFill>
                  <a:schemeClr val="tx2"/>
                </a:solidFill>
                <a:latin typeface="+mn-ea"/>
              </a:rPr>
              <a:t>외부 참조 변수</a:t>
            </a:r>
          </a:p>
        </p:txBody>
      </p:sp>
      <p:sp>
        <p:nvSpPr>
          <p:cNvPr id="707588" name="Rectangle 4"/>
          <p:cNvSpPr>
            <a:spLocks noChangeArrowheads="1"/>
          </p:cNvSpPr>
          <p:nvPr/>
        </p:nvSpPr>
        <p:spPr bwMode="auto">
          <a:xfrm>
            <a:off x="0" y="1541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48" y="3356931"/>
            <a:ext cx="7061703" cy="254894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순환</a:t>
            </a:r>
            <a:r>
              <a:rPr lang="en-US" altLang="ko-KR"/>
              <a:t>(recursion)</a:t>
            </a:r>
            <a:r>
              <a:rPr lang="ko-KR" altLang="en-US"/>
              <a:t>이란</a:t>
            </a:r>
            <a:r>
              <a:rPr lang="en-US" altLang="ko-KR"/>
              <a:t>?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>
          <a:xfrm>
            <a:off x="721290" y="1591146"/>
            <a:ext cx="8153400" cy="4495800"/>
          </a:xfrm>
        </p:spPr>
        <p:txBody>
          <a:bodyPr/>
          <a:lstStyle/>
          <a:p>
            <a:r>
              <a:rPr lang="ko-KR" altLang="en-US"/>
              <a:t>함수는 자기 자신을 호출할 수도 있다</a:t>
            </a:r>
            <a:r>
              <a:rPr lang="en-US" altLang="ko-KR"/>
              <a:t>. </a:t>
            </a:r>
            <a:r>
              <a:rPr lang="ko-KR" altLang="en-US"/>
              <a:t>이것을 순환</a:t>
            </a:r>
            <a:r>
              <a:rPr lang="en-US" altLang="ko-KR"/>
              <a:t>(recursion)</a:t>
            </a:r>
            <a:r>
              <a:rPr lang="ko-KR" altLang="en-US"/>
              <a:t>라고 부른다</a:t>
            </a:r>
            <a:r>
              <a:rPr lang="en-US" altLang="ko-KR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74" y="2875983"/>
            <a:ext cx="332422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팩토리얼</a:t>
            </a:r>
            <a:r>
              <a:rPr lang="ko-KR" altLang="en-US"/>
              <a:t> 구하기</a:t>
            </a:r>
            <a:endParaRPr lang="en-US" altLang="ko-KR"/>
          </a:p>
        </p:txBody>
      </p:sp>
      <p:sp>
        <p:nvSpPr>
          <p:cNvPr id="71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err="1">
                <a:latin typeface="굴림" panose="020B0600000101010101" pitchFamily="50" charset="-127"/>
              </a:rPr>
              <a:t>팩토리얼</a:t>
            </a:r>
            <a:r>
              <a:rPr lang="ko-KR" altLang="en-US" sz="1800">
                <a:latin typeface="굴림" panose="020B0600000101010101" pitchFamily="50" charset="-127"/>
              </a:rPr>
              <a:t> 프로그래밍</a:t>
            </a:r>
            <a:r>
              <a:rPr lang="en-US" altLang="ko-KR" sz="1800">
                <a:latin typeface="굴림" panose="020B0600000101010101" pitchFamily="50" charset="-127"/>
              </a:rPr>
              <a:t>: (n-1)! </a:t>
            </a:r>
            <a:r>
              <a:rPr lang="ko-KR" altLang="en-US" sz="1800" err="1">
                <a:latin typeface="굴림" panose="020B0600000101010101" pitchFamily="50" charset="-127"/>
              </a:rPr>
              <a:t>팩토리얼을</a:t>
            </a:r>
            <a:r>
              <a:rPr lang="ko-KR" altLang="en-US" sz="1800">
                <a:latin typeface="굴림" panose="020B0600000101010101" pitchFamily="50" charset="-127"/>
              </a:rPr>
              <a:t> 현재 작성중인 함수를 다시 호출하여 계산</a:t>
            </a:r>
            <a:r>
              <a:rPr lang="en-US" altLang="ko-KR" sz="1800">
                <a:latin typeface="굴림" panose="020B0600000101010101" pitchFamily="50" charset="-127"/>
              </a:rPr>
              <a:t>(</a:t>
            </a:r>
            <a:r>
              <a:rPr lang="ko-KR" altLang="en-US" sz="1800">
                <a:latin typeface="굴림" panose="020B0600000101010101" pitchFamily="50" charset="-127"/>
              </a:rPr>
              <a:t>순환 호출</a:t>
            </a:r>
            <a:r>
              <a:rPr lang="en-US" altLang="ko-KR" sz="1800">
                <a:latin typeface="굴림" panose="020B0600000101010101" pitchFamily="50" charset="-127"/>
              </a:rPr>
              <a:t>)</a:t>
            </a:r>
          </a:p>
          <a:p>
            <a:endParaRPr lang="ko-KR" altLang="en-US" sz="1800">
              <a:latin typeface="굴림" panose="020B0600000101010101" pitchFamily="50" charset="-127"/>
            </a:endParaRPr>
          </a:p>
        </p:txBody>
      </p:sp>
      <p:sp>
        <p:nvSpPr>
          <p:cNvPr id="715780" name="Text Box 4"/>
          <p:cNvSpPr txBox="1">
            <a:spLocks noChangeArrowheads="1"/>
          </p:cNvSpPr>
          <p:nvPr/>
        </p:nvSpPr>
        <p:spPr bwMode="auto">
          <a:xfrm>
            <a:off x="1012089" y="2535598"/>
            <a:ext cx="6724253" cy="1354217"/>
          </a:xfrm>
          <a:prstGeom prst="rect">
            <a:avLst/>
          </a:prstGeom>
          <a:solidFill>
            <a:srgbClr val="FFFFCC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1" latinLnBrk="1" hangingPunct="1"/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factorial(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int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n)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{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if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( n &lt;= 1 )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(1);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  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else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</a:t>
            </a:r>
            <a:r>
              <a:rPr kumimoji="1" lang="en-US" altLang="ko-KR" sz="1600">
                <a:solidFill>
                  <a:srgbClr val="0000FF"/>
                </a:solidFill>
                <a:latin typeface="Trebuchet MS" panose="020B0603020202020204" pitchFamily="34" charset="0"/>
                <a:ea typeface="MS UI Gothic" pitchFamily="34" charset="-128"/>
              </a:rPr>
              <a:t>return</a:t>
            </a:r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 (n * factorial(n-1) );</a:t>
            </a:r>
          </a:p>
          <a:p>
            <a:pPr algn="just" eaLnBrk="1" latinLnBrk="1" hangingPunct="1"/>
            <a:r>
              <a:rPr kumimoji="1" lang="en-US" altLang="ko-KR" sz="1600">
                <a:latin typeface="Trebuchet MS" panose="020B0603020202020204" pitchFamily="34" charset="0"/>
                <a:ea typeface="MS UI Gothic" pitchFamily="34" charset="-128"/>
              </a:rPr>
              <a:t>}</a:t>
            </a:r>
          </a:p>
        </p:txBody>
      </p:sp>
      <p:grpSp>
        <p:nvGrpSpPr>
          <p:cNvPr id="160" name="Group 6"/>
          <p:cNvGrpSpPr>
            <a:grpSpLocks/>
          </p:cNvGrpSpPr>
          <p:nvPr/>
        </p:nvGrpSpPr>
        <p:grpSpPr bwMode="auto">
          <a:xfrm>
            <a:off x="3157203" y="2306370"/>
            <a:ext cx="315913" cy="298450"/>
            <a:chOff x="1870" y="2683"/>
            <a:chExt cx="199" cy="188"/>
          </a:xfrm>
        </p:grpSpPr>
        <p:sp>
          <p:nvSpPr>
            <p:cNvPr id="161" name="Oval 7"/>
            <p:cNvSpPr>
              <a:spLocks noChangeArrowheads="1"/>
            </p:cNvSpPr>
            <p:nvPr/>
          </p:nvSpPr>
          <p:spPr bwMode="auto">
            <a:xfrm>
              <a:off x="1870" y="2697"/>
              <a:ext cx="175" cy="1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2" name="AutoShape 8"/>
            <p:cNvSpPr>
              <a:spLocks noChangeArrowheads="1"/>
            </p:cNvSpPr>
            <p:nvPr/>
          </p:nvSpPr>
          <p:spPr bwMode="auto">
            <a:xfrm>
              <a:off x="1966" y="2683"/>
              <a:ext cx="103" cy="92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64" name="Freeform 5"/>
          <p:cNvSpPr>
            <a:spLocks/>
          </p:cNvSpPr>
          <p:nvPr/>
        </p:nvSpPr>
        <p:spPr bwMode="auto">
          <a:xfrm>
            <a:off x="6606066" y="2927807"/>
            <a:ext cx="629284" cy="591932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5" name="Freeform 6"/>
          <p:cNvSpPr>
            <a:spLocks/>
          </p:cNvSpPr>
          <p:nvPr/>
        </p:nvSpPr>
        <p:spPr bwMode="auto">
          <a:xfrm>
            <a:off x="6177423" y="2927807"/>
            <a:ext cx="428643" cy="591932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mpd="sng">
            <a:solidFill>
              <a:srgbClr val="C0504D">
                <a:alpha val="50000"/>
              </a:srgbClr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9" name="Oval 7"/>
          <p:cNvSpPr>
            <a:spLocks noChangeArrowheads="1"/>
          </p:cNvSpPr>
          <p:nvPr/>
        </p:nvSpPr>
        <p:spPr bwMode="auto">
          <a:xfrm>
            <a:off x="6290012" y="2784369"/>
            <a:ext cx="798464" cy="720725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CECFF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  <a:ea typeface="굴림" pitchFamily="50" charset="-127"/>
              </a:rPr>
              <a:t>3</a:t>
            </a:r>
          </a:p>
        </p:txBody>
      </p:sp>
      <p:sp>
        <p:nvSpPr>
          <p:cNvPr id="166" name="Freeform 9"/>
          <p:cNvSpPr>
            <a:spLocks/>
          </p:cNvSpPr>
          <p:nvPr/>
        </p:nvSpPr>
        <p:spPr bwMode="auto">
          <a:xfrm>
            <a:off x="6177423" y="3067106"/>
            <a:ext cx="629284" cy="771525"/>
          </a:xfrm>
          <a:custGeom>
            <a:avLst/>
            <a:gdLst>
              <a:gd name="T0" fmla="*/ 0 w 727"/>
              <a:gd name="T1" fmla="*/ 0 h 1332"/>
              <a:gd name="T2" fmla="*/ 0 w 727"/>
              <a:gd name="T3" fmla="*/ 894 h 1332"/>
              <a:gd name="T4" fmla="*/ 37 w 727"/>
              <a:gd name="T5" fmla="*/ 916 h 1332"/>
              <a:gd name="T6" fmla="*/ 37 w 727"/>
              <a:gd name="T7" fmla="*/ 916 h 1332"/>
              <a:gd name="T8" fmla="*/ 727 w 727"/>
              <a:gd name="T9" fmla="*/ 1332 h 1332"/>
              <a:gd name="T10" fmla="*/ 727 w 727"/>
              <a:gd name="T11" fmla="*/ 298 h 1332"/>
              <a:gd name="T12" fmla="*/ 0 w 727"/>
              <a:gd name="T13" fmla="*/ 0 h 1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27" h="1332">
                <a:moveTo>
                  <a:pt x="0" y="0"/>
                </a:moveTo>
                <a:lnTo>
                  <a:pt x="0" y="894"/>
                </a:lnTo>
                <a:lnTo>
                  <a:pt x="37" y="916"/>
                </a:lnTo>
                <a:lnTo>
                  <a:pt x="37" y="916"/>
                </a:lnTo>
                <a:lnTo>
                  <a:pt x="727" y="1332"/>
                </a:lnTo>
                <a:lnTo>
                  <a:pt x="727" y="29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127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7" name="Freeform 8"/>
          <p:cNvSpPr>
            <a:spLocks/>
          </p:cNvSpPr>
          <p:nvPr/>
        </p:nvSpPr>
        <p:spPr bwMode="auto">
          <a:xfrm>
            <a:off x="6806707" y="3067974"/>
            <a:ext cx="428643" cy="771525"/>
          </a:xfrm>
          <a:custGeom>
            <a:avLst/>
            <a:gdLst>
              <a:gd name="T0" fmla="*/ 0 w 700"/>
              <a:gd name="T1" fmla="*/ 1312 h 1312"/>
              <a:gd name="T2" fmla="*/ 700 w 700"/>
              <a:gd name="T3" fmla="*/ 866 h 1312"/>
              <a:gd name="T4" fmla="*/ 700 w 700"/>
              <a:gd name="T5" fmla="*/ 0 h 1312"/>
              <a:gd name="T6" fmla="*/ 0 w 700"/>
              <a:gd name="T7" fmla="*/ 288 h 1312"/>
              <a:gd name="T8" fmla="*/ 0 w 700"/>
              <a:gd name="T9" fmla="*/ 1312 h 1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0" h="1312">
                <a:moveTo>
                  <a:pt x="0" y="1312"/>
                </a:moveTo>
                <a:lnTo>
                  <a:pt x="700" y="866"/>
                </a:lnTo>
                <a:lnTo>
                  <a:pt x="700" y="0"/>
                </a:lnTo>
                <a:lnTo>
                  <a:pt x="0" y="288"/>
                </a:lnTo>
                <a:lnTo>
                  <a:pt x="0" y="1312"/>
                </a:lnTo>
                <a:close/>
              </a:path>
            </a:pathLst>
          </a:custGeom>
          <a:gradFill rotWithShape="1">
            <a:gsLst>
              <a:gs pos="0">
                <a:sysClr val="window" lastClr="FFFFFF">
                  <a:alpha val="50000"/>
                </a:sysClr>
              </a:gs>
              <a:gs pos="100000">
                <a:srgbClr val="C0504D">
                  <a:lumMod val="20000"/>
                  <a:lumOff val="80000"/>
                </a:srgbClr>
              </a:gs>
            </a:gsLst>
            <a:lin ang="5400000" scaled="1"/>
          </a:gradFill>
          <a:ln w="6350" cap="flat" cmpd="sng">
            <a:solidFill>
              <a:srgbClr val="C0504D">
                <a:alpha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6227238" y="3063211"/>
            <a:ext cx="51328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rPr>
              <a:t>n</a:t>
            </a: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Calligraphy" pitchFamily="66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3" y="4076793"/>
            <a:ext cx="8505825" cy="2657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C -0.00034 0.01111 -0.00017 0.02222 -0.00104 0.03333 C -0.00173 0.0419 -0.01007 0.05 -0.01458 0.05417 C -0.02395 0.0625 -0.0342 0.0669 -0.04479 0.07222 C -0.04948 0.07454 -0.05277 0.07847 -0.05729 0.08056 C -0.06215 0.09028 -0.07083 0.09769 -0.07812 0.10417 C -0.08055 0.10926 -0.08264 0.1132 -0.08645 0.11667 C -0.08958 0.1338 -0.09062 0.12153 -0.08854 0.15139 C -0.08802 0.15764 -0.0842 0.16019 -0.08125 0.16389 C -0.07222 0.17477 -0.06666 0.18241 -0.05416 0.18472 C -0.03889 0.19144 -0.02361 0.19699 -0.00833 0.20278 C -0.00225 0.20509 0.00417 0.20857 0.01042 0.20972 C 0.02448 0.2125 0.03889 0.21204 0.05313 0.21389 C 0.06198 0.2169 0.07118 0.21806 0.08021 0.21945 C 0.09236 0.21898 0.10452 0.21898 0.11667 0.21806 C 0.125 0.21736 0.13351 0.20972 0.14167 0.20695 C 0.14618 0.20301 0.14757 0.19583 0.14896 0.18889 C 0.14861 0.15787 0.14896 0.12685 0.14792 0.09583 C 0.14775 0.08912 0.13959 0.07824 0.13542 0.07639 C 0.12952 0.06852 0.12327 0.06412 0.11563 0.05972 C 0.11059 0.05695 0.10782 0.05857 0.10209 0.05278 C 0.09427 0.04491 0.08351 0.03658 0.07396 0.03333 C 0.06632 0.02662 0.05782 0.02431 0.04896 0.02222 C 0.04549 0.01921 0.04236 0.01829 0.03855 0.01667 C 0.01754 0.01806 0.02032 0.01852 0.00521 0.02361 C -2.5E-6 0.0287 -0.00399 0.03542 -0.00833 0.04167 C -0.01059 0.04514 -0.01284 0.04861 -0.01562 0.05139 C -0.01701 0.05278 -0.01857 0.05394 -0.01979 0.05556 C -0.02482 0.06296 -0.02864 0.07546 -0.03437 0.08195 C -0.03559 0.08333 -0.03732 0.08357 -0.03854 0.08472 C -0.04496 0.09097 -0.05295 0.09977 -0.05729 0.10833 C -0.05989 0.11366 -0.06371 0.11597 -0.06666 0.12083 C -0.07031 0.12662 -0.07343 0.13195 -0.07812 0.13611 C -0.07882 0.13889 -0.07951 0.14167 -0.0802 0.14445 C -0.08055 0.14583 -0.08125 0.14861 -0.08125 0.14861 C -0.0809 0.15509 -0.08159 0.16181 -0.0802 0.16806 C -0.07968 0.17037 -0.07743 0.17083 -0.07604 0.17222 C -0.06805 0.1794 -0.06111 0.18218 -0.05208 0.18611 C -0.03975 0.19167 -0.02621 0.19306 -0.01354 0.19583 C -0.0052 0.19769 0.00313 0.20486 0.01146 0.20556 C 0.02014 0.20625 0.02882 0.20648 0.0375 0.20695 C 0.05903 0.21181 0.08039 0.21296 0.10209 0.21528 C 0.1191 0.21482 0.13785 0.22269 0.15313 0.2125 C 0.15643 0.21042 0.16164 0.20255 0.16355 0.2 C 0.16598 0.19676 0.17084 0.19028 0.17084 0.19028 C 0.17292 0.17384 0.17361 0.13218 0.16667 0.11389 C 0.16407 0.10695 0.15782 0.1044 0.15417 0.09861 C 0.1441 0.08264 0.129 0.07732 0.11459 0.07083 C 0.10677 0.06736 0.09983 0.0632 0.09167 0.06111 C 0.08525 0.05695 0.07986 0.05486 0.07292 0.05278 C 0.06962 0.05185 0.0691 0.05046 0.06563 0.04861 C 0.06077 0.04583 0.05504 0.04468 0.05 0.04306 C 0.0323 0.04352 0.01459 0.04352 -0.00312 0.04445 C -0.00694 0.04468 -0.01354 0.05139 -0.01354 0.05139 C -0.02222 0.06898 -0.03385 0.08426 -0.04687 0.09583 C -0.04965 0.09838 -0.05347 0.09745 -0.05625 0.1 C -0.06059 0.10394 -0.05833 0.10208 -0.06354 0.10556 C -0.06632 0.11065 -0.06909 0.11574 -0.07187 0.12083 C -0.07448 0.13148 -0.07517 0.13241 -0.07187 0.15 C -0.0717 0.1507 -0.06458 0.15463 -0.0625 0.15556 C -0.0552 0.1588 -0.04809 0.16088 -0.04062 0.1625 C 0.00764 0.16181 0.02275 0.16482 0.0573 0.15833 C 0.0658 0.15255 0.07431 0.14884 0.0823 0.14167 C 0.08542 0.13889 0.08698 0.13403 0.08959 0.13056 C 0.09219 0.12037 0.09775 0.11551 0.10313 0.10833 C 0.10747 0.10255 0.10903 0.09884 0.11459 0.09445 C 0.11528 0.09306 0.1158 0.09144 0.11667 0.09028 C 0.11789 0.0882 0.11962 0.08681 0.12084 0.08472 C 0.12153 0.08357 0.12136 0.08195 0.12188 0.08056 C 0.12466 0.07315 0.12327 0.0794 0.12709 0.07222 C 0.13021 0.06644 0.13247 0.06088 0.13646 0.05556 C 0.13716 0.05255 0.13768 0.04954 0.13959 0.04722 C 0.1415 0.04514 0.14584 0.04167 0.14584 0.04167 C 0.15 0.03333 0.15816 0.02315 0.16459 0.01806 C 0.16875 0.01111 0.17396 0.00787 0.17813 0.00139 C 0.18368 -0.00717 0.19028 -0.01805 0.19688 -0.025 C 0.20365 -0.03217 0.22795 -0.04583 0.23646 -0.04583 C 0.27084 -0.0463 0.30521 -0.04583 0.33959 -0.04583 " pathEditMode="relative" ptsTypes="fffffffffffffffffffffffffffffffffffffffffffffffffffffffffffffffffffffffffffffA">
                                      <p:cBhvr>
                                        <p:cTn id="6" dur="3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err="1"/>
              <a:t>팩토리얼</a:t>
            </a:r>
            <a:r>
              <a:rPr lang="ko-KR" altLang="en-US"/>
              <a:t> 구하기</a:t>
            </a:r>
            <a:endParaRPr lang="en-US" altLang="ko-KR"/>
          </a:p>
        </p:txBody>
      </p:sp>
      <p:sp>
        <p:nvSpPr>
          <p:cNvPr id="7168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err="1">
                <a:latin typeface="Trebuchet MS" pitchFamily="34" charset="0"/>
              </a:rPr>
              <a:t>팩토리얼의</a:t>
            </a:r>
            <a:r>
              <a:rPr lang="ko-KR" altLang="en-US" sz="1800">
                <a:latin typeface="Trebuchet MS" pitchFamily="34" charset="0"/>
              </a:rPr>
              <a:t> 호출 순서</a:t>
            </a:r>
          </a:p>
          <a:p>
            <a:pPr>
              <a:buFont typeface="Symbol" pitchFamily="18" charset="2"/>
              <a:buNone/>
            </a:pPr>
            <a:endParaRPr lang="ko-KR" altLang="en-US" sz="1800">
              <a:latin typeface="Trebuchet MS" pitchFamily="34" charset="0"/>
            </a:endParaRPr>
          </a:p>
          <a:p>
            <a:pPr>
              <a:buFont typeface="Symbol" pitchFamily="18" charset="2"/>
              <a:buNone/>
            </a:pPr>
            <a:r>
              <a:rPr lang="en-US" altLang="ko-KR" sz="1800">
                <a:latin typeface="Trebuchet MS" pitchFamily="34" charset="0"/>
              </a:rPr>
              <a:t>factorial(3) = 3 * factorial(2) </a:t>
            </a:r>
          </a:p>
          <a:p>
            <a:pPr>
              <a:buFont typeface="Symbol" pitchFamily="18" charset="2"/>
              <a:buNone/>
            </a:pPr>
            <a:r>
              <a:rPr lang="en-US" altLang="ko-KR" sz="1800">
                <a:latin typeface="Trebuchet MS" pitchFamily="34" charset="0"/>
              </a:rPr>
              <a:t>                   = 3 * 2 * factorial(1) </a:t>
            </a:r>
          </a:p>
          <a:p>
            <a:pPr>
              <a:buFont typeface="Symbol" pitchFamily="18" charset="2"/>
              <a:buNone/>
            </a:pPr>
            <a:r>
              <a:rPr lang="en-US" altLang="ko-KR" sz="1800">
                <a:latin typeface="Trebuchet MS" pitchFamily="34" charset="0"/>
              </a:rPr>
              <a:t>                   = 3 * 2 * 1 </a:t>
            </a:r>
          </a:p>
          <a:p>
            <a:pPr>
              <a:buFont typeface="Symbol" pitchFamily="18" charset="2"/>
              <a:buNone/>
            </a:pPr>
            <a:r>
              <a:rPr lang="en-US" altLang="ko-KR" sz="1800">
                <a:latin typeface="Trebuchet MS" pitchFamily="34" charset="0"/>
              </a:rPr>
              <a:t>                   = 3 * 2 </a:t>
            </a:r>
          </a:p>
          <a:p>
            <a:pPr>
              <a:buFont typeface="Symbol" pitchFamily="18" charset="2"/>
              <a:buNone/>
            </a:pPr>
            <a:r>
              <a:rPr lang="en-US" altLang="ko-KR" sz="1800">
                <a:latin typeface="Trebuchet MS" pitchFamily="34" charset="0"/>
              </a:rPr>
              <a:t>                   = 6</a:t>
            </a:r>
          </a:p>
          <a:p>
            <a:pPr>
              <a:buFont typeface="Symbol" pitchFamily="18" charset="2"/>
              <a:buNone/>
            </a:pPr>
            <a:endParaRPr lang="en-US" altLang="ko-KR" sz="1800">
              <a:latin typeface="Trebuchet MS" pitchFamily="34" charset="0"/>
            </a:endParaRPr>
          </a:p>
          <a:p>
            <a:endParaRPr lang="en-US" altLang="ko-KR" sz="1800">
              <a:latin typeface="Trebuchet MS" pitchFamily="34" charset="0"/>
            </a:endParaRPr>
          </a:p>
          <a:p>
            <a:endParaRPr lang="ko-KR" altLang="en-US" sz="1800">
              <a:latin typeface="Trebuchet MS" pitchFamily="34" charset="0"/>
            </a:endParaRPr>
          </a:p>
        </p:txBody>
      </p:sp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5058323" y="314671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factorial(2)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if( 2 &gt;= 1 ) return 1;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(2 * factorial(2-1) );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5" name="Text Box 5"/>
          <p:cNvSpPr txBox="1">
            <a:spLocks noChangeArrowheads="1"/>
          </p:cNvSpPr>
          <p:nvPr/>
        </p:nvSpPr>
        <p:spPr bwMode="auto">
          <a:xfrm>
            <a:off x="5058323" y="4454403"/>
            <a:ext cx="2873952" cy="1165347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factorial(1)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if( 1 &gt;= 1 ) return 1;</a:t>
            </a:r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	.....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8202786" y="2907567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①</a:t>
            </a:r>
          </a:p>
        </p:txBody>
      </p:sp>
      <p:sp>
        <p:nvSpPr>
          <p:cNvPr id="716807" name="Text Box 7"/>
          <p:cNvSpPr txBox="1">
            <a:spLocks noChangeArrowheads="1"/>
          </p:cNvSpPr>
          <p:nvPr/>
        </p:nvSpPr>
        <p:spPr bwMode="auto">
          <a:xfrm>
            <a:off x="8257252" y="4260812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②</a:t>
            </a:r>
          </a:p>
        </p:txBody>
      </p:sp>
      <p:sp>
        <p:nvSpPr>
          <p:cNvPr id="716808" name="Text Box 8"/>
          <p:cNvSpPr txBox="1">
            <a:spLocks noChangeArrowheads="1"/>
          </p:cNvSpPr>
          <p:nvPr/>
        </p:nvSpPr>
        <p:spPr bwMode="auto">
          <a:xfrm>
            <a:off x="4244975" y="4201975"/>
            <a:ext cx="361286" cy="305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③</a:t>
            </a:r>
          </a:p>
        </p:txBody>
      </p:sp>
      <p:sp>
        <p:nvSpPr>
          <p:cNvPr id="716809" name="Text Box 9"/>
          <p:cNvSpPr txBox="1">
            <a:spLocks noChangeArrowheads="1"/>
          </p:cNvSpPr>
          <p:nvPr/>
        </p:nvSpPr>
        <p:spPr bwMode="auto">
          <a:xfrm>
            <a:off x="4244975" y="2858220"/>
            <a:ext cx="361286" cy="303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latinLnBrk="1" hangingPunct="1"/>
            <a:r>
              <a:rPr kumimoji="1" lang="ko-KR" altLang="en-US" sz="1400">
                <a:latin typeface="Comic Sans MS" pitchFamily="66" charset="0"/>
                <a:ea typeface="굴림" pitchFamily="50" charset="-127"/>
              </a:rPr>
              <a:t>④</a:t>
            </a:r>
          </a:p>
        </p:txBody>
      </p:sp>
      <p:sp>
        <p:nvSpPr>
          <p:cNvPr id="716810" name="Text Box 10"/>
          <p:cNvSpPr txBox="1">
            <a:spLocks noChangeArrowheads="1"/>
          </p:cNvSpPr>
          <p:nvPr/>
        </p:nvSpPr>
        <p:spPr bwMode="auto">
          <a:xfrm>
            <a:off x="5058323" y="1854200"/>
            <a:ext cx="2881214" cy="1153959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factorial(3)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{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    if( 3 &gt;= 1 ) return 1; 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    </a:t>
            </a:r>
            <a:r>
              <a:rPr kumimoji="1" lang="en-US" altLang="ko-KR" sz="1400">
                <a:solidFill>
                  <a:srgbClr val="FF0000"/>
                </a:solidFill>
                <a:latin typeface="Trebuchet MS" pitchFamily="34" charset="0"/>
                <a:ea typeface="굴림" pitchFamily="50" charset="-127"/>
              </a:rPr>
              <a:t>else return (3 * factorial(3-1) );</a:t>
            </a:r>
          </a:p>
          <a:p>
            <a:pPr eaLnBrk="1" latinLnBrk="1" hangingPunct="1"/>
            <a:r>
              <a:rPr kumimoji="1" lang="en-US" altLang="ko-KR" sz="1400">
                <a:latin typeface="Trebuchet MS" pitchFamily="34" charset="0"/>
                <a:ea typeface="굴림" pitchFamily="50" charset="-127"/>
              </a:rPr>
              <a:t>}</a:t>
            </a:r>
          </a:p>
        </p:txBody>
      </p:sp>
      <p:sp>
        <p:nvSpPr>
          <p:cNvPr id="716811" name="Freeform 11"/>
          <p:cNvSpPr>
            <a:spLocks/>
          </p:cNvSpPr>
          <p:nvPr/>
        </p:nvSpPr>
        <p:spPr bwMode="auto">
          <a:xfrm>
            <a:off x="6142183" y="2641853"/>
            <a:ext cx="2394657" cy="673775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2" name="Freeform 12"/>
          <p:cNvSpPr>
            <a:spLocks/>
          </p:cNvSpPr>
          <p:nvPr/>
        </p:nvSpPr>
        <p:spPr bwMode="auto">
          <a:xfrm>
            <a:off x="6087717" y="3932465"/>
            <a:ext cx="2396473" cy="675673"/>
          </a:xfrm>
          <a:custGeom>
            <a:avLst/>
            <a:gdLst>
              <a:gd name="T0" fmla="*/ 1407 w 2004"/>
              <a:gd name="T1" fmla="*/ 0 h 544"/>
              <a:gd name="T2" fmla="*/ 1769 w 2004"/>
              <a:gd name="T3" fmla="*/ 227 h 544"/>
              <a:gd name="T4" fmla="*/ 0 w 2004"/>
              <a:gd name="T5" fmla="*/ 544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4" h="544">
                <a:moveTo>
                  <a:pt x="1407" y="0"/>
                </a:moveTo>
                <a:cubicBezTo>
                  <a:pt x="1705" y="68"/>
                  <a:pt x="2004" y="136"/>
                  <a:pt x="1769" y="227"/>
                </a:cubicBezTo>
                <a:cubicBezTo>
                  <a:pt x="1534" y="318"/>
                  <a:pt x="767" y="431"/>
                  <a:pt x="0" y="544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3" name="Freeform 13"/>
          <p:cNvSpPr>
            <a:spLocks/>
          </p:cNvSpPr>
          <p:nvPr/>
        </p:nvSpPr>
        <p:spPr bwMode="auto">
          <a:xfrm>
            <a:off x="4508224" y="2641853"/>
            <a:ext cx="820610" cy="1349449"/>
          </a:xfrm>
          <a:custGeom>
            <a:avLst/>
            <a:gdLst>
              <a:gd name="T0" fmla="*/ 687 w 687"/>
              <a:gd name="T1" fmla="*/ 1089 h 1089"/>
              <a:gd name="T2" fmla="*/ 7 w 687"/>
              <a:gd name="T3" fmla="*/ 227 h 1089"/>
              <a:gd name="T4" fmla="*/ 642 w 687"/>
              <a:gd name="T5" fmla="*/ 0 h 10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7" h="1089">
                <a:moveTo>
                  <a:pt x="687" y="1089"/>
                </a:moveTo>
                <a:cubicBezTo>
                  <a:pt x="350" y="748"/>
                  <a:pt x="14" y="408"/>
                  <a:pt x="7" y="227"/>
                </a:cubicBezTo>
                <a:cubicBezTo>
                  <a:pt x="0" y="46"/>
                  <a:pt x="321" y="23"/>
                  <a:pt x="642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  <p:sp>
        <p:nvSpPr>
          <p:cNvPr id="716814" name="Freeform 14"/>
          <p:cNvSpPr>
            <a:spLocks/>
          </p:cNvSpPr>
          <p:nvPr/>
        </p:nvSpPr>
        <p:spPr bwMode="auto">
          <a:xfrm>
            <a:off x="4515486" y="3991301"/>
            <a:ext cx="867814" cy="1131183"/>
          </a:xfrm>
          <a:custGeom>
            <a:avLst/>
            <a:gdLst>
              <a:gd name="T0" fmla="*/ 725 w 725"/>
              <a:gd name="T1" fmla="*/ 816 h 914"/>
              <a:gd name="T2" fmla="*/ 589 w 725"/>
              <a:gd name="T3" fmla="*/ 816 h 914"/>
              <a:gd name="T4" fmla="*/ 0 w 725"/>
              <a:gd name="T5" fmla="*/ 227 h 914"/>
              <a:gd name="T6" fmla="*/ 589 w 725"/>
              <a:gd name="T7" fmla="*/ 0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914">
                <a:moveTo>
                  <a:pt x="725" y="816"/>
                </a:moveTo>
                <a:cubicBezTo>
                  <a:pt x="717" y="865"/>
                  <a:pt x="710" y="914"/>
                  <a:pt x="589" y="816"/>
                </a:cubicBezTo>
                <a:cubicBezTo>
                  <a:pt x="468" y="718"/>
                  <a:pt x="0" y="363"/>
                  <a:pt x="0" y="227"/>
                </a:cubicBezTo>
                <a:cubicBezTo>
                  <a:pt x="0" y="91"/>
                  <a:pt x="294" y="45"/>
                  <a:pt x="589" y="0"/>
                </a:cubicBezTo>
              </a:path>
            </a:pathLst>
          </a:custGeom>
          <a:noFill/>
          <a:ln w="9525" cap="flat" cmpd="sng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7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1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6" grpId="0"/>
      <p:bldP spid="716807" grpId="0"/>
      <p:bldP spid="716808" grpId="0"/>
      <p:bldP spid="716809" grpId="0"/>
      <p:bldP spid="716811" grpId="0" animBg="1"/>
      <p:bldP spid="716812" grpId="0" animBg="1"/>
      <p:bldP spid="716813" grpId="0" animBg="1"/>
      <p:bldP spid="7168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3600"/>
              <a:t>변수의 범위</a:t>
            </a:r>
          </a:p>
        </p:txBody>
      </p:sp>
      <p:grpSp>
        <p:nvGrpSpPr>
          <p:cNvPr id="1034" name="Group 5"/>
          <p:cNvGrpSpPr>
            <a:grpSpLocks/>
          </p:cNvGrpSpPr>
          <p:nvPr/>
        </p:nvGrpSpPr>
        <p:grpSpPr bwMode="auto">
          <a:xfrm>
            <a:off x="519113" y="3717925"/>
            <a:ext cx="2790825" cy="2430463"/>
            <a:chOff x="782" y="1565"/>
            <a:chExt cx="1136" cy="780"/>
          </a:xfrm>
        </p:grpSpPr>
        <p:sp>
          <p:nvSpPr>
            <p:cNvPr id="1103" name="Freeform 6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4" name="Freeform 7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5" name="Freeform 8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6" name="Freeform 9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7" name="Freeform 10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8" name="Freeform 11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9" name="Freeform 12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0" name="Freeform 13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1" name="Freeform 14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2" name="Freeform 15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3" name="Freeform 16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4" name="Freeform 17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5" name="Freeform 18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6" name="Freeform 19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7" name="Freeform 20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8" name="Freeform 21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9" name="Freeform 22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0" name="Freeform 23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1" name="Freeform 24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2" name="Freeform 25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3" name="Freeform 26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4" name="Freeform 27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5" name="Freeform 28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6" name="Freeform 29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7" name="Freeform 30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8" name="Freeform 31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9" name="Freeform 32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0" name="Freeform 33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1" name="Freeform 34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2" name="Freeform 35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3" name="Freeform 36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4" name="Freeform 37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5" name="Freeform 38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6" name="Freeform 39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7" name="Freeform 40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8" name="Freeform 41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9" name="Freeform 42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0" name="Freeform 43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1" name="Freeform 44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2" name="Freeform 45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3" name="Freeform 46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4" name="Freeform 47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5" name="Freeform 48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6" name="Freeform 49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7" name="Freeform 50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8" name="Freeform 51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9" name="Freeform 52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0" name="Freeform 53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1" name="Freeform 54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" name="Freeform 55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" name="Freeform 56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" name="Freeform 57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" name="Freeform 58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" name="Freeform 59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" name="Freeform 60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8" name="Freeform 61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035" name="Group 62"/>
          <p:cNvGrpSpPr>
            <a:grpSpLocks/>
          </p:cNvGrpSpPr>
          <p:nvPr/>
        </p:nvGrpSpPr>
        <p:grpSpPr bwMode="auto">
          <a:xfrm>
            <a:off x="3579813" y="3762375"/>
            <a:ext cx="2790825" cy="2430463"/>
            <a:chOff x="782" y="1565"/>
            <a:chExt cx="1136" cy="780"/>
          </a:xfrm>
        </p:grpSpPr>
        <p:sp>
          <p:nvSpPr>
            <p:cNvPr id="1047" name="Freeform 63"/>
            <p:cNvSpPr>
              <a:spLocks/>
            </p:cNvSpPr>
            <p:nvPr/>
          </p:nvSpPr>
          <p:spPr bwMode="auto">
            <a:xfrm>
              <a:off x="1264" y="1565"/>
              <a:ext cx="177" cy="47"/>
            </a:xfrm>
            <a:custGeom>
              <a:avLst/>
              <a:gdLst>
                <a:gd name="T0" fmla="*/ 0 w 353"/>
                <a:gd name="T1" fmla="*/ 46 h 94"/>
                <a:gd name="T2" fmla="*/ 68 w 353"/>
                <a:gd name="T3" fmla="*/ 8 h 94"/>
                <a:gd name="T4" fmla="*/ 86 w 353"/>
                <a:gd name="T5" fmla="*/ 0 h 94"/>
                <a:gd name="T6" fmla="*/ 87 w 353"/>
                <a:gd name="T7" fmla="*/ 1 h 94"/>
                <a:gd name="T8" fmla="*/ 93 w 353"/>
                <a:gd name="T9" fmla="*/ 5 h 94"/>
                <a:gd name="T10" fmla="*/ 103 w 353"/>
                <a:gd name="T11" fmla="*/ 9 h 94"/>
                <a:gd name="T12" fmla="*/ 114 w 353"/>
                <a:gd name="T13" fmla="*/ 16 h 94"/>
                <a:gd name="T14" fmla="*/ 129 w 353"/>
                <a:gd name="T15" fmla="*/ 23 h 94"/>
                <a:gd name="T16" fmla="*/ 144 w 353"/>
                <a:gd name="T17" fmla="*/ 31 h 94"/>
                <a:gd name="T18" fmla="*/ 161 w 353"/>
                <a:gd name="T19" fmla="*/ 39 h 94"/>
                <a:gd name="T20" fmla="*/ 177 w 353"/>
                <a:gd name="T21" fmla="*/ 47 h 94"/>
                <a:gd name="T22" fmla="*/ 0 w 353"/>
                <a:gd name="T23" fmla="*/ 46 h 9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94"/>
                <a:gd name="T38" fmla="*/ 353 w 353"/>
                <a:gd name="T39" fmla="*/ 94 h 94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94">
                  <a:moveTo>
                    <a:pt x="0" y="91"/>
                  </a:moveTo>
                  <a:lnTo>
                    <a:pt x="136" y="16"/>
                  </a:lnTo>
                  <a:lnTo>
                    <a:pt x="171" y="0"/>
                  </a:lnTo>
                  <a:lnTo>
                    <a:pt x="174" y="2"/>
                  </a:lnTo>
                  <a:lnTo>
                    <a:pt x="186" y="9"/>
                  </a:lnTo>
                  <a:lnTo>
                    <a:pt x="206" y="18"/>
                  </a:lnTo>
                  <a:lnTo>
                    <a:pt x="228" y="31"/>
                  </a:lnTo>
                  <a:lnTo>
                    <a:pt x="257" y="45"/>
                  </a:lnTo>
                  <a:lnTo>
                    <a:pt x="288" y="62"/>
                  </a:lnTo>
                  <a:lnTo>
                    <a:pt x="322" y="77"/>
                  </a:lnTo>
                  <a:lnTo>
                    <a:pt x="353" y="94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8" name="Freeform 64"/>
            <p:cNvSpPr>
              <a:spLocks/>
            </p:cNvSpPr>
            <p:nvPr/>
          </p:nvSpPr>
          <p:spPr bwMode="auto">
            <a:xfrm>
              <a:off x="1476" y="1598"/>
              <a:ext cx="243" cy="18"/>
            </a:xfrm>
            <a:custGeom>
              <a:avLst/>
              <a:gdLst>
                <a:gd name="T0" fmla="*/ 243 w 487"/>
                <a:gd name="T1" fmla="*/ 18 h 34"/>
                <a:gd name="T2" fmla="*/ 243 w 487"/>
                <a:gd name="T3" fmla="*/ 10 h 34"/>
                <a:gd name="T4" fmla="*/ 243 w 487"/>
                <a:gd name="T5" fmla="*/ 5 h 34"/>
                <a:gd name="T6" fmla="*/ 243 w 487"/>
                <a:gd name="T7" fmla="*/ 2 h 34"/>
                <a:gd name="T8" fmla="*/ 243 w 487"/>
                <a:gd name="T9" fmla="*/ 0 h 34"/>
                <a:gd name="T10" fmla="*/ 0 w 487"/>
                <a:gd name="T11" fmla="*/ 0 h 34"/>
                <a:gd name="T12" fmla="*/ 0 w 487"/>
                <a:gd name="T13" fmla="*/ 2 h 34"/>
                <a:gd name="T14" fmla="*/ 0 w 487"/>
                <a:gd name="T15" fmla="*/ 5 h 34"/>
                <a:gd name="T16" fmla="*/ 0 w 487"/>
                <a:gd name="T17" fmla="*/ 9 h 34"/>
                <a:gd name="T18" fmla="*/ 0 w 487"/>
                <a:gd name="T19" fmla="*/ 14 h 34"/>
                <a:gd name="T20" fmla="*/ 243 w 487"/>
                <a:gd name="T21" fmla="*/ 18 h 3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87"/>
                <a:gd name="T34" fmla="*/ 0 h 34"/>
                <a:gd name="T35" fmla="*/ 487 w 487"/>
                <a:gd name="T36" fmla="*/ 34 h 3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87" h="34">
                  <a:moveTo>
                    <a:pt x="487" y="34"/>
                  </a:moveTo>
                  <a:lnTo>
                    <a:pt x="487" y="19"/>
                  </a:lnTo>
                  <a:lnTo>
                    <a:pt x="487" y="10"/>
                  </a:lnTo>
                  <a:lnTo>
                    <a:pt x="487" y="3"/>
                  </a:lnTo>
                  <a:lnTo>
                    <a:pt x="487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10"/>
                  </a:lnTo>
                  <a:lnTo>
                    <a:pt x="0" y="17"/>
                  </a:lnTo>
                  <a:lnTo>
                    <a:pt x="0" y="27"/>
                  </a:lnTo>
                  <a:lnTo>
                    <a:pt x="487" y="34"/>
                  </a:lnTo>
                  <a:close/>
                </a:path>
              </a:pathLst>
            </a:custGeom>
            <a:solidFill>
              <a:srgbClr val="33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9" name="Freeform 65"/>
            <p:cNvSpPr>
              <a:spLocks/>
            </p:cNvSpPr>
            <p:nvPr/>
          </p:nvSpPr>
          <p:spPr bwMode="auto">
            <a:xfrm>
              <a:off x="1214" y="1584"/>
              <a:ext cx="505" cy="57"/>
            </a:xfrm>
            <a:custGeom>
              <a:avLst/>
              <a:gdLst>
                <a:gd name="T0" fmla="*/ 0 w 1010"/>
                <a:gd name="T1" fmla="*/ 53 h 114"/>
                <a:gd name="T2" fmla="*/ 97 w 1010"/>
                <a:gd name="T3" fmla="*/ 0 h 114"/>
                <a:gd name="T4" fmla="*/ 174 w 1010"/>
                <a:gd name="T5" fmla="*/ 0 h 114"/>
                <a:gd name="T6" fmla="*/ 185 w 1010"/>
                <a:gd name="T7" fmla="*/ 7 h 114"/>
                <a:gd name="T8" fmla="*/ 195 w 1010"/>
                <a:gd name="T9" fmla="*/ 12 h 114"/>
                <a:gd name="T10" fmla="*/ 206 w 1010"/>
                <a:gd name="T11" fmla="*/ 19 h 114"/>
                <a:gd name="T12" fmla="*/ 218 w 1010"/>
                <a:gd name="T13" fmla="*/ 23 h 114"/>
                <a:gd name="T14" fmla="*/ 229 w 1010"/>
                <a:gd name="T15" fmla="*/ 30 h 114"/>
                <a:gd name="T16" fmla="*/ 241 w 1010"/>
                <a:gd name="T17" fmla="*/ 34 h 114"/>
                <a:gd name="T18" fmla="*/ 251 w 1010"/>
                <a:gd name="T19" fmla="*/ 41 h 114"/>
                <a:gd name="T20" fmla="*/ 262 w 1010"/>
                <a:gd name="T21" fmla="*/ 45 h 114"/>
                <a:gd name="T22" fmla="*/ 262 w 1010"/>
                <a:gd name="T23" fmla="*/ 37 h 114"/>
                <a:gd name="T24" fmla="*/ 262 w 1010"/>
                <a:gd name="T25" fmla="*/ 27 h 114"/>
                <a:gd name="T26" fmla="*/ 262 w 1010"/>
                <a:gd name="T27" fmla="*/ 19 h 114"/>
                <a:gd name="T28" fmla="*/ 262 w 1010"/>
                <a:gd name="T29" fmla="*/ 15 h 114"/>
                <a:gd name="T30" fmla="*/ 505 w 1010"/>
                <a:gd name="T31" fmla="*/ 15 h 114"/>
                <a:gd name="T32" fmla="*/ 505 w 1010"/>
                <a:gd name="T33" fmla="*/ 19 h 114"/>
                <a:gd name="T34" fmla="*/ 505 w 1010"/>
                <a:gd name="T35" fmla="*/ 27 h 114"/>
                <a:gd name="T36" fmla="*/ 505 w 1010"/>
                <a:gd name="T37" fmla="*/ 42 h 114"/>
                <a:gd name="T38" fmla="*/ 505 w 1010"/>
                <a:gd name="T39" fmla="*/ 57 h 114"/>
                <a:gd name="T40" fmla="*/ 0 w 1010"/>
                <a:gd name="T41" fmla="*/ 53 h 11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10"/>
                <a:gd name="T64" fmla="*/ 0 h 114"/>
                <a:gd name="T65" fmla="*/ 1010 w 1010"/>
                <a:gd name="T66" fmla="*/ 114 h 11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10" h="114">
                  <a:moveTo>
                    <a:pt x="0" y="105"/>
                  </a:moveTo>
                  <a:lnTo>
                    <a:pt x="193" y="0"/>
                  </a:lnTo>
                  <a:lnTo>
                    <a:pt x="348" y="0"/>
                  </a:lnTo>
                  <a:lnTo>
                    <a:pt x="369" y="13"/>
                  </a:lnTo>
                  <a:lnTo>
                    <a:pt x="389" y="24"/>
                  </a:lnTo>
                  <a:lnTo>
                    <a:pt x="411" y="37"/>
                  </a:lnTo>
                  <a:lnTo>
                    <a:pt x="435" y="46"/>
                  </a:lnTo>
                  <a:lnTo>
                    <a:pt x="457" y="59"/>
                  </a:lnTo>
                  <a:lnTo>
                    <a:pt x="481" y="68"/>
                  </a:lnTo>
                  <a:lnTo>
                    <a:pt x="501" y="81"/>
                  </a:lnTo>
                  <a:lnTo>
                    <a:pt x="523" y="90"/>
                  </a:lnTo>
                  <a:lnTo>
                    <a:pt x="523" y="73"/>
                  </a:lnTo>
                  <a:lnTo>
                    <a:pt x="523" y="53"/>
                  </a:lnTo>
                  <a:lnTo>
                    <a:pt x="523" y="37"/>
                  </a:lnTo>
                  <a:lnTo>
                    <a:pt x="523" y="29"/>
                  </a:lnTo>
                  <a:lnTo>
                    <a:pt x="1010" y="29"/>
                  </a:lnTo>
                  <a:lnTo>
                    <a:pt x="1010" y="37"/>
                  </a:lnTo>
                  <a:lnTo>
                    <a:pt x="1010" y="53"/>
                  </a:lnTo>
                  <a:lnTo>
                    <a:pt x="1010" y="83"/>
                  </a:lnTo>
                  <a:lnTo>
                    <a:pt x="1010" y="114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C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0" name="Freeform 66"/>
            <p:cNvSpPr>
              <a:spLocks/>
            </p:cNvSpPr>
            <p:nvPr/>
          </p:nvSpPr>
          <p:spPr bwMode="auto">
            <a:xfrm>
              <a:off x="1164" y="1611"/>
              <a:ext cx="555" cy="57"/>
            </a:xfrm>
            <a:custGeom>
              <a:avLst/>
              <a:gdLst>
                <a:gd name="T0" fmla="*/ 0 w 1110"/>
                <a:gd name="T1" fmla="*/ 52 h 114"/>
                <a:gd name="T2" fmla="*/ 100 w 1110"/>
                <a:gd name="T3" fmla="*/ 0 h 114"/>
                <a:gd name="T4" fmla="*/ 276 w 1110"/>
                <a:gd name="T5" fmla="*/ 2 h 114"/>
                <a:gd name="T6" fmla="*/ 281 w 1110"/>
                <a:gd name="T7" fmla="*/ 4 h 114"/>
                <a:gd name="T8" fmla="*/ 286 w 1110"/>
                <a:gd name="T9" fmla="*/ 7 h 114"/>
                <a:gd name="T10" fmla="*/ 291 w 1110"/>
                <a:gd name="T11" fmla="*/ 8 h 114"/>
                <a:gd name="T12" fmla="*/ 294 w 1110"/>
                <a:gd name="T13" fmla="*/ 10 h 114"/>
                <a:gd name="T14" fmla="*/ 298 w 1110"/>
                <a:gd name="T15" fmla="*/ 12 h 114"/>
                <a:gd name="T16" fmla="*/ 303 w 1110"/>
                <a:gd name="T17" fmla="*/ 15 h 114"/>
                <a:gd name="T18" fmla="*/ 307 w 1110"/>
                <a:gd name="T19" fmla="*/ 16 h 114"/>
                <a:gd name="T20" fmla="*/ 312 w 1110"/>
                <a:gd name="T21" fmla="*/ 19 h 114"/>
                <a:gd name="T22" fmla="*/ 312 w 1110"/>
                <a:gd name="T23" fmla="*/ 15 h 114"/>
                <a:gd name="T24" fmla="*/ 312 w 1110"/>
                <a:gd name="T25" fmla="*/ 11 h 114"/>
                <a:gd name="T26" fmla="*/ 312 w 1110"/>
                <a:gd name="T27" fmla="*/ 7 h 114"/>
                <a:gd name="T28" fmla="*/ 312 w 1110"/>
                <a:gd name="T29" fmla="*/ 2 h 114"/>
                <a:gd name="T30" fmla="*/ 555 w 1110"/>
                <a:gd name="T31" fmla="*/ 5 h 114"/>
                <a:gd name="T32" fmla="*/ 555 w 1110"/>
                <a:gd name="T33" fmla="*/ 15 h 114"/>
                <a:gd name="T34" fmla="*/ 555 w 1110"/>
                <a:gd name="T35" fmla="*/ 28 h 114"/>
                <a:gd name="T36" fmla="*/ 555 w 1110"/>
                <a:gd name="T37" fmla="*/ 43 h 114"/>
                <a:gd name="T38" fmla="*/ 555 w 1110"/>
                <a:gd name="T39" fmla="*/ 57 h 114"/>
                <a:gd name="T40" fmla="*/ 219 w 1110"/>
                <a:gd name="T41" fmla="*/ 54 h 114"/>
                <a:gd name="T42" fmla="*/ 214 w 1110"/>
                <a:gd name="T43" fmla="*/ 50 h 114"/>
                <a:gd name="T44" fmla="*/ 207 w 1110"/>
                <a:gd name="T45" fmla="*/ 47 h 114"/>
                <a:gd name="T46" fmla="*/ 204 w 1110"/>
                <a:gd name="T47" fmla="*/ 45 h 114"/>
                <a:gd name="T48" fmla="*/ 199 w 1110"/>
                <a:gd name="T49" fmla="*/ 43 h 114"/>
                <a:gd name="T50" fmla="*/ 194 w 1110"/>
                <a:gd name="T51" fmla="*/ 42 h 114"/>
                <a:gd name="T52" fmla="*/ 192 w 1110"/>
                <a:gd name="T53" fmla="*/ 39 h 114"/>
                <a:gd name="T54" fmla="*/ 188 w 1110"/>
                <a:gd name="T55" fmla="*/ 37 h 114"/>
                <a:gd name="T56" fmla="*/ 185 w 1110"/>
                <a:gd name="T57" fmla="*/ 35 h 114"/>
                <a:gd name="T58" fmla="*/ 183 w 1110"/>
                <a:gd name="T59" fmla="*/ 37 h 114"/>
                <a:gd name="T60" fmla="*/ 181 w 1110"/>
                <a:gd name="T61" fmla="*/ 38 h 114"/>
                <a:gd name="T62" fmla="*/ 177 w 1110"/>
                <a:gd name="T63" fmla="*/ 41 h 114"/>
                <a:gd name="T64" fmla="*/ 173 w 1110"/>
                <a:gd name="T65" fmla="*/ 43 h 114"/>
                <a:gd name="T66" fmla="*/ 169 w 1110"/>
                <a:gd name="T67" fmla="*/ 44 h 114"/>
                <a:gd name="T68" fmla="*/ 164 w 1110"/>
                <a:gd name="T69" fmla="*/ 47 h 114"/>
                <a:gd name="T70" fmla="*/ 158 w 1110"/>
                <a:gd name="T71" fmla="*/ 50 h 114"/>
                <a:gd name="T72" fmla="*/ 151 w 1110"/>
                <a:gd name="T73" fmla="*/ 54 h 114"/>
                <a:gd name="T74" fmla="*/ 0 w 1110"/>
                <a:gd name="T75" fmla="*/ 52 h 1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110"/>
                <a:gd name="T115" fmla="*/ 0 h 114"/>
                <a:gd name="T116" fmla="*/ 1110 w 1110"/>
                <a:gd name="T117" fmla="*/ 114 h 11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110" h="114">
                  <a:moveTo>
                    <a:pt x="0" y="103"/>
                  </a:moveTo>
                  <a:lnTo>
                    <a:pt x="199" y="0"/>
                  </a:lnTo>
                  <a:lnTo>
                    <a:pt x="552" y="3"/>
                  </a:lnTo>
                  <a:lnTo>
                    <a:pt x="562" y="8"/>
                  </a:lnTo>
                  <a:lnTo>
                    <a:pt x="572" y="13"/>
                  </a:lnTo>
                  <a:lnTo>
                    <a:pt x="581" y="15"/>
                  </a:lnTo>
                  <a:lnTo>
                    <a:pt x="588" y="20"/>
                  </a:lnTo>
                  <a:lnTo>
                    <a:pt x="596" y="24"/>
                  </a:lnTo>
                  <a:lnTo>
                    <a:pt x="605" y="30"/>
                  </a:lnTo>
                  <a:lnTo>
                    <a:pt x="613" y="32"/>
                  </a:lnTo>
                  <a:lnTo>
                    <a:pt x="623" y="37"/>
                  </a:lnTo>
                  <a:lnTo>
                    <a:pt x="623" y="30"/>
                  </a:lnTo>
                  <a:lnTo>
                    <a:pt x="623" y="22"/>
                  </a:lnTo>
                  <a:lnTo>
                    <a:pt x="623" y="13"/>
                  </a:lnTo>
                  <a:lnTo>
                    <a:pt x="623" y="3"/>
                  </a:lnTo>
                  <a:lnTo>
                    <a:pt x="1110" y="10"/>
                  </a:lnTo>
                  <a:lnTo>
                    <a:pt x="1110" y="30"/>
                  </a:lnTo>
                  <a:lnTo>
                    <a:pt x="1110" y="56"/>
                  </a:lnTo>
                  <a:lnTo>
                    <a:pt x="1110" y="85"/>
                  </a:lnTo>
                  <a:lnTo>
                    <a:pt x="1110" y="114"/>
                  </a:lnTo>
                  <a:lnTo>
                    <a:pt x="438" y="107"/>
                  </a:lnTo>
                  <a:lnTo>
                    <a:pt x="427" y="100"/>
                  </a:lnTo>
                  <a:lnTo>
                    <a:pt x="414" y="94"/>
                  </a:lnTo>
                  <a:lnTo>
                    <a:pt x="407" y="90"/>
                  </a:lnTo>
                  <a:lnTo>
                    <a:pt x="397" y="85"/>
                  </a:lnTo>
                  <a:lnTo>
                    <a:pt x="388" y="83"/>
                  </a:lnTo>
                  <a:lnTo>
                    <a:pt x="383" y="78"/>
                  </a:lnTo>
                  <a:lnTo>
                    <a:pt x="375" y="74"/>
                  </a:lnTo>
                  <a:lnTo>
                    <a:pt x="370" y="70"/>
                  </a:lnTo>
                  <a:lnTo>
                    <a:pt x="366" y="74"/>
                  </a:lnTo>
                  <a:lnTo>
                    <a:pt x="361" y="76"/>
                  </a:lnTo>
                  <a:lnTo>
                    <a:pt x="353" y="81"/>
                  </a:lnTo>
                  <a:lnTo>
                    <a:pt x="346" y="85"/>
                  </a:lnTo>
                  <a:lnTo>
                    <a:pt x="337" y="88"/>
                  </a:lnTo>
                  <a:lnTo>
                    <a:pt x="327" y="94"/>
                  </a:lnTo>
                  <a:lnTo>
                    <a:pt x="315" y="100"/>
                  </a:lnTo>
                  <a:lnTo>
                    <a:pt x="302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C4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1" name="Freeform 67"/>
            <p:cNvSpPr>
              <a:spLocks/>
            </p:cNvSpPr>
            <p:nvPr/>
          </p:nvSpPr>
          <p:spPr bwMode="auto">
            <a:xfrm>
              <a:off x="1115" y="1636"/>
              <a:ext cx="604" cy="59"/>
            </a:xfrm>
            <a:custGeom>
              <a:avLst/>
              <a:gdLst>
                <a:gd name="T0" fmla="*/ 0 w 1209"/>
                <a:gd name="T1" fmla="*/ 53 h 116"/>
                <a:gd name="T2" fmla="*/ 99 w 1209"/>
                <a:gd name="T3" fmla="*/ 0 h 116"/>
                <a:gd name="T4" fmla="*/ 604 w 1209"/>
                <a:gd name="T5" fmla="*/ 5 h 116"/>
                <a:gd name="T6" fmla="*/ 604 w 1209"/>
                <a:gd name="T7" fmla="*/ 17 h 116"/>
                <a:gd name="T8" fmla="*/ 604 w 1209"/>
                <a:gd name="T9" fmla="*/ 31 h 116"/>
                <a:gd name="T10" fmla="*/ 604 w 1209"/>
                <a:gd name="T11" fmla="*/ 45 h 116"/>
                <a:gd name="T12" fmla="*/ 604 w 1209"/>
                <a:gd name="T13" fmla="*/ 59 h 116"/>
                <a:gd name="T14" fmla="*/ 532 w 1209"/>
                <a:gd name="T15" fmla="*/ 59 h 116"/>
                <a:gd name="T16" fmla="*/ 532 w 1209"/>
                <a:gd name="T17" fmla="*/ 53 h 116"/>
                <a:gd name="T18" fmla="*/ 532 w 1209"/>
                <a:gd name="T19" fmla="*/ 48 h 116"/>
                <a:gd name="T20" fmla="*/ 532 w 1209"/>
                <a:gd name="T21" fmla="*/ 43 h 116"/>
                <a:gd name="T22" fmla="*/ 532 w 1209"/>
                <a:gd name="T23" fmla="*/ 38 h 116"/>
                <a:gd name="T24" fmla="*/ 519 w 1209"/>
                <a:gd name="T25" fmla="*/ 38 h 116"/>
                <a:gd name="T26" fmla="*/ 507 w 1209"/>
                <a:gd name="T27" fmla="*/ 38 h 116"/>
                <a:gd name="T28" fmla="*/ 494 w 1209"/>
                <a:gd name="T29" fmla="*/ 38 h 116"/>
                <a:gd name="T30" fmla="*/ 483 w 1209"/>
                <a:gd name="T31" fmla="*/ 38 h 116"/>
                <a:gd name="T32" fmla="*/ 471 w 1209"/>
                <a:gd name="T33" fmla="*/ 38 h 116"/>
                <a:gd name="T34" fmla="*/ 458 w 1209"/>
                <a:gd name="T35" fmla="*/ 38 h 116"/>
                <a:gd name="T36" fmla="*/ 445 w 1209"/>
                <a:gd name="T37" fmla="*/ 38 h 116"/>
                <a:gd name="T38" fmla="*/ 433 w 1209"/>
                <a:gd name="T39" fmla="*/ 38 h 116"/>
                <a:gd name="T40" fmla="*/ 433 w 1209"/>
                <a:gd name="T41" fmla="*/ 40 h 116"/>
                <a:gd name="T42" fmla="*/ 433 w 1209"/>
                <a:gd name="T43" fmla="*/ 45 h 116"/>
                <a:gd name="T44" fmla="*/ 433 w 1209"/>
                <a:gd name="T45" fmla="*/ 51 h 116"/>
                <a:gd name="T46" fmla="*/ 433 w 1209"/>
                <a:gd name="T47" fmla="*/ 57 h 116"/>
                <a:gd name="T48" fmla="*/ 319 w 1209"/>
                <a:gd name="T49" fmla="*/ 56 h 116"/>
                <a:gd name="T50" fmla="*/ 305 w 1209"/>
                <a:gd name="T51" fmla="*/ 49 h 116"/>
                <a:gd name="T52" fmla="*/ 291 w 1209"/>
                <a:gd name="T53" fmla="*/ 42 h 116"/>
                <a:gd name="T54" fmla="*/ 278 w 1209"/>
                <a:gd name="T55" fmla="*/ 35 h 116"/>
                <a:gd name="T56" fmla="*/ 267 w 1209"/>
                <a:gd name="T57" fmla="*/ 28 h 116"/>
                <a:gd name="T58" fmla="*/ 256 w 1209"/>
                <a:gd name="T59" fmla="*/ 21 h 116"/>
                <a:gd name="T60" fmla="*/ 247 w 1209"/>
                <a:gd name="T61" fmla="*/ 17 h 116"/>
                <a:gd name="T62" fmla="*/ 240 w 1209"/>
                <a:gd name="T63" fmla="*/ 13 h 116"/>
                <a:gd name="T64" fmla="*/ 234 w 1209"/>
                <a:gd name="T65" fmla="*/ 9 h 116"/>
                <a:gd name="T66" fmla="*/ 230 w 1209"/>
                <a:gd name="T67" fmla="*/ 12 h 116"/>
                <a:gd name="T68" fmla="*/ 224 w 1209"/>
                <a:gd name="T69" fmla="*/ 16 h 116"/>
                <a:gd name="T70" fmla="*/ 215 w 1209"/>
                <a:gd name="T71" fmla="*/ 19 h 116"/>
                <a:gd name="T72" fmla="*/ 207 w 1209"/>
                <a:gd name="T73" fmla="*/ 24 h 116"/>
                <a:gd name="T74" fmla="*/ 195 w 1209"/>
                <a:gd name="T75" fmla="*/ 31 h 116"/>
                <a:gd name="T76" fmla="*/ 181 w 1209"/>
                <a:gd name="T77" fmla="*/ 38 h 116"/>
                <a:gd name="T78" fmla="*/ 168 w 1209"/>
                <a:gd name="T79" fmla="*/ 45 h 116"/>
                <a:gd name="T80" fmla="*/ 152 w 1209"/>
                <a:gd name="T81" fmla="*/ 54 h 116"/>
                <a:gd name="T82" fmla="*/ 0 w 1209"/>
                <a:gd name="T83" fmla="*/ 53 h 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209"/>
                <a:gd name="T127" fmla="*/ 0 h 116"/>
                <a:gd name="T128" fmla="*/ 1209 w 1209"/>
                <a:gd name="T129" fmla="*/ 116 h 1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209" h="116">
                  <a:moveTo>
                    <a:pt x="0" y="104"/>
                  </a:moveTo>
                  <a:lnTo>
                    <a:pt x="199" y="0"/>
                  </a:lnTo>
                  <a:lnTo>
                    <a:pt x="1209" y="9"/>
                  </a:lnTo>
                  <a:lnTo>
                    <a:pt x="1209" y="33"/>
                  </a:lnTo>
                  <a:lnTo>
                    <a:pt x="1209" y="60"/>
                  </a:lnTo>
                  <a:lnTo>
                    <a:pt x="1209" y="89"/>
                  </a:lnTo>
                  <a:lnTo>
                    <a:pt x="1209" y="116"/>
                  </a:lnTo>
                  <a:lnTo>
                    <a:pt x="1064" y="116"/>
                  </a:lnTo>
                  <a:lnTo>
                    <a:pt x="1064" y="104"/>
                  </a:lnTo>
                  <a:lnTo>
                    <a:pt x="1064" y="94"/>
                  </a:lnTo>
                  <a:lnTo>
                    <a:pt x="1064" y="84"/>
                  </a:lnTo>
                  <a:lnTo>
                    <a:pt x="1064" y="75"/>
                  </a:lnTo>
                  <a:lnTo>
                    <a:pt x="1039" y="75"/>
                  </a:lnTo>
                  <a:lnTo>
                    <a:pt x="1014" y="75"/>
                  </a:lnTo>
                  <a:lnTo>
                    <a:pt x="988" y="75"/>
                  </a:lnTo>
                  <a:lnTo>
                    <a:pt x="966" y="75"/>
                  </a:lnTo>
                  <a:lnTo>
                    <a:pt x="942" y="75"/>
                  </a:lnTo>
                  <a:lnTo>
                    <a:pt x="917" y="75"/>
                  </a:lnTo>
                  <a:lnTo>
                    <a:pt x="891" y="75"/>
                  </a:lnTo>
                  <a:lnTo>
                    <a:pt x="867" y="75"/>
                  </a:lnTo>
                  <a:lnTo>
                    <a:pt x="867" y="79"/>
                  </a:lnTo>
                  <a:lnTo>
                    <a:pt x="867" y="89"/>
                  </a:lnTo>
                  <a:lnTo>
                    <a:pt x="867" y="101"/>
                  </a:lnTo>
                  <a:lnTo>
                    <a:pt x="867" y="113"/>
                  </a:lnTo>
                  <a:lnTo>
                    <a:pt x="639" y="110"/>
                  </a:lnTo>
                  <a:lnTo>
                    <a:pt x="610" y="97"/>
                  </a:lnTo>
                  <a:lnTo>
                    <a:pt x="583" y="82"/>
                  </a:lnTo>
                  <a:lnTo>
                    <a:pt x="557" y="68"/>
                  </a:lnTo>
                  <a:lnTo>
                    <a:pt x="535" y="55"/>
                  </a:lnTo>
                  <a:lnTo>
                    <a:pt x="513" y="42"/>
                  </a:lnTo>
                  <a:lnTo>
                    <a:pt x="494" y="33"/>
                  </a:lnTo>
                  <a:lnTo>
                    <a:pt x="480" y="26"/>
                  </a:lnTo>
                  <a:lnTo>
                    <a:pt x="469" y="18"/>
                  </a:lnTo>
                  <a:lnTo>
                    <a:pt x="460" y="24"/>
                  </a:lnTo>
                  <a:lnTo>
                    <a:pt x="448" y="31"/>
                  </a:lnTo>
                  <a:lnTo>
                    <a:pt x="430" y="38"/>
                  </a:lnTo>
                  <a:lnTo>
                    <a:pt x="414" y="48"/>
                  </a:lnTo>
                  <a:lnTo>
                    <a:pt x="390" y="60"/>
                  </a:lnTo>
                  <a:lnTo>
                    <a:pt x="363" y="75"/>
                  </a:lnTo>
                  <a:lnTo>
                    <a:pt x="336" y="89"/>
                  </a:lnTo>
                  <a:lnTo>
                    <a:pt x="305" y="106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38C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2" name="Freeform 68"/>
            <p:cNvSpPr>
              <a:spLocks/>
            </p:cNvSpPr>
            <p:nvPr/>
          </p:nvSpPr>
          <p:spPr bwMode="auto">
            <a:xfrm>
              <a:off x="1065" y="1662"/>
              <a:ext cx="251" cy="54"/>
            </a:xfrm>
            <a:custGeom>
              <a:avLst/>
              <a:gdLst>
                <a:gd name="T0" fmla="*/ 0 w 500"/>
                <a:gd name="T1" fmla="*/ 52 h 108"/>
                <a:gd name="T2" fmla="*/ 99 w 500"/>
                <a:gd name="T3" fmla="*/ 0 h 108"/>
                <a:gd name="T4" fmla="*/ 251 w 500"/>
                <a:gd name="T5" fmla="*/ 2 h 108"/>
                <a:gd name="T6" fmla="*/ 243 w 500"/>
                <a:gd name="T7" fmla="*/ 7 h 108"/>
                <a:gd name="T8" fmla="*/ 230 w 500"/>
                <a:gd name="T9" fmla="*/ 12 h 108"/>
                <a:gd name="T10" fmla="*/ 221 w 500"/>
                <a:gd name="T11" fmla="*/ 19 h 108"/>
                <a:gd name="T12" fmla="*/ 210 w 500"/>
                <a:gd name="T13" fmla="*/ 25 h 108"/>
                <a:gd name="T14" fmla="*/ 195 w 500"/>
                <a:gd name="T15" fmla="*/ 31 h 108"/>
                <a:gd name="T16" fmla="*/ 182 w 500"/>
                <a:gd name="T17" fmla="*/ 39 h 108"/>
                <a:gd name="T18" fmla="*/ 168 w 500"/>
                <a:gd name="T19" fmla="*/ 46 h 108"/>
                <a:gd name="T20" fmla="*/ 154 w 500"/>
                <a:gd name="T21" fmla="*/ 54 h 108"/>
                <a:gd name="T22" fmla="*/ 0 w 500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0"/>
                <a:gd name="T37" fmla="*/ 0 h 108"/>
                <a:gd name="T38" fmla="*/ 500 w 500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0" h="108">
                  <a:moveTo>
                    <a:pt x="0" y="103"/>
                  </a:moveTo>
                  <a:lnTo>
                    <a:pt x="198" y="0"/>
                  </a:lnTo>
                  <a:lnTo>
                    <a:pt x="500" y="4"/>
                  </a:lnTo>
                  <a:lnTo>
                    <a:pt x="484" y="13"/>
                  </a:lnTo>
                  <a:lnTo>
                    <a:pt x="459" y="24"/>
                  </a:lnTo>
                  <a:lnTo>
                    <a:pt x="441" y="38"/>
                  </a:lnTo>
                  <a:lnTo>
                    <a:pt x="419" y="50"/>
                  </a:lnTo>
                  <a:lnTo>
                    <a:pt x="389" y="62"/>
                  </a:lnTo>
                  <a:lnTo>
                    <a:pt x="362" y="77"/>
                  </a:lnTo>
                  <a:lnTo>
                    <a:pt x="334" y="92"/>
                  </a:lnTo>
                  <a:lnTo>
                    <a:pt x="307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3" name="Freeform 69"/>
            <p:cNvSpPr>
              <a:spLocks/>
            </p:cNvSpPr>
            <p:nvPr/>
          </p:nvSpPr>
          <p:spPr bwMode="auto">
            <a:xfrm>
              <a:off x="1384" y="1664"/>
              <a:ext cx="335" cy="57"/>
            </a:xfrm>
            <a:custGeom>
              <a:avLst/>
              <a:gdLst>
                <a:gd name="T0" fmla="*/ 335 w 672"/>
                <a:gd name="T1" fmla="*/ 4 h 114"/>
                <a:gd name="T2" fmla="*/ 335 w 672"/>
                <a:gd name="T3" fmla="*/ 17 h 114"/>
                <a:gd name="T4" fmla="*/ 335 w 672"/>
                <a:gd name="T5" fmla="*/ 32 h 114"/>
                <a:gd name="T6" fmla="*/ 335 w 672"/>
                <a:gd name="T7" fmla="*/ 45 h 114"/>
                <a:gd name="T8" fmla="*/ 335 w 672"/>
                <a:gd name="T9" fmla="*/ 57 h 114"/>
                <a:gd name="T10" fmla="*/ 263 w 672"/>
                <a:gd name="T11" fmla="*/ 57 h 114"/>
                <a:gd name="T12" fmla="*/ 263 w 672"/>
                <a:gd name="T13" fmla="*/ 44 h 114"/>
                <a:gd name="T14" fmla="*/ 263 w 672"/>
                <a:gd name="T15" fmla="*/ 32 h 114"/>
                <a:gd name="T16" fmla="*/ 263 w 672"/>
                <a:gd name="T17" fmla="*/ 21 h 114"/>
                <a:gd name="T18" fmla="*/ 263 w 672"/>
                <a:gd name="T19" fmla="*/ 10 h 114"/>
                <a:gd name="T20" fmla="*/ 250 w 672"/>
                <a:gd name="T21" fmla="*/ 10 h 114"/>
                <a:gd name="T22" fmla="*/ 238 w 672"/>
                <a:gd name="T23" fmla="*/ 10 h 114"/>
                <a:gd name="T24" fmla="*/ 225 w 672"/>
                <a:gd name="T25" fmla="*/ 10 h 114"/>
                <a:gd name="T26" fmla="*/ 214 w 672"/>
                <a:gd name="T27" fmla="*/ 10 h 114"/>
                <a:gd name="T28" fmla="*/ 202 w 672"/>
                <a:gd name="T29" fmla="*/ 10 h 114"/>
                <a:gd name="T30" fmla="*/ 189 w 672"/>
                <a:gd name="T31" fmla="*/ 10 h 114"/>
                <a:gd name="T32" fmla="*/ 176 w 672"/>
                <a:gd name="T33" fmla="*/ 10 h 114"/>
                <a:gd name="T34" fmla="*/ 165 w 672"/>
                <a:gd name="T35" fmla="*/ 10 h 114"/>
                <a:gd name="T36" fmla="*/ 165 w 672"/>
                <a:gd name="T37" fmla="*/ 16 h 114"/>
                <a:gd name="T38" fmla="*/ 165 w 672"/>
                <a:gd name="T39" fmla="*/ 26 h 114"/>
                <a:gd name="T40" fmla="*/ 165 w 672"/>
                <a:gd name="T41" fmla="*/ 40 h 114"/>
                <a:gd name="T42" fmla="*/ 165 w 672"/>
                <a:gd name="T43" fmla="*/ 55 h 114"/>
                <a:gd name="T44" fmla="*/ 103 w 672"/>
                <a:gd name="T45" fmla="*/ 55 h 114"/>
                <a:gd name="T46" fmla="*/ 91 w 672"/>
                <a:gd name="T47" fmla="*/ 48 h 114"/>
                <a:gd name="T48" fmla="*/ 78 w 672"/>
                <a:gd name="T49" fmla="*/ 42 h 114"/>
                <a:gd name="T50" fmla="*/ 64 w 672"/>
                <a:gd name="T51" fmla="*/ 34 h 114"/>
                <a:gd name="T52" fmla="*/ 49 w 672"/>
                <a:gd name="T53" fmla="*/ 27 h 114"/>
                <a:gd name="T54" fmla="*/ 36 w 672"/>
                <a:gd name="T55" fmla="*/ 20 h 114"/>
                <a:gd name="T56" fmla="*/ 23 w 672"/>
                <a:gd name="T57" fmla="*/ 12 h 114"/>
                <a:gd name="T58" fmla="*/ 11 w 672"/>
                <a:gd name="T59" fmla="*/ 7 h 114"/>
                <a:gd name="T60" fmla="*/ 0 w 672"/>
                <a:gd name="T61" fmla="*/ 0 h 114"/>
                <a:gd name="T62" fmla="*/ 335 w 672"/>
                <a:gd name="T63" fmla="*/ 4 h 11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2"/>
                <a:gd name="T97" fmla="*/ 0 h 114"/>
                <a:gd name="T98" fmla="*/ 672 w 672"/>
                <a:gd name="T99" fmla="*/ 114 h 11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2" h="114">
                  <a:moveTo>
                    <a:pt x="672" y="7"/>
                  </a:moveTo>
                  <a:lnTo>
                    <a:pt x="672" y="34"/>
                  </a:lnTo>
                  <a:lnTo>
                    <a:pt x="672" y="64"/>
                  </a:lnTo>
                  <a:lnTo>
                    <a:pt x="672" y="90"/>
                  </a:lnTo>
                  <a:lnTo>
                    <a:pt x="672" y="114"/>
                  </a:lnTo>
                  <a:lnTo>
                    <a:pt x="527" y="114"/>
                  </a:lnTo>
                  <a:lnTo>
                    <a:pt x="527" y="88"/>
                  </a:lnTo>
                  <a:lnTo>
                    <a:pt x="527" y="64"/>
                  </a:lnTo>
                  <a:lnTo>
                    <a:pt x="527" y="42"/>
                  </a:lnTo>
                  <a:lnTo>
                    <a:pt x="527" y="20"/>
                  </a:lnTo>
                  <a:lnTo>
                    <a:pt x="502" y="20"/>
                  </a:lnTo>
                  <a:lnTo>
                    <a:pt x="477" y="20"/>
                  </a:lnTo>
                  <a:lnTo>
                    <a:pt x="451" y="20"/>
                  </a:lnTo>
                  <a:lnTo>
                    <a:pt x="429" y="20"/>
                  </a:lnTo>
                  <a:lnTo>
                    <a:pt x="405" y="20"/>
                  </a:lnTo>
                  <a:lnTo>
                    <a:pt x="380" y="20"/>
                  </a:lnTo>
                  <a:lnTo>
                    <a:pt x="354" y="20"/>
                  </a:lnTo>
                  <a:lnTo>
                    <a:pt x="330" y="20"/>
                  </a:lnTo>
                  <a:lnTo>
                    <a:pt x="330" y="31"/>
                  </a:lnTo>
                  <a:lnTo>
                    <a:pt x="330" y="51"/>
                  </a:lnTo>
                  <a:lnTo>
                    <a:pt x="330" y="80"/>
                  </a:lnTo>
                  <a:lnTo>
                    <a:pt x="330" y="110"/>
                  </a:lnTo>
                  <a:lnTo>
                    <a:pt x="206" y="110"/>
                  </a:lnTo>
                  <a:lnTo>
                    <a:pt x="182" y="95"/>
                  </a:lnTo>
                  <a:lnTo>
                    <a:pt x="156" y="83"/>
                  </a:lnTo>
                  <a:lnTo>
                    <a:pt x="129" y="68"/>
                  </a:lnTo>
                  <a:lnTo>
                    <a:pt x="99" y="53"/>
                  </a:lnTo>
                  <a:lnTo>
                    <a:pt x="73" y="39"/>
                  </a:lnTo>
                  <a:lnTo>
                    <a:pt x="46" y="24"/>
                  </a:lnTo>
                  <a:lnTo>
                    <a:pt x="22" y="13"/>
                  </a:lnTo>
                  <a:lnTo>
                    <a:pt x="0" y="0"/>
                  </a:lnTo>
                  <a:lnTo>
                    <a:pt x="672" y="7"/>
                  </a:lnTo>
                  <a:close/>
                </a:path>
              </a:pathLst>
            </a:custGeom>
            <a:solidFill>
              <a:srgbClr val="35BF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4" name="Freeform 70"/>
            <p:cNvSpPr>
              <a:spLocks/>
            </p:cNvSpPr>
            <p:nvPr/>
          </p:nvSpPr>
          <p:spPr bwMode="auto">
            <a:xfrm>
              <a:off x="1017" y="1688"/>
              <a:ext cx="250" cy="54"/>
            </a:xfrm>
            <a:custGeom>
              <a:avLst/>
              <a:gdLst>
                <a:gd name="T0" fmla="*/ 0 w 501"/>
                <a:gd name="T1" fmla="*/ 51 h 107"/>
                <a:gd name="T2" fmla="*/ 98 w 501"/>
                <a:gd name="T3" fmla="*/ 0 h 107"/>
                <a:gd name="T4" fmla="*/ 250 w 501"/>
                <a:gd name="T5" fmla="*/ 1 h 107"/>
                <a:gd name="T6" fmla="*/ 239 w 501"/>
                <a:gd name="T7" fmla="*/ 6 h 107"/>
                <a:gd name="T8" fmla="*/ 228 w 501"/>
                <a:gd name="T9" fmla="*/ 13 h 107"/>
                <a:gd name="T10" fmla="*/ 216 w 501"/>
                <a:gd name="T11" fmla="*/ 20 h 107"/>
                <a:gd name="T12" fmla="*/ 204 w 501"/>
                <a:gd name="T13" fmla="*/ 25 h 107"/>
                <a:gd name="T14" fmla="*/ 191 w 501"/>
                <a:gd name="T15" fmla="*/ 33 h 107"/>
                <a:gd name="T16" fmla="*/ 179 w 501"/>
                <a:gd name="T17" fmla="*/ 39 h 107"/>
                <a:gd name="T18" fmla="*/ 165 w 501"/>
                <a:gd name="T19" fmla="*/ 46 h 107"/>
                <a:gd name="T20" fmla="*/ 152 w 501"/>
                <a:gd name="T21" fmla="*/ 54 h 107"/>
                <a:gd name="T22" fmla="*/ 0 w 501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1"/>
                <a:gd name="T37" fmla="*/ 0 h 107"/>
                <a:gd name="T38" fmla="*/ 501 w 501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1" h="107">
                  <a:moveTo>
                    <a:pt x="0" y="101"/>
                  </a:moveTo>
                  <a:lnTo>
                    <a:pt x="196" y="0"/>
                  </a:lnTo>
                  <a:lnTo>
                    <a:pt x="501" y="2"/>
                  </a:lnTo>
                  <a:lnTo>
                    <a:pt x="479" y="12"/>
                  </a:lnTo>
                  <a:lnTo>
                    <a:pt x="457" y="26"/>
                  </a:lnTo>
                  <a:lnTo>
                    <a:pt x="433" y="39"/>
                  </a:lnTo>
                  <a:lnTo>
                    <a:pt x="409" y="50"/>
                  </a:lnTo>
                  <a:lnTo>
                    <a:pt x="382" y="65"/>
                  </a:lnTo>
                  <a:lnTo>
                    <a:pt x="358" y="77"/>
                  </a:lnTo>
                  <a:lnTo>
                    <a:pt x="331" y="92"/>
                  </a:lnTo>
                  <a:lnTo>
                    <a:pt x="305" y="10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5" name="Freeform 71"/>
            <p:cNvSpPr>
              <a:spLocks/>
            </p:cNvSpPr>
            <p:nvPr/>
          </p:nvSpPr>
          <p:spPr bwMode="auto">
            <a:xfrm>
              <a:off x="1647" y="1695"/>
              <a:ext cx="72" cy="53"/>
            </a:xfrm>
            <a:custGeom>
              <a:avLst/>
              <a:gdLst>
                <a:gd name="T0" fmla="*/ 72 w 145"/>
                <a:gd name="T1" fmla="*/ 0 h 106"/>
                <a:gd name="T2" fmla="*/ 72 w 145"/>
                <a:gd name="T3" fmla="*/ 16 h 106"/>
                <a:gd name="T4" fmla="*/ 72 w 145"/>
                <a:gd name="T5" fmla="*/ 29 h 106"/>
                <a:gd name="T6" fmla="*/ 72 w 145"/>
                <a:gd name="T7" fmla="*/ 42 h 106"/>
                <a:gd name="T8" fmla="*/ 72 w 145"/>
                <a:gd name="T9" fmla="*/ 53 h 106"/>
                <a:gd name="T10" fmla="*/ 0 w 145"/>
                <a:gd name="T11" fmla="*/ 52 h 106"/>
                <a:gd name="T12" fmla="*/ 0 w 145"/>
                <a:gd name="T13" fmla="*/ 39 h 106"/>
                <a:gd name="T14" fmla="*/ 0 w 145"/>
                <a:gd name="T15" fmla="*/ 26 h 106"/>
                <a:gd name="T16" fmla="*/ 0 w 145"/>
                <a:gd name="T17" fmla="*/ 12 h 106"/>
                <a:gd name="T18" fmla="*/ 0 w 145"/>
                <a:gd name="T19" fmla="*/ 0 h 106"/>
                <a:gd name="T20" fmla="*/ 72 w 14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5"/>
                <a:gd name="T34" fmla="*/ 0 h 106"/>
                <a:gd name="T35" fmla="*/ 145 w 14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5" h="106">
                  <a:moveTo>
                    <a:pt x="145" y="0"/>
                  </a:moveTo>
                  <a:lnTo>
                    <a:pt x="145" y="31"/>
                  </a:lnTo>
                  <a:lnTo>
                    <a:pt x="145" y="58"/>
                  </a:lnTo>
                  <a:lnTo>
                    <a:pt x="145" y="84"/>
                  </a:lnTo>
                  <a:lnTo>
                    <a:pt x="145" y="106"/>
                  </a:lnTo>
                  <a:lnTo>
                    <a:pt x="0" y="104"/>
                  </a:lnTo>
                  <a:lnTo>
                    <a:pt x="0" y="77"/>
                  </a:lnTo>
                  <a:lnTo>
                    <a:pt x="0" y="5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6" name="Freeform 72"/>
            <p:cNvSpPr>
              <a:spLocks/>
            </p:cNvSpPr>
            <p:nvPr/>
          </p:nvSpPr>
          <p:spPr bwMode="auto">
            <a:xfrm>
              <a:off x="1434" y="1692"/>
              <a:ext cx="114" cy="53"/>
            </a:xfrm>
            <a:custGeom>
              <a:avLst/>
              <a:gdLst>
                <a:gd name="T0" fmla="*/ 114 w 228"/>
                <a:gd name="T1" fmla="*/ 1 h 108"/>
                <a:gd name="T2" fmla="*/ 0 w 228"/>
                <a:gd name="T3" fmla="*/ 0 h 108"/>
                <a:gd name="T4" fmla="*/ 16 w 228"/>
                <a:gd name="T5" fmla="*/ 9 h 108"/>
                <a:gd name="T6" fmla="*/ 32 w 228"/>
                <a:gd name="T7" fmla="*/ 16 h 108"/>
                <a:gd name="T8" fmla="*/ 46 w 228"/>
                <a:gd name="T9" fmla="*/ 24 h 108"/>
                <a:gd name="T10" fmla="*/ 61 w 228"/>
                <a:gd name="T11" fmla="*/ 30 h 108"/>
                <a:gd name="T12" fmla="*/ 74 w 228"/>
                <a:gd name="T13" fmla="*/ 38 h 108"/>
                <a:gd name="T14" fmla="*/ 85 w 228"/>
                <a:gd name="T15" fmla="*/ 43 h 108"/>
                <a:gd name="T16" fmla="*/ 96 w 228"/>
                <a:gd name="T17" fmla="*/ 50 h 108"/>
                <a:gd name="T18" fmla="*/ 104 w 228"/>
                <a:gd name="T19" fmla="*/ 53 h 108"/>
                <a:gd name="T20" fmla="*/ 114 w 228"/>
                <a:gd name="T21" fmla="*/ 53 h 108"/>
                <a:gd name="T22" fmla="*/ 114 w 228"/>
                <a:gd name="T23" fmla="*/ 43 h 108"/>
                <a:gd name="T24" fmla="*/ 114 w 228"/>
                <a:gd name="T25" fmla="*/ 30 h 108"/>
                <a:gd name="T26" fmla="*/ 114 w 228"/>
                <a:gd name="T27" fmla="*/ 16 h 108"/>
                <a:gd name="T28" fmla="*/ 114 w 228"/>
                <a:gd name="T29" fmla="*/ 1 h 108"/>
                <a:gd name="T30" fmla="*/ 114 w 228"/>
                <a:gd name="T31" fmla="*/ 1 h 1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8"/>
                <a:gd name="T49" fmla="*/ 0 h 108"/>
                <a:gd name="T50" fmla="*/ 228 w 228"/>
                <a:gd name="T51" fmla="*/ 108 h 1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8" h="108">
                  <a:moveTo>
                    <a:pt x="228" y="3"/>
                  </a:moveTo>
                  <a:lnTo>
                    <a:pt x="0" y="0"/>
                  </a:lnTo>
                  <a:lnTo>
                    <a:pt x="32" y="18"/>
                  </a:lnTo>
                  <a:lnTo>
                    <a:pt x="63" y="33"/>
                  </a:lnTo>
                  <a:lnTo>
                    <a:pt x="92" y="49"/>
                  </a:lnTo>
                  <a:lnTo>
                    <a:pt x="122" y="62"/>
                  </a:lnTo>
                  <a:lnTo>
                    <a:pt x="148" y="77"/>
                  </a:lnTo>
                  <a:lnTo>
                    <a:pt x="170" y="88"/>
                  </a:lnTo>
                  <a:lnTo>
                    <a:pt x="192" y="101"/>
                  </a:lnTo>
                  <a:lnTo>
                    <a:pt x="208" y="108"/>
                  </a:lnTo>
                  <a:lnTo>
                    <a:pt x="228" y="108"/>
                  </a:lnTo>
                  <a:lnTo>
                    <a:pt x="228" y="88"/>
                  </a:lnTo>
                  <a:lnTo>
                    <a:pt x="228" y="62"/>
                  </a:lnTo>
                  <a:lnTo>
                    <a:pt x="228" y="33"/>
                  </a:lnTo>
                  <a:lnTo>
                    <a:pt x="228" y="3"/>
                  </a:lnTo>
                  <a:close/>
                </a:path>
              </a:pathLst>
            </a:custGeom>
            <a:solidFill>
              <a:srgbClr val="35B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7" name="Freeform 73"/>
            <p:cNvSpPr>
              <a:spLocks/>
            </p:cNvSpPr>
            <p:nvPr/>
          </p:nvSpPr>
          <p:spPr bwMode="auto">
            <a:xfrm>
              <a:off x="967" y="1714"/>
              <a:ext cx="252" cy="53"/>
            </a:xfrm>
            <a:custGeom>
              <a:avLst/>
              <a:gdLst>
                <a:gd name="T0" fmla="*/ 0 w 504"/>
                <a:gd name="T1" fmla="*/ 51 h 107"/>
                <a:gd name="T2" fmla="*/ 99 w 504"/>
                <a:gd name="T3" fmla="*/ 0 h 107"/>
                <a:gd name="T4" fmla="*/ 252 w 504"/>
                <a:gd name="T5" fmla="*/ 2 h 107"/>
                <a:gd name="T6" fmla="*/ 240 w 504"/>
                <a:gd name="T7" fmla="*/ 9 h 107"/>
                <a:gd name="T8" fmla="*/ 228 w 504"/>
                <a:gd name="T9" fmla="*/ 15 h 107"/>
                <a:gd name="T10" fmla="*/ 216 w 504"/>
                <a:gd name="T11" fmla="*/ 21 h 107"/>
                <a:gd name="T12" fmla="*/ 204 w 504"/>
                <a:gd name="T13" fmla="*/ 27 h 107"/>
                <a:gd name="T14" fmla="*/ 191 w 504"/>
                <a:gd name="T15" fmla="*/ 33 h 107"/>
                <a:gd name="T16" fmla="*/ 179 w 504"/>
                <a:gd name="T17" fmla="*/ 40 h 107"/>
                <a:gd name="T18" fmla="*/ 165 w 504"/>
                <a:gd name="T19" fmla="*/ 46 h 107"/>
                <a:gd name="T20" fmla="*/ 153 w 504"/>
                <a:gd name="T21" fmla="*/ 53 h 107"/>
                <a:gd name="T22" fmla="*/ 0 w 504"/>
                <a:gd name="T23" fmla="*/ 51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3"/>
                  </a:moveTo>
                  <a:lnTo>
                    <a:pt x="197" y="0"/>
                  </a:lnTo>
                  <a:lnTo>
                    <a:pt x="504" y="5"/>
                  </a:lnTo>
                  <a:lnTo>
                    <a:pt x="480" y="18"/>
                  </a:lnTo>
                  <a:lnTo>
                    <a:pt x="456" y="30"/>
                  </a:lnTo>
                  <a:lnTo>
                    <a:pt x="431" y="42"/>
                  </a:lnTo>
                  <a:lnTo>
                    <a:pt x="407" y="54"/>
                  </a:lnTo>
                  <a:lnTo>
                    <a:pt x="381" y="66"/>
                  </a:lnTo>
                  <a:lnTo>
                    <a:pt x="357" y="81"/>
                  </a:lnTo>
                  <a:lnTo>
                    <a:pt x="329" y="92"/>
                  </a:lnTo>
                  <a:lnTo>
                    <a:pt x="305" y="107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8" name="Freeform 74"/>
            <p:cNvSpPr>
              <a:spLocks/>
            </p:cNvSpPr>
            <p:nvPr/>
          </p:nvSpPr>
          <p:spPr bwMode="auto">
            <a:xfrm>
              <a:off x="1647" y="1721"/>
              <a:ext cx="105" cy="53"/>
            </a:xfrm>
            <a:custGeom>
              <a:avLst/>
              <a:gdLst>
                <a:gd name="T0" fmla="*/ 105 w 210"/>
                <a:gd name="T1" fmla="*/ 53 h 106"/>
                <a:gd name="T2" fmla="*/ 100 w 210"/>
                <a:gd name="T3" fmla="*/ 51 h 106"/>
                <a:gd name="T4" fmla="*/ 94 w 210"/>
                <a:gd name="T5" fmla="*/ 49 h 106"/>
                <a:gd name="T6" fmla="*/ 90 w 210"/>
                <a:gd name="T7" fmla="*/ 46 h 106"/>
                <a:gd name="T8" fmla="*/ 87 w 210"/>
                <a:gd name="T9" fmla="*/ 44 h 106"/>
                <a:gd name="T10" fmla="*/ 82 w 210"/>
                <a:gd name="T11" fmla="*/ 41 h 106"/>
                <a:gd name="T12" fmla="*/ 78 w 210"/>
                <a:gd name="T13" fmla="*/ 39 h 106"/>
                <a:gd name="T14" fmla="*/ 75 w 210"/>
                <a:gd name="T15" fmla="*/ 38 h 106"/>
                <a:gd name="T16" fmla="*/ 73 w 210"/>
                <a:gd name="T17" fmla="*/ 37 h 106"/>
                <a:gd name="T18" fmla="*/ 73 w 210"/>
                <a:gd name="T19" fmla="*/ 29 h 106"/>
                <a:gd name="T20" fmla="*/ 73 w 210"/>
                <a:gd name="T21" fmla="*/ 22 h 106"/>
                <a:gd name="T22" fmla="*/ 73 w 210"/>
                <a:gd name="T23" fmla="*/ 11 h 106"/>
                <a:gd name="T24" fmla="*/ 73 w 210"/>
                <a:gd name="T25" fmla="*/ 0 h 106"/>
                <a:gd name="T26" fmla="*/ 0 w 210"/>
                <a:gd name="T27" fmla="*/ 0 h 106"/>
                <a:gd name="T28" fmla="*/ 0 w 210"/>
                <a:gd name="T29" fmla="*/ 14 h 106"/>
                <a:gd name="T30" fmla="*/ 0 w 210"/>
                <a:gd name="T31" fmla="*/ 28 h 106"/>
                <a:gd name="T32" fmla="*/ 0 w 210"/>
                <a:gd name="T33" fmla="*/ 40 h 106"/>
                <a:gd name="T34" fmla="*/ 0 w 210"/>
                <a:gd name="T35" fmla="*/ 52 h 106"/>
                <a:gd name="T36" fmla="*/ 105 w 210"/>
                <a:gd name="T37" fmla="*/ 53 h 10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0"/>
                <a:gd name="T58" fmla="*/ 0 h 106"/>
                <a:gd name="T59" fmla="*/ 210 w 210"/>
                <a:gd name="T60" fmla="*/ 106 h 10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0" h="106">
                  <a:moveTo>
                    <a:pt x="210" y="106"/>
                  </a:moveTo>
                  <a:lnTo>
                    <a:pt x="200" y="102"/>
                  </a:lnTo>
                  <a:lnTo>
                    <a:pt x="188" y="97"/>
                  </a:lnTo>
                  <a:lnTo>
                    <a:pt x="180" y="92"/>
                  </a:lnTo>
                  <a:lnTo>
                    <a:pt x="174" y="88"/>
                  </a:lnTo>
                  <a:lnTo>
                    <a:pt x="164" y="82"/>
                  </a:lnTo>
                  <a:lnTo>
                    <a:pt x="156" y="77"/>
                  </a:lnTo>
                  <a:lnTo>
                    <a:pt x="149" y="75"/>
                  </a:lnTo>
                  <a:lnTo>
                    <a:pt x="145" y="73"/>
                  </a:lnTo>
                  <a:lnTo>
                    <a:pt x="145" y="58"/>
                  </a:lnTo>
                  <a:lnTo>
                    <a:pt x="145" y="44"/>
                  </a:lnTo>
                  <a:lnTo>
                    <a:pt x="145" y="22"/>
                  </a:lnTo>
                  <a:lnTo>
                    <a:pt x="145" y="0"/>
                  </a:lnTo>
                  <a:lnTo>
                    <a:pt x="0" y="0"/>
                  </a:lnTo>
                  <a:lnTo>
                    <a:pt x="0" y="27"/>
                  </a:lnTo>
                  <a:lnTo>
                    <a:pt x="0" y="56"/>
                  </a:lnTo>
                  <a:lnTo>
                    <a:pt x="0" y="80"/>
                  </a:lnTo>
                  <a:lnTo>
                    <a:pt x="0" y="104"/>
                  </a:lnTo>
                  <a:lnTo>
                    <a:pt x="210" y="106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9" name="Freeform 75"/>
            <p:cNvSpPr>
              <a:spLocks/>
            </p:cNvSpPr>
            <p:nvPr/>
          </p:nvSpPr>
          <p:spPr bwMode="auto">
            <a:xfrm>
              <a:off x="1487" y="1719"/>
              <a:ext cx="61" cy="31"/>
            </a:xfrm>
            <a:custGeom>
              <a:avLst/>
              <a:gdLst>
                <a:gd name="T0" fmla="*/ 61 w 124"/>
                <a:gd name="T1" fmla="*/ 0 h 62"/>
                <a:gd name="T2" fmla="*/ 0 w 124"/>
                <a:gd name="T3" fmla="*/ 0 h 62"/>
                <a:gd name="T4" fmla="*/ 12 w 124"/>
                <a:gd name="T5" fmla="*/ 6 h 62"/>
                <a:gd name="T6" fmla="*/ 24 w 124"/>
                <a:gd name="T7" fmla="*/ 12 h 62"/>
                <a:gd name="T8" fmla="*/ 35 w 124"/>
                <a:gd name="T9" fmla="*/ 18 h 62"/>
                <a:gd name="T10" fmla="*/ 44 w 124"/>
                <a:gd name="T11" fmla="*/ 23 h 62"/>
                <a:gd name="T12" fmla="*/ 51 w 124"/>
                <a:gd name="T13" fmla="*/ 27 h 62"/>
                <a:gd name="T14" fmla="*/ 56 w 124"/>
                <a:gd name="T15" fmla="*/ 30 h 62"/>
                <a:gd name="T16" fmla="*/ 60 w 124"/>
                <a:gd name="T17" fmla="*/ 31 h 62"/>
                <a:gd name="T18" fmla="*/ 61 w 124"/>
                <a:gd name="T19" fmla="*/ 31 h 62"/>
                <a:gd name="T20" fmla="*/ 61 w 124"/>
                <a:gd name="T21" fmla="*/ 30 h 62"/>
                <a:gd name="T22" fmla="*/ 61 w 124"/>
                <a:gd name="T23" fmla="*/ 23 h 62"/>
                <a:gd name="T24" fmla="*/ 61 w 124"/>
                <a:gd name="T25" fmla="*/ 12 h 62"/>
                <a:gd name="T26" fmla="*/ 61 w 124"/>
                <a:gd name="T27" fmla="*/ 0 h 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4"/>
                <a:gd name="T43" fmla="*/ 0 h 62"/>
                <a:gd name="T44" fmla="*/ 124 w 124"/>
                <a:gd name="T45" fmla="*/ 62 h 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4" h="62">
                  <a:moveTo>
                    <a:pt x="124" y="0"/>
                  </a:moveTo>
                  <a:lnTo>
                    <a:pt x="0" y="0"/>
                  </a:lnTo>
                  <a:lnTo>
                    <a:pt x="25" y="11"/>
                  </a:lnTo>
                  <a:lnTo>
                    <a:pt x="49" y="24"/>
                  </a:lnTo>
                  <a:lnTo>
                    <a:pt x="71" y="35"/>
                  </a:lnTo>
                  <a:lnTo>
                    <a:pt x="90" y="46"/>
                  </a:lnTo>
                  <a:lnTo>
                    <a:pt x="104" y="53"/>
                  </a:lnTo>
                  <a:lnTo>
                    <a:pt x="114" y="60"/>
                  </a:lnTo>
                  <a:lnTo>
                    <a:pt x="121" y="62"/>
                  </a:lnTo>
                  <a:lnTo>
                    <a:pt x="124" y="62"/>
                  </a:lnTo>
                  <a:lnTo>
                    <a:pt x="124" y="60"/>
                  </a:lnTo>
                  <a:lnTo>
                    <a:pt x="124" y="46"/>
                  </a:lnTo>
                  <a:lnTo>
                    <a:pt x="124" y="2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38B7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0" name="Freeform 76"/>
            <p:cNvSpPr>
              <a:spLocks/>
            </p:cNvSpPr>
            <p:nvPr/>
          </p:nvSpPr>
          <p:spPr bwMode="auto">
            <a:xfrm>
              <a:off x="917" y="1739"/>
              <a:ext cx="252" cy="54"/>
            </a:xfrm>
            <a:custGeom>
              <a:avLst/>
              <a:gdLst>
                <a:gd name="T0" fmla="*/ 0 w 504"/>
                <a:gd name="T1" fmla="*/ 53 h 107"/>
                <a:gd name="T2" fmla="*/ 100 w 504"/>
                <a:gd name="T3" fmla="*/ 0 h 107"/>
                <a:gd name="T4" fmla="*/ 252 w 504"/>
                <a:gd name="T5" fmla="*/ 3 h 107"/>
                <a:gd name="T6" fmla="*/ 239 w 504"/>
                <a:gd name="T7" fmla="*/ 9 h 107"/>
                <a:gd name="T8" fmla="*/ 227 w 504"/>
                <a:gd name="T9" fmla="*/ 15 h 107"/>
                <a:gd name="T10" fmla="*/ 214 w 504"/>
                <a:gd name="T11" fmla="*/ 21 h 107"/>
                <a:gd name="T12" fmla="*/ 202 w 504"/>
                <a:gd name="T13" fmla="*/ 28 h 107"/>
                <a:gd name="T14" fmla="*/ 190 w 504"/>
                <a:gd name="T15" fmla="*/ 34 h 107"/>
                <a:gd name="T16" fmla="*/ 177 w 504"/>
                <a:gd name="T17" fmla="*/ 41 h 107"/>
                <a:gd name="T18" fmla="*/ 165 w 504"/>
                <a:gd name="T19" fmla="*/ 47 h 107"/>
                <a:gd name="T20" fmla="*/ 153 w 504"/>
                <a:gd name="T21" fmla="*/ 54 h 107"/>
                <a:gd name="T22" fmla="*/ 0 w 504"/>
                <a:gd name="T23" fmla="*/ 53 h 10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4"/>
                <a:gd name="T37" fmla="*/ 0 h 107"/>
                <a:gd name="T38" fmla="*/ 504 w 504"/>
                <a:gd name="T39" fmla="*/ 107 h 10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4" h="107">
                  <a:moveTo>
                    <a:pt x="0" y="105"/>
                  </a:moveTo>
                  <a:lnTo>
                    <a:pt x="199" y="0"/>
                  </a:lnTo>
                  <a:lnTo>
                    <a:pt x="504" y="6"/>
                  </a:lnTo>
                  <a:lnTo>
                    <a:pt x="478" y="17"/>
                  </a:lnTo>
                  <a:lnTo>
                    <a:pt x="453" y="30"/>
                  </a:lnTo>
                  <a:lnTo>
                    <a:pt x="428" y="41"/>
                  </a:lnTo>
                  <a:lnTo>
                    <a:pt x="404" y="56"/>
                  </a:lnTo>
                  <a:lnTo>
                    <a:pt x="380" y="68"/>
                  </a:lnTo>
                  <a:lnTo>
                    <a:pt x="353" y="81"/>
                  </a:lnTo>
                  <a:lnTo>
                    <a:pt x="329" y="94"/>
                  </a:lnTo>
                  <a:lnTo>
                    <a:pt x="305" y="107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1" name="Freeform 77"/>
            <p:cNvSpPr>
              <a:spLocks/>
            </p:cNvSpPr>
            <p:nvPr/>
          </p:nvSpPr>
          <p:spPr bwMode="auto">
            <a:xfrm>
              <a:off x="1647" y="1746"/>
              <a:ext cx="156" cy="55"/>
            </a:xfrm>
            <a:custGeom>
              <a:avLst/>
              <a:gdLst>
                <a:gd name="T0" fmla="*/ 156 w 312"/>
                <a:gd name="T1" fmla="*/ 55 h 109"/>
                <a:gd name="T2" fmla="*/ 143 w 312"/>
                <a:gd name="T3" fmla="*/ 47 h 109"/>
                <a:gd name="T4" fmla="*/ 130 w 312"/>
                <a:gd name="T5" fmla="*/ 42 h 109"/>
                <a:gd name="T6" fmla="*/ 118 w 312"/>
                <a:gd name="T7" fmla="*/ 34 h 109"/>
                <a:gd name="T8" fmla="*/ 107 w 312"/>
                <a:gd name="T9" fmla="*/ 28 h 109"/>
                <a:gd name="T10" fmla="*/ 96 w 312"/>
                <a:gd name="T11" fmla="*/ 23 h 109"/>
                <a:gd name="T12" fmla="*/ 87 w 312"/>
                <a:gd name="T13" fmla="*/ 19 h 109"/>
                <a:gd name="T14" fmla="*/ 78 w 312"/>
                <a:gd name="T15" fmla="*/ 13 h 109"/>
                <a:gd name="T16" fmla="*/ 73 w 312"/>
                <a:gd name="T17" fmla="*/ 11 h 109"/>
                <a:gd name="T18" fmla="*/ 73 w 312"/>
                <a:gd name="T19" fmla="*/ 9 h 109"/>
                <a:gd name="T20" fmla="*/ 73 w 312"/>
                <a:gd name="T21" fmla="*/ 7 h 109"/>
                <a:gd name="T22" fmla="*/ 73 w 312"/>
                <a:gd name="T23" fmla="*/ 4 h 109"/>
                <a:gd name="T24" fmla="*/ 73 w 312"/>
                <a:gd name="T25" fmla="*/ 1 h 109"/>
                <a:gd name="T26" fmla="*/ 0 w 312"/>
                <a:gd name="T27" fmla="*/ 0 h 109"/>
                <a:gd name="T28" fmla="*/ 0 w 312"/>
                <a:gd name="T29" fmla="*/ 19 h 109"/>
                <a:gd name="T30" fmla="*/ 0 w 312"/>
                <a:gd name="T31" fmla="*/ 33 h 109"/>
                <a:gd name="T32" fmla="*/ 0 w 312"/>
                <a:gd name="T33" fmla="*/ 46 h 109"/>
                <a:gd name="T34" fmla="*/ 0 w 312"/>
                <a:gd name="T35" fmla="*/ 54 h 109"/>
                <a:gd name="T36" fmla="*/ 156 w 312"/>
                <a:gd name="T37" fmla="*/ 55 h 10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12"/>
                <a:gd name="T58" fmla="*/ 0 h 109"/>
                <a:gd name="T59" fmla="*/ 312 w 312"/>
                <a:gd name="T60" fmla="*/ 109 h 10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12" h="109">
                  <a:moveTo>
                    <a:pt x="312" y="109"/>
                  </a:moveTo>
                  <a:lnTo>
                    <a:pt x="285" y="94"/>
                  </a:lnTo>
                  <a:lnTo>
                    <a:pt x="259" y="83"/>
                  </a:lnTo>
                  <a:lnTo>
                    <a:pt x="235" y="68"/>
                  </a:lnTo>
                  <a:lnTo>
                    <a:pt x="213" y="55"/>
                  </a:lnTo>
                  <a:lnTo>
                    <a:pt x="191" y="46"/>
                  </a:lnTo>
                  <a:lnTo>
                    <a:pt x="174" y="37"/>
                  </a:lnTo>
                  <a:lnTo>
                    <a:pt x="156" y="26"/>
                  </a:lnTo>
                  <a:lnTo>
                    <a:pt x="145" y="22"/>
                  </a:lnTo>
                  <a:lnTo>
                    <a:pt x="145" y="17"/>
                  </a:lnTo>
                  <a:lnTo>
                    <a:pt x="145" y="13"/>
                  </a:lnTo>
                  <a:lnTo>
                    <a:pt x="145" y="7"/>
                  </a:lnTo>
                  <a:lnTo>
                    <a:pt x="145" y="2"/>
                  </a:lnTo>
                  <a:lnTo>
                    <a:pt x="0" y="0"/>
                  </a:lnTo>
                  <a:lnTo>
                    <a:pt x="0" y="37"/>
                  </a:lnTo>
                  <a:lnTo>
                    <a:pt x="0" y="66"/>
                  </a:lnTo>
                  <a:lnTo>
                    <a:pt x="0" y="92"/>
                  </a:lnTo>
                  <a:lnTo>
                    <a:pt x="0" y="107"/>
                  </a:lnTo>
                  <a:lnTo>
                    <a:pt x="312" y="109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2" name="Freeform 78"/>
            <p:cNvSpPr>
              <a:spLocks/>
            </p:cNvSpPr>
            <p:nvPr/>
          </p:nvSpPr>
          <p:spPr bwMode="auto">
            <a:xfrm>
              <a:off x="1539" y="1745"/>
              <a:ext cx="9" cy="5"/>
            </a:xfrm>
            <a:custGeom>
              <a:avLst/>
              <a:gdLst>
                <a:gd name="T0" fmla="*/ 9 w 20"/>
                <a:gd name="T1" fmla="*/ 0 h 9"/>
                <a:gd name="T2" fmla="*/ 0 w 20"/>
                <a:gd name="T3" fmla="*/ 0 h 9"/>
                <a:gd name="T4" fmla="*/ 4 w 20"/>
                <a:gd name="T5" fmla="*/ 2 h 9"/>
                <a:gd name="T6" fmla="*/ 6 w 20"/>
                <a:gd name="T7" fmla="*/ 5 h 9"/>
                <a:gd name="T8" fmla="*/ 8 w 20"/>
                <a:gd name="T9" fmla="*/ 5 h 9"/>
                <a:gd name="T10" fmla="*/ 9 w 20"/>
                <a:gd name="T11" fmla="*/ 5 h 9"/>
                <a:gd name="T12" fmla="*/ 9 w 20"/>
                <a:gd name="T13" fmla="*/ 5 h 9"/>
                <a:gd name="T14" fmla="*/ 9 w 20"/>
                <a:gd name="T15" fmla="*/ 5 h 9"/>
                <a:gd name="T16" fmla="*/ 9 w 20"/>
                <a:gd name="T17" fmla="*/ 2 h 9"/>
                <a:gd name="T18" fmla="*/ 9 w 20"/>
                <a:gd name="T19" fmla="*/ 0 h 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9"/>
                <a:gd name="T32" fmla="*/ 20 w 20"/>
                <a:gd name="T33" fmla="*/ 9 h 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9">
                  <a:moveTo>
                    <a:pt x="20" y="0"/>
                  </a:moveTo>
                  <a:lnTo>
                    <a:pt x="0" y="0"/>
                  </a:lnTo>
                  <a:lnTo>
                    <a:pt x="8" y="4"/>
                  </a:lnTo>
                  <a:lnTo>
                    <a:pt x="13" y="9"/>
                  </a:lnTo>
                  <a:lnTo>
                    <a:pt x="17" y="9"/>
                  </a:lnTo>
                  <a:lnTo>
                    <a:pt x="20" y="9"/>
                  </a:lnTo>
                  <a:lnTo>
                    <a:pt x="20" y="4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5B5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3" name="Freeform 79"/>
            <p:cNvSpPr>
              <a:spLocks/>
            </p:cNvSpPr>
            <p:nvPr/>
          </p:nvSpPr>
          <p:spPr bwMode="auto">
            <a:xfrm>
              <a:off x="868" y="1765"/>
              <a:ext cx="251" cy="54"/>
            </a:xfrm>
            <a:custGeom>
              <a:avLst/>
              <a:gdLst>
                <a:gd name="T0" fmla="*/ 0 w 503"/>
                <a:gd name="T1" fmla="*/ 52 h 108"/>
                <a:gd name="T2" fmla="*/ 99 w 503"/>
                <a:gd name="T3" fmla="*/ 0 h 108"/>
                <a:gd name="T4" fmla="*/ 251 w 503"/>
                <a:gd name="T5" fmla="*/ 2 h 108"/>
                <a:gd name="T6" fmla="*/ 239 w 503"/>
                <a:gd name="T7" fmla="*/ 8 h 108"/>
                <a:gd name="T8" fmla="*/ 225 w 503"/>
                <a:gd name="T9" fmla="*/ 16 h 108"/>
                <a:gd name="T10" fmla="*/ 213 w 503"/>
                <a:gd name="T11" fmla="*/ 21 h 108"/>
                <a:gd name="T12" fmla="*/ 200 w 503"/>
                <a:gd name="T13" fmla="*/ 28 h 108"/>
                <a:gd name="T14" fmla="*/ 188 w 503"/>
                <a:gd name="T15" fmla="*/ 35 h 108"/>
                <a:gd name="T16" fmla="*/ 176 w 503"/>
                <a:gd name="T17" fmla="*/ 41 h 108"/>
                <a:gd name="T18" fmla="*/ 164 w 503"/>
                <a:gd name="T19" fmla="*/ 49 h 108"/>
                <a:gd name="T20" fmla="*/ 152 w 503"/>
                <a:gd name="T21" fmla="*/ 54 h 108"/>
                <a:gd name="T22" fmla="*/ 0 w 503"/>
                <a:gd name="T23" fmla="*/ 52 h 10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8"/>
                <a:gd name="T38" fmla="*/ 503 w 503"/>
                <a:gd name="T39" fmla="*/ 108 h 10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8">
                  <a:moveTo>
                    <a:pt x="0" y="103"/>
                  </a:moveTo>
                  <a:lnTo>
                    <a:pt x="198" y="0"/>
                  </a:lnTo>
                  <a:lnTo>
                    <a:pt x="503" y="4"/>
                  </a:lnTo>
                  <a:lnTo>
                    <a:pt x="479" y="16"/>
                  </a:lnTo>
                  <a:lnTo>
                    <a:pt x="450" y="31"/>
                  </a:lnTo>
                  <a:lnTo>
                    <a:pt x="426" y="42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9" y="97"/>
                  </a:lnTo>
                  <a:lnTo>
                    <a:pt x="305" y="108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4" name="Freeform 80"/>
            <p:cNvSpPr>
              <a:spLocks/>
            </p:cNvSpPr>
            <p:nvPr/>
          </p:nvSpPr>
          <p:spPr bwMode="auto">
            <a:xfrm>
              <a:off x="1647" y="1773"/>
              <a:ext cx="208" cy="56"/>
            </a:xfrm>
            <a:custGeom>
              <a:avLst/>
              <a:gdLst>
                <a:gd name="T0" fmla="*/ 105 w 415"/>
                <a:gd name="T1" fmla="*/ 1 h 112"/>
                <a:gd name="T2" fmla="*/ 116 w 415"/>
                <a:gd name="T3" fmla="*/ 8 h 112"/>
                <a:gd name="T4" fmla="*/ 128 w 415"/>
                <a:gd name="T5" fmla="*/ 13 h 112"/>
                <a:gd name="T6" fmla="*/ 142 w 415"/>
                <a:gd name="T7" fmla="*/ 21 h 112"/>
                <a:gd name="T8" fmla="*/ 155 w 415"/>
                <a:gd name="T9" fmla="*/ 27 h 112"/>
                <a:gd name="T10" fmla="*/ 168 w 415"/>
                <a:gd name="T11" fmla="*/ 34 h 112"/>
                <a:gd name="T12" fmla="*/ 181 w 415"/>
                <a:gd name="T13" fmla="*/ 42 h 112"/>
                <a:gd name="T14" fmla="*/ 195 w 415"/>
                <a:gd name="T15" fmla="*/ 49 h 112"/>
                <a:gd name="T16" fmla="*/ 208 w 415"/>
                <a:gd name="T17" fmla="*/ 56 h 112"/>
                <a:gd name="T18" fmla="*/ 46 w 415"/>
                <a:gd name="T19" fmla="*/ 55 h 112"/>
                <a:gd name="T20" fmla="*/ 37 w 415"/>
                <a:gd name="T21" fmla="*/ 49 h 112"/>
                <a:gd name="T22" fmla="*/ 28 w 415"/>
                <a:gd name="T23" fmla="*/ 45 h 112"/>
                <a:gd name="T24" fmla="*/ 20 w 415"/>
                <a:gd name="T25" fmla="*/ 41 h 112"/>
                <a:gd name="T26" fmla="*/ 13 w 415"/>
                <a:gd name="T27" fmla="*/ 37 h 112"/>
                <a:gd name="T28" fmla="*/ 8 w 415"/>
                <a:gd name="T29" fmla="*/ 33 h 112"/>
                <a:gd name="T30" fmla="*/ 4 w 415"/>
                <a:gd name="T31" fmla="*/ 32 h 112"/>
                <a:gd name="T32" fmla="*/ 1 w 415"/>
                <a:gd name="T33" fmla="*/ 30 h 112"/>
                <a:gd name="T34" fmla="*/ 0 w 415"/>
                <a:gd name="T35" fmla="*/ 30 h 112"/>
                <a:gd name="T36" fmla="*/ 0 w 415"/>
                <a:gd name="T37" fmla="*/ 27 h 112"/>
                <a:gd name="T38" fmla="*/ 0 w 415"/>
                <a:gd name="T39" fmla="*/ 21 h 112"/>
                <a:gd name="T40" fmla="*/ 0 w 415"/>
                <a:gd name="T41" fmla="*/ 12 h 112"/>
                <a:gd name="T42" fmla="*/ 0 w 415"/>
                <a:gd name="T43" fmla="*/ 0 h 112"/>
                <a:gd name="T44" fmla="*/ 105 w 415"/>
                <a:gd name="T45" fmla="*/ 1 h 1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415"/>
                <a:gd name="T70" fmla="*/ 0 h 112"/>
                <a:gd name="T71" fmla="*/ 415 w 415"/>
                <a:gd name="T72" fmla="*/ 112 h 1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415" h="112">
                  <a:moveTo>
                    <a:pt x="210" y="2"/>
                  </a:moveTo>
                  <a:lnTo>
                    <a:pt x="232" y="15"/>
                  </a:lnTo>
                  <a:lnTo>
                    <a:pt x="256" y="26"/>
                  </a:lnTo>
                  <a:lnTo>
                    <a:pt x="283" y="41"/>
                  </a:lnTo>
                  <a:lnTo>
                    <a:pt x="309" y="54"/>
                  </a:lnTo>
                  <a:lnTo>
                    <a:pt x="336" y="68"/>
                  </a:lnTo>
                  <a:lnTo>
                    <a:pt x="362" y="83"/>
                  </a:lnTo>
                  <a:lnTo>
                    <a:pt x="389" y="97"/>
                  </a:lnTo>
                  <a:lnTo>
                    <a:pt x="415" y="112"/>
                  </a:lnTo>
                  <a:lnTo>
                    <a:pt x="92" y="109"/>
                  </a:lnTo>
                  <a:lnTo>
                    <a:pt x="74" y="97"/>
                  </a:lnTo>
                  <a:lnTo>
                    <a:pt x="55" y="90"/>
                  </a:lnTo>
                  <a:lnTo>
                    <a:pt x="40" y="81"/>
                  </a:lnTo>
                  <a:lnTo>
                    <a:pt x="26" y="73"/>
                  </a:lnTo>
                  <a:lnTo>
                    <a:pt x="16" y="66"/>
                  </a:lnTo>
                  <a:lnTo>
                    <a:pt x="7" y="63"/>
                  </a:lnTo>
                  <a:lnTo>
                    <a:pt x="2" y="59"/>
                  </a:lnTo>
                  <a:lnTo>
                    <a:pt x="0" y="59"/>
                  </a:lnTo>
                  <a:lnTo>
                    <a:pt x="0" y="54"/>
                  </a:lnTo>
                  <a:lnTo>
                    <a:pt x="0" y="41"/>
                  </a:lnTo>
                  <a:lnTo>
                    <a:pt x="0" y="24"/>
                  </a:lnTo>
                  <a:lnTo>
                    <a:pt x="0" y="0"/>
                  </a:lnTo>
                  <a:lnTo>
                    <a:pt x="210" y="2"/>
                  </a:lnTo>
                  <a:close/>
                </a:path>
              </a:pathLst>
            </a:custGeom>
            <a:solidFill>
              <a:srgbClr val="38AF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5" name="Freeform 81"/>
            <p:cNvSpPr>
              <a:spLocks/>
            </p:cNvSpPr>
            <p:nvPr/>
          </p:nvSpPr>
          <p:spPr bwMode="auto">
            <a:xfrm>
              <a:off x="818" y="1791"/>
              <a:ext cx="252" cy="53"/>
            </a:xfrm>
            <a:custGeom>
              <a:avLst/>
              <a:gdLst>
                <a:gd name="T0" fmla="*/ 0 w 503"/>
                <a:gd name="T1" fmla="*/ 51 h 106"/>
                <a:gd name="T2" fmla="*/ 99 w 503"/>
                <a:gd name="T3" fmla="*/ 0 h 106"/>
                <a:gd name="T4" fmla="*/ 252 w 503"/>
                <a:gd name="T5" fmla="*/ 1 h 106"/>
                <a:gd name="T6" fmla="*/ 238 w 503"/>
                <a:gd name="T7" fmla="*/ 9 h 106"/>
                <a:gd name="T8" fmla="*/ 226 w 503"/>
                <a:gd name="T9" fmla="*/ 15 h 106"/>
                <a:gd name="T10" fmla="*/ 213 w 503"/>
                <a:gd name="T11" fmla="*/ 22 h 106"/>
                <a:gd name="T12" fmla="*/ 201 w 503"/>
                <a:gd name="T13" fmla="*/ 28 h 106"/>
                <a:gd name="T14" fmla="*/ 189 w 503"/>
                <a:gd name="T15" fmla="*/ 35 h 106"/>
                <a:gd name="T16" fmla="*/ 177 w 503"/>
                <a:gd name="T17" fmla="*/ 41 h 106"/>
                <a:gd name="T18" fmla="*/ 164 w 503"/>
                <a:gd name="T19" fmla="*/ 47 h 106"/>
                <a:gd name="T20" fmla="*/ 153 w 503"/>
                <a:gd name="T21" fmla="*/ 53 h 106"/>
                <a:gd name="T22" fmla="*/ 0 w 503"/>
                <a:gd name="T23" fmla="*/ 51 h 10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503"/>
                <a:gd name="T37" fmla="*/ 0 h 106"/>
                <a:gd name="T38" fmla="*/ 503 w 503"/>
                <a:gd name="T39" fmla="*/ 106 h 10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503" h="106">
                  <a:moveTo>
                    <a:pt x="0" y="101"/>
                  </a:moveTo>
                  <a:lnTo>
                    <a:pt x="198" y="0"/>
                  </a:lnTo>
                  <a:lnTo>
                    <a:pt x="503" y="2"/>
                  </a:lnTo>
                  <a:lnTo>
                    <a:pt x="476" y="17"/>
                  </a:lnTo>
                  <a:lnTo>
                    <a:pt x="452" y="29"/>
                  </a:lnTo>
                  <a:lnTo>
                    <a:pt x="426" y="44"/>
                  </a:lnTo>
                  <a:lnTo>
                    <a:pt x="401" y="55"/>
                  </a:lnTo>
                  <a:lnTo>
                    <a:pt x="377" y="70"/>
                  </a:lnTo>
                  <a:lnTo>
                    <a:pt x="353" y="82"/>
                  </a:lnTo>
                  <a:lnTo>
                    <a:pt x="327" y="94"/>
                  </a:lnTo>
                  <a:lnTo>
                    <a:pt x="305" y="10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6" name="Freeform 82"/>
            <p:cNvSpPr>
              <a:spLocks/>
            </p:cNvSpPr>
            <p:nvPr/>
          </p:nvSpPr>
          <p:spPr bwMode="auto">
            <a:xfrm>
              <a:off x="1647" y="1800"/>
              <a:ext cx="260" cy="55"/>
            </a:xfrm>
            <a:custGeom>
              <a:avLst/>
              <a:gdLst>
                <a:gd name="T0" fmla="*/ 156 w 520"/>
                <a:gd name="T1" fmla="*/ 1 h 111"/>
                <a:gd name="T2" fmla="*/ 172 w 520"/>
                <a:gd name="T3" fmla="*/ 9 h 111"/>
                <a:gd name="T4" fmla="*/ 187 w 520"/>
                <a:gd name="T5" fmla="*/ 18 h 111"/>
                <a:gd name="T6" fmla="*/ 202 w 520"/>
                <a:gd name="T7" fmla="*/ 25 h 111"/>
                <a:gd name="T8" fmla="*/ 215 w 520"/>
                <a:gd name="T9" fmla="*/ 34 h 111"/>
                <a:gd name="T10" fmla="*/ 229 w 520"/>
                <a:gd name="T11" fmla="*/ 40 h 111"/>
                <a:gd name="T12" fmla="*/ 241 w 520"/>
                <a:gd name="T13" fmla="*/ 46 h 111"/>
                <a:gd name="T14" fmla="*/ 252 w 520"/>
                <a:gd name="T15" fmla="*/ 52 h 111"/>
                <a:gd name="T16" fmla="*/ 260 w 520"/>
                <a:gd name="T17" fmla="*/ 55 h 111"/>
                <a:gd name="T18" fmla="*/ 100 w 520"/>
                <a:gd name="T19" fmla="*/ 54 h 111"/>
                <a:gd name="T20" fmla="*/ 84 w 520"/>
                <a:gd name="T21" fmla="*/ 46 h 111"/>
                <a:gd name="T22" fmla="*/ 66 w 520"/>
                <a:gd name="T23" fmla="*/ 36 h 111"/>
                <a:gd name="T24" fmla="*/ 50 w 520"/>
                <a:gd name="T25" fmla="*/ 27 h 111"/>
                <a:gd name="T26" fmla="*/ 33 w 520"/>
                <a:gd name="T27" fmla="*/ 20 h 111"/>
                <a:gd name="T28" fmla="*/ 20 w 520"/>
                <a:gd name="T29" fmla="*/ 13 h 111"/>
                <a:gd name="T30" fmla="*/ 9 w 520"/>
                <a:gd name="T31" fmla="*/ 7 h 111"/>
                <a:gd name="T32" fmla="*/ 2 w 520"/>
                <a:gd name="T33" fmla="*/ 3 h 111"/>
                <a:gd name="T34" fmla="*/ 0 w 520"/>
                <a:gd name="T35" fmla="*/ 2 h 111"/>
                <a:gd name="T36" fmla="*/ 0 w 520"/>
                <a:gd name="T37" fmla="*/ 2 h 111"/>
                <a:gd name="T38" fmla="*/ 0 w 520"/>
                <a:gd name="T39" fmla="*/ 1 h 111"/>
                <a:gd name="T40" fmla="*/ 0 w 520"/>
                <a:gd name="T41" fmla="*/ 1 h 111"/>
                <a:gd name="T42" fmla="*/ 0 w 520"/>
                <a:gd name="T43" fmla="*/ 0 h 111"/>
                <a:gd name="T44" fmla="*/ 156 w 520"/>
                <a:gd name="T45" fmla="*/ 1 h 1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520"/>
                <a:gd name="T70" fmla="*/ 0 h 111"/>
                <a:gd name="T71" fmla="*/ 520 w 520"/>
                <a:gd name="T72" fmla="*/ 111 h 111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520" h="111">
                  <a:moveTo>
                    <a:pt x="312" y="2"/>
                  </a:moveTo>
                  <a:lnTo>
                    <a:pt x="343" y="19"/>
                  </a:lnTo>
                  <a:lnTo>
                    <a:pt x="373" y="36"/>
                  </a:lnTo>
                  <a:lnTo>
                    <a:pt x="404" y="51"/>
                  </a:lnTo>
                  <a:lnTo>
                    <a:pt x="430" y="68"/>
                  </a:lnTo>
                  <a:lnTo>
                    <a:pt x="457" y="80"/>
                  </a:lnTo>
                  <a:lnTo>
                    <a:pt x="481" y="92"/>
                  </a:lnTo>
                  <a:lnTo>
                    <a:pt x="503" y="104"/>
                  </a:lnTo>
                  <a:lnTo>
                    <a:pt x="520" y="111"/>
                  </a:lnTo>
                  <a:lnTo>
                    <a:pt x="200" y="108"/>
                  </a:lnTo>
                  <a:lnTo>
                    <a:pt x="167" y="92"/>
                  </a:lnTo>
                  <a:lnTo>
                    <a:pt x="132" y="73"/>
                  </a:lnTo>
                  <a:lnTo>
                    <a:pt x="99" y="55"/>
                  </a:lnTo>
                  <a:lnTo>
                    <a:pt x="66" y="40"/>
                  </a:lnTo>
                  <a:lnTo>
                    <a:pt x="40" y="27"/>
                  </a:lnTo>
                  <a:lnTo>
                    <a:pt x="18" y="14"/>
                  </a:lnTo>
                  <a:lnTo>
                    <a:pt x="4" y="7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0"/>
                  </a:lnTo>
                  <a:lnTo>
                    <a:pt x="312" y="2"/>
                  </a:lnTo>
                  <a:close/>
                </a:path>
              </a:pathLst>
            </a:custGeom>
            <a:solidFill>
              <a:srgbClr val="35AD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7" name="Freeform 83"/>
            <p:cNvSpPr>
              <a:spLocks/>
            </p:cNvSpPr>
            <p:nvPr/>
          </p:nvSpPr>
          <p:spPr bwMode="auto">
            <a:xfrm>
              <a:off x="782" y="1817"/>
              <a:ext cx="238" cy="54"/>
            </a:xfrm>
            <a:custGeom>
              <a:avLst/>
              <a:gdLst>
                <a:gd name="T0" fmla="*/ 86 w 477"/>
                <a:gd name="T1" fmla="*/ 0 h 110"/>
                <a:gd name="T2" fmla="*/ 0 w 477"/>
                <a:gd name="T3" fmla="*/ 44 h 110"/>
                <a:gd name="T4" fmla="*/ 1 w 477"/>
                <a:gd name="T5" fmla="*/ 52 h 110"/>
                <a:gd name="T6" fmla="*/ 206 w 477"/>
                <a:gd name="T7" fmla="*/ 54 h 110"/>
                <a:gd name="T8" fmla="*/ 205 w 477"/>
                <a:gd name="T9" fmla="*/ 49 h 110"/>
                <a:gd name="T10" fmla="*/ 205 w 477"/>
                <a:gd name="T11" fmla="*/ 44 h 110"/>
                <a:gd name="T12" fmla="*/ 205 w 477"/>
                <a:gd name="T13" fmla="*/ 42 h 110"/>
                <a:gd name="T14" fmla="*/ 205 w 477"/>
                <a:gd name="T15" fmla="*/ 41 h 110"/>
                <a:gd name="T16" fmla="*/ 164 w 477"/>
                <a:gd name="T17" fmla="*/ 41 h 110"/>
                <a:gd name="T18" fmla="*/ 171 w 477"/>
                <a:gd name="T19" fmla="*/ 36 h 110"/>
                <a:gd name="T20" fmla="*/ 181 w 477"/>
                <a:gd name="T21" fmla="*/ 31 h 110"/>
                <a:gd name="T22" fmla="*/ 191 w 477"/>
                <a:gd name="T23" fmla="*/ 26 h 110"/>
                <a:gd name="T24" fmla="*/ 200 w 477"/>
                <a:gd name="T25" fmla="*/ 22 h 110"/>
                <a:gd name="T26" fmla="*/ 209 w 477"/>
                <a:gd name="T27" fmla="*/ 17 h 110"/>
                <a:gd name="T28" fmla="*/ 219 w 477"/>
                <a:gd name="T29" fmla="*/ 12 h 110"/>
                <a:gd name="T30" fmla="*/ 227 w 477"/>
                <a:gd name="T31" fmla="*/ 7 h 110"/>
                <a:gd name="T32" fmla="*/ 238 w 477"/>
                <a:gd name="T33" fmla="*/ 2 h 110"/>
                <a:gd name="T34" fmla="*/ 86 w 477"/>
                <a:gd name="T35" fmla="*/ 0 h 11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77"/>
                <a:gd name="T55" fmla="*/ 0 h 110"/>
                <a:gd name="T56" fmla="*/ 477 w 477"/>
                <a:gd name="T57" fmla="*/ 110 h 11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77" h="110">
                  <a:moveTo>
                    <a:pt x="172" y="0"/>
                  </a:moveTo>
                  <a:lnTo>
                    <a:pt x="0" y="90"/>
                  </a:lnTo>
                  <a:lnTo>
                    <a:pt x="2" y="105"/>
                  </a:lnTo>
                  <a:lnTo>
                    <a:pt x="413" y="110"/>
                  </a:lnTo>
                  <a:lnTo>
                    <a:pt x="411" y="100"/>
                  </a:lnTo>
                  <a:lnTo>
                    <a:pt x="411" y="90"/>
                  </a:lnTo>
                  <a:lnTo>
                    <a:pt x="411" y="86"/>
                  </a:lnTo>
                  <a:lnTo>
                    <a:pt x="411" y="83"/>
                  </a:lnTo>
                  <a:lnTo>
                    <a:pt x="329" y="83"/>
                  </a:lnTo>
                  <a:lnTo>
                    <a:pt x="343" y="73"/>
                  </a:lnTo>
                  <a:lnTo>
                    <a:pt x="363" y="64"/>
                  </a:lnTo>
                  <a:lnTo>
                    <a:pt x="382" y="53"/>
                  </a:lnTo>
                  <a:lnTo>
                    <a:pt x="400" y="44"/>
                  </a:lnTo>
                  <a:lnTo>
                    <a:pt x="418" y="35"/>
                  </a:lnTo>
                  <a:lnTo>
                    <a:pt x="438" y="25"/>
                  </a:lnTo>
                  <a:lnTo>
                    <a:pt x="455" y="15"/>
                  </a:lnTo>
                  <a:lnTo>
                    <a:pt x="477" y="5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8" name="Freeform 84"/>
            <p:cNvSpPr>
              <a:spLocks/>
            </p:cNvSpPr>
            <p:nvPr/>
          </p:nvSpPr>
          <p:spPr bwMode="auto">
            <a:xfrm>
              <a:off x="1693" y="1828"/>
              <a:ext cx="225" cy="56"/>
            </a:xfrm>
            <a:custGeom>
              <a:avLst/>
              <a:gdLst>
                <a:gd name="T0" fmla="*/ 221 w 450"/>
                <a:gd name="T1" fmla="*/ 56 h 112"/>
                <a:gd name="T2" fmla="*/ 225 w 450"/>
                <a:gd name="T3" fmla="*/ 34 h 112"/>
                <a:gd name="T4" fmla="*/ 224 w 450"/>
                <a:gd name="T5" fmla="*/ 34 h 112"/>
                <a:gd name="T6" fmla="*/ 220 w 450"/>
                <a:gd name="T7" fmla="*/ 33 h 112"/>
                <a:gd name="T8" fmla="*/ 215 w 450"/>
                <a:gd name="T9" fmla="*/ 29 h 112"/>
                <a:gd name="T10" fmla="*/ 207 w 450"/>
                <a:gd name="T11" fmla="*/ 26 h 112"/>
                <a:gd name="T12" fmla="*/ 197 w 450"/>
                <a:gd name="T13" fmla="*/ 21 h 112"/>
                <a:gd name="T14" fmla="*/ 188 w 450"/>
                <a:gd name="T15" fmla="*/ 15 h 112"/>
                <a:gd name="T16" fmla="*/ 174 w 450"/>
                <a:gd name="T17" fmla="*/ 9 h 112"/>
                <a:gd name="T18" fmla="*/ 162 w 450"/>
                <a:gd name="T19" fmla="*/ 2 h 112"/>
                <a:gd name="T20" fmla="*/ 0 w 450"/>
                <a:gd name="T21" fmla="*/ 0 h 112"/>
                <a:gd name="T22" fmla="*/ 7 w 450"/>
                <a:gd name="T23" fmla="*/ 4 h 112"/>
                <a:gd name="T24" fmla="*/ 16 w 450"/>
                <a:gd name="T25" fmla="*/ 8 h 112"/>
                <a:gd name="T26" fmla="*/ 23 w 450"/>
                <a:gd name="T27" fmla="*/ 13 h 112"/>
                <a:gd name="T28" fmla="*/ 31 w 450"/>
                <a:gd name="T29" fmla="*/ 15 h 112"/>
                <a:gd name="T30" fmla="*/ 39 w 450"/>
                <a:gd name="T31" fmla="*/ 20 h 112"/>
                <a:gd name="T32" fmla="*/ 47 w 450"/>
                <a:gd name="T33" fmla="*/ 23 h 112"/>
                <a:gd name="T34" fmla="*/ 54 w 450"/>
                <a:gd name="T35" fmla="*/ 28 h 112"/>
                <a:gd name="T36" fmla="*/ 62 w 450"/>
                <a:gd name="T37" fmla="*/ 31 h 112"/>
                <a:gd name="T38" fmla="*/ 59 w 450"/>
                <a:gd name="T39" fmla="*/ 31 h 112"/>
                <a:gd name="T40" fmla="*/ 54 w 450"/>
                <a:gd name="T41" fmla="*/ 31 h 112"/>
                <a:gd name="T42" fmla="*/ 47 w 450"/>
                <a:gd name="T43" fmla="*/ 31 h 112"/>
                <a:gd name="T44" fmla="*/ 40 w 450"/>
                <a:gd name="T45" fmla="*/ 31 h 112"/>
                <a:gd name="T46" fmla="*/ 32 w 450"/>
                <a:gd name="T47" fmla="*/ 31 h 112"/>
                <a:gd name="T48" fmla="*/ 27 w 450"/>
                <a:gd name="T49" fmla="*/ 31 h 112"/>
                <a:gd name="T50" fmla="*/ 21 w 450"/>
                <a:gd name="T51" fmla="*/ 31 h 112"/>
                <a:gd name="T52" fmla="*/ 20 w 450"/>
                <a:gd name="T53" fmla="*/ 31 h 112"/>
                <a:gd name="T54" fmla="*/ 20 w 450"/>
                <a:gd name="T55" fmla="*/ 32 h 112"/>
                <a:gd name="T56" fmla="*/ 19 w 450"/>
                <a:gd name="T57" fmla="*/ 37 h 112"/>
                <a:gd name="T58" fmla="*/ 18 w 450"/>
                <a:gd name="T59" fmla="*/ 43 h 112"/>
                <a:gd name="T60" fmla="*/ 17 w 450"/>
                <a:gd name="T61" fmla="*/ 52 h 112"/>
                <a:gd name="T62" fmla="*/ 221 w 450"/>
                <a:gd name="T63" fmla="*/ 56 h 1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450"/>
                <a:gd name="T97" fmla="*/ 0 h 112"/>
                <a:gd name="T98" fmla="*/ 450 w 450"/>
                <a:gd name="T99" fmla="*/ 112 h 1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450" h="112">
                  <a:moveTo>
                    <a:pt x="442" y="112"/>
                  </a:moveTo>
                  <a:lnTo>
                    <a:pt x="450" y="68"/>
                  </a:lnTo>
                  <a:lnTo>
                    <a:pt x="448" y="68"/>
                  </a:lnTo>
                  <a:lnTo>
                    <a:pt x="440" y="66"/>
                  </a:lnTo>
                  <a:lnTo>
                    <a:pt x="430" y="58"/>
                  </a:lnTo>
                  <a:lnTo>
                    <a:pt x="413" y="51"/>
                  </a:lnTo>
                  <a:lnTo>
                    <a:pt x="394" y="42"/>
                  </a:lnTo>
                  <a:lnTo>
                    <a:pt x="375" y="29"/>
                  </a:lnTo>
                  <a:lnTo>
                    <a:pt x="348" y="18"/>
                  </a:lnTo>
                  <a:lnTo>
                    <a:pt x="323" y="3"/>
                  </a:lnTo>
                  <a:lnTo>
                    <a:pt x="0" y="0"/>
                  </a:lnTo>
                  <a:lnTo>
                    <a:pt x="14" y="7"/>
                  </a:lnTo>
                  <a:lnTo>
                    <a:pt x="31" y="15"/>
                  </a:lnTo>
                  <a:lnTo>
                    <a:pt x="45" y="25"/>
                  </a:lnTo>
                  <a:lnTo>
                    <a:pt x="62" y="29"/>
                  </a:lnTo>
                  <a:lnTo>
                    <a:pt x="77" y="40"/>
                  </a:lnTo>
                  <a:lnTo>
                    <a:pt x="94" y="46"/>
                  </a:lnTo>
                  <a:lnTo>
                    <a:pt x="108" y="56"/>
                  </a:lnTo>
                  <a:lnTo>
                    <a:pt x="123" y="61"/>
                  </a:lnTo>
                  <a:lnTo>
                    <a:pt x="118" y="61"/>
                  </a:lnTo>
                  <a:lnTo>
                    <a:pt x="108" y="61"/>
                  </a:lnTo>
                  <a:lnTo>
                    <a:pt x="94" y="61"/>
                  </a:lnTo>
                  <a:lnTo>
                    <a:pt x="79" y="61"/>
                  </a:lnTo>
                  <a:lnTo>
                    <a:pt x="64" y="61"/>
                  </a:lnTo>
                  <a:lnTo>
                    <a:pt x="53" y="61"/>
                  </a:lnTo>
                  <a:lnTo>
                    <a:pt x="42" y="61"/>
                  </a:lnTo>
                  <a:lnTo>
                    <a:pt x="40" y="61"/>
                  </a:lnTo>
                  <a:lnTo>
                    <a:pt x="40" y="64"/>
                  </a:lnTo>
                  <a:lnTo>
                    <a:pt x="38" y="73"/>
                  </a:lnTo>
                  <a:lnTo>
                    <a:pt x="35" y="86"/>
                  </a:lnTo>
                  <a:lnTo>
                    <a:pt x="33" y="104"/>
                  </a:lnTo>
                  <a:lnTo>
                    <a:pt x="442" y="112"/>
                  </a:lnTo>
                  <a:close/>
                </a:path>
              </a:pathLst>
            </a:custGeom>
            <a:solidFill>
              <a:srgbClr val="35A8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69" name="Freeform 85"/>
            <p:cNvSpPr>
              <a:spLocks/>
            </p:cNvSpPr>
            <p:nvPr/>
          </p:nvSpPr>
          <p:spPr bwMode="auto">
            <a:xfrm>
              <a:off x="782" y="1842"/>
              <a:ext cx="211" cy="56"/>
            </a:xfrm>
            <a:custGeom>
              <a:avLst/>
              <a:gdLst>
                <a:gd name="T0" fmla="*/ 37 w 421"/>
                <a:gd name="T1" fmla="*/ 0 h 112"/>
                <a:gd name="T2" fmla="*/ 0 w 421"/>
                <a:gd name="T3" fmla="*/ 20 h 112"/>
                <a:gd name="T4" fmla="*/ 8 w 421"/>
                <a:gd name="T5" fmla="*/ 54 h 112"/>
                <a:gd name="T6" fmla="*/ 211 w 421"/>
                <a:gd name="T7" fmla="*/ 56 h 112"/>
                <a:gd name="T8" fmla="*/ 208 w 421"/>
                <a:gd name="T9" fmla="*/ 41 h 112"/>
                <a:gd name="T10" fmla="*/ 207 w 421"/>
                <a:gd name="T11" fmla="*/ 27 h 112"/>
                <a:gd name="T12" fmla="*/ 206 w 421"/>
                <a:gd name="T13" fmla="*/ 20 h 112"/>
                <a:gd name="T14" fmla="*/ 206 w 421"/>
                <a:gd name="T15" fmla="*/ 16 h 112"/>
                <a:gd name="T16" fmla="*/ 165 w 421"/>
                <a:gd name="T17" fmla="*/ 16 h 112"/>
                <a:gd name="T18" fmla="*/ 171 w 421"/>
                <a:gd name="T19" fmla="*/ 14 h 112"/>
                <a:gd name="T20" fmla="*/ 177 w 421"/>
                <a:gd name="T21" fmla="*/ 10 h 112"/>
                <a:gd name="T22" fmla="*/ 183 w 421"/>
                <a:gd name="T23" fmla="*/ 7 h 112"/>
                <a:gd name="T24" fmla="*/ 189 w 421"/>
                <a:gd name="T25" fmla="*/ 3 h 112"/>
                <a:gd name="T26" fmla="*/ 37 w 421"/>
                <a:gd name="T27" fmla="*/ 0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21"/>
                <a:gd name="T43" fmla="*/ 0 h 112"/>
                <a:gd name="T44" fmla="*/ 421 w 421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21" h="112">
                  <a:moveTo>
                    <a:pt x="73" y="0"/>
                  </a:moveTo>
                  <a:lnTo>
                    <a:pt x="0" y="39"/>
                  </a:lnTo>
                  <a:lnTo>
                    <a:pt x="16" y="107"/>
                  </a:lnTo>
                  <a:lnTo>
                    <a:pt x="421" y="112"/>
                  </a:lnTo>
                  <a:lnTo>
                    <a:pt x="416" y="81"/>
                  </a:lnTo>
                  <a:lnTo>
                    <a:pt x="413" y="54"/>
                  </a:lnTo>
                  <a:lnTo>
                    <a:pt x="411" y="39"/>
                  </a:lnTo>
                  <a:lnTo>
                    <a:pt x="411" y="32"/>
                  </a:lnTo>
                  <a:lnTo>
                    <a:pt x="329" y="32"/>
                  </a:lnTo>
                  <a:lnTo>
                    <a:pt x="341" y="27"/>
                  </a:lnTo>
                  <a:lnTo>
                    <a:pt x="354" y="20"/>
                  </a:lnTo>
                  <a:lnTo>
                    <a:pt x="365" y="13"/>
                  </a:lnTo>
                  <a:lnTo>
                    <a:pt x="378" y="5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0" name="Freeform 86"/>
            <p:cNvSpPr>
              <a:spLocks/>
            </p:cNvSpPr>
            <p:nvPr/>
          </p:nvSpPr>
          <p:spPr bwMode="auto">
            <a:xfrm>
              <a:off x="1706" y="1854"/>
              <a:ext cx="212" cy="55"/>
            </a:xfrm>
            <a:custGeom>
              <a:avLst/>
              <a:gdLst>
                <a:gd name="T0" fmla="*/ 201 w 424"/>
                <a:gd name="T1" fmla="*/ 55 h 110"/>
                <a:gd name="T2" fmla="*/ 212 w 424"/>
                <a:gd name="T3" fmla="*/ 8 h 110"/>
                <a:gd name="T4" fmla="*/ 211 w 424"/>
                <a:gd name="T5" fmla="*/ 8 h 110"/>
                <a:gd name="T6" fmla="*/ 210 w 424"/>
                <a:gd name="T7" fmla="*/ 7 h 110"/>
                <a:gd name="T8" fmla="*/ 206 w 424"/>
                <a:gd name="T9" fmla="*/ 6 h 110"/>
                <a:gd name="T10" fmla="*/ 201 w 424"/>
                <a:gd name="T11" fmla="*/ 2 h 110"/>
                <a:gd name="T12" fmla="*/ 41 w 424"/>
                <a:gd name="T13" fmla="*/ 0 h 110"/>
                <a:gd name="T14" fmla="*/ 42 w 424"/>
                <a:gd name="T15" fmla="*/ 2 h 110"/>
                <a:gd name="T16" fmla="*/ 44 w 424"/>
                <a:gd name="T17" fmla="*/ 2 h 110"/>
                <a:gd name="T18" fmla="*/ 46 w 424"/>
                <a:gd name="T19" fmla="*/ 3 h 110"/>
                <a:gd name="T20" fmla="*/ 49 w 424"/>
                <a:gd name="T21" fmla="*/ 4 h 110"/>
                <a:gd name="T22" fmla="*/ 46 w 424"/>
                <a:gd name="T23" fmla="*/ 4 h 110"/>
                <a:gd name="T24" fmla="*/ 41 w 424"/>
                <a:gd name="T25" fmla="*/ 4 h 110"/>
                <a:gd name="T26" fmla="*/ 34 w 424"/>
                <a:gd name="T27" fmla="*/ 4 h 110"/>
                <a:gd name="T28" fmla="*/ 27 w 424"/>
                <a:gd name="T29" fmla="*/ 4 h 110"/>
                <a:gd name="T30" fmla="*/ 19 w 424"/>
                <a:gd name="T31" fmla="*/ 4 h 110"/>
                <a:gd name="T32" fmla="*/ 14 w 424"/>
                <a:gd name="T33" fmla="*/ 4 h 110"/>
                <a:gd name="T34" fmla="*/ 8 w 424"/>
                <a:gd name="T35" fmla="*/ 4 h 110"/>
                <a:gd name="T36" fmla="*/ 7 w 424"/>
                <a:gd name="T37" fmla="*/ 4 h 110"/>
                <a:gd name="T38" fmla="*/ 7 w 424"/>
                <a:gd name="T39" fmla="*/ 8 h 110"/>
                <a:gd name="T40" fmla="*/ 6 w 424"/>
                <a:gd name="T41" fmla="*/ 18 h 110"/>
                <a:gd name="T42" fmla="*/ 4 w 424"/>
                <a:gd name="T43" fmla="*/ 32 h 110"/>
                <a:gd name="T44" fmla="*/ 0 w 424"/>
                <a:gd name="T45" fmla="*/ 53 h 110"/>
                <a:gd name="T46" fmla="*/ 201 w 424"/>
                <a:gd name="T47" fmla="*/ 55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424"/>
                <a:gd name="T73" fmla="*/ 0 h 110"/>
                <a:gd name="T74" fmla="*/ 424 w 424"/>
                <a:gd name="T75" fmla="*/ 110 h 11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424" h="110">
                  <a:moveTo>
                    <a:pt x="402" y="110"/>
                  </a:moveTo>
                  <a:lnTo>
                    <a:pt x="424" y="15"/>
                  </a:lnTo>
                  <a:lnTo>
                    <a:pt x="422" y="15"/>
                  </a:lnTo>
                  <a:lnTo>
                    <a:pt x="419" y="13"/>
                  </a:lnTo>
                  <a:lnTo>
                    <a:pt x="411" y="11"/>
                  </a:lnTo>
                  <a:lnTo>
                    <a:pt x="402" y="3"/>
                  </a:lnTo>
                  <a:lnTo>
                    <a:pt x="82" y="0"/>
                  </a:lnTo>
                  <a:lnTo>
                    <a:pt x="84" y="3"/>
                  </a:lnTo>
                  <a:lnTo>
                    <a:pt x="87" y="3"/>
                  </a:lnTo>
                  <a:lnTo>
                    <a:pt x="92" y="5"/>
                  </a:lnTo>
                  <a:lnTo>
                    <a:pt x="97" y="8"/>
                  </a:lnTo>
                  <a:lnTo>
                    <a:pt x="92" y="8"/>
                  </a:lnTo>
                  <a:lnTo>
                    <a:pt x="82" y="8"/>
                  </a:lnTo>
                  <a:lnTo>
                    <a:pt x="68" y="8"/>
                  </a:lnTo>
                  <a:lnTo>
                    <a:pt x="53" y="8"/>
                  </a:lnTo>
                  <a:lnTo>
                    <a:pt x="38" y="8"/>
                  </a:lnTo>
                  <a:lnTo>
                    <a:pt x="27" y="8"/>
                  </a:lnTo>
                  <a:lnTo>
                    <a:pt x="16" y="8"/>
                  </a:lnTo>
                  <a:lnTo>
                    <a:pt x="14" y="8"/>
                  </a:lnTo>
                  <a:lnTo>
                    <a:pt x="14" y="15"/>
                  </a:lnTo>
                  <a:lnTo>
                    <a:pt x="12" y="35"/>
                  </a:lnTo>
                  <a:lnTo>
                    <a:pt x="7" y="64"/>
                  </a:lnTo>
                  <a:lnTo>
                    <a:pt x="0" y="105"/>
                  </a:lnTo>
                  <a:lnTo>
                    <a:pt x="402" y="110"/>
                  </a:lnTo>
                  <a:close/>
                </a:path>
              </a:pathLst>
            </a:custGeom>
            <a:solidFill>
              <a:srgbClr val="38A5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1" name="Freeform 87"/>
            <p:cNvSpPr>
              <a:spLocks/>
            </p:cNvSpPr>
            <p:nvPr/>
          </p:nvSpPr>
          <p:spPr bwMode="auto">
            <a:xfrm>
              <a:off x="783" y="1869"/>
              <a:ext cx="213" cy="54"/>
            </a:xfrm>
            <a:custGeom>
              <a:avLst/>
              <a:gdLst>
                <a:gd name="T0" fmla="*/ 14 w 426"/>
                <a:gd name="T1" fmla="*/ 52 h 109"/>
                <a:gd name="T2" fmla="*/ 0 w 426"/>
                <a:gd name="T3" fmla="*/ 0 h 109"/>
                <a:gd name="T4" fmla="*/ 206 w 426"/>
                <a:gd name="T5" fmla="*/ 2 h 109"/>
                <a:gd name="T6" fmla="*/ 207 w 426"/>
                <a:gd name="T7" fmla="*/ 13 h 109"/>
                <a:gd name="T8" fmla="*/ 208 w 426"/>
                <a:gd name="T9" fmla="*/ 24 h 109"/>
                <a:gd name="T10" fmla="*/ 211 w 426"/>
                <a:gd name="T11" fmla="*/ 39 h 109"/>
                <a:gd name="T12" fmla="*/ 213 w 426"/>
                <a:gd name="T13" fmla="*/ 54 h 109"/>
                <a:gd name="T14" fmla="*/ 14 w 426"/>
                <a:gd name="T15" fmla="*/ 52 h 10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6"/>
                <a:gd name="T25" fmla="*/ 0 h 109"/>
                <a:gd name="T26" fmla="*/ 426 w 426"/>
                <a:gd name="T27" fmla="*/ 109 h 10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6" h="109">
                  <a:moveTo>
                    <a:pt x="27" y="104"/>
                  </a:moveTo>
                  <a:lnTo>
                    <a:pt x="0" y="0"/>
                  </a:lnTo>
                  <a:lnTo>
                    <a:pt x="411" y="5"/>
                  </a:lnTo>
                  <a:lnTo>
                    <a:pt x="414" y="27"/>
                  </a:lnTo>
                  <a:lnTo>
                    <a:pt x="416" y="49"/>
                  </a:lnTo>
                  <a:lnTo>
                    <a:pt x="422" y="78"/>
                  </a:lnTo>
                  <a:lnTo>
                    <a:pt x="426" y="109"/>
                  </a:lnTo>
                  <a:lnTo>
                    <a:pt x="27" y="104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2" name="Freeform 88"/>
            <p:cNvSpPr>
              <a:spLocks/>
            </p:cNvSpPr>
            <p:nvPr/>
          </p:nvSpPr>
          <p:spPr bwMode="auto">
            <a:xfrm>
              <a:off x="1702" y="1880"/>
              <a:ext cx="212" cy="52"/>
            </a:xfrm>
            <a:custGeom>
              <a:avLst/>
              <a:gdLst>
                <a:gd name="T0" fmla="*/ 73 w 424"/>
                <a:gd name="T1" fmla="*/ 52 h 105"/>
                <a:gd name="T2" fmla="*/ 73 w 424"/>
                <a:gd name="T3" fmla="*/ 51 h 105"/>
                <a:gd name="T4" fmla="*/ 73 w 424"/>
                <a:gd name="T5" fmla="*/ 51 h 105"/>
                <a:gd name="T6" fmla="*/ 73 w 424"/>
                <a:gd name="T7" fmla="*/ 51 h 105"/>
                <a:gd name="T8" fmla="*/ 73 w 424"/>
                <a:gd name="T9" fmla="*/ 50 h 105"/>
                <a:gd name="T10" fmla="*/ 90 w 424"/>
                <a:gd name="T11" fmla="*/ 50 h 105"/>
                <a:gd name="T12" fmla="*/ 111 w 424"/>
                <a:gd name="T13" fmla="*/ 50 h 105"/>
                <a:gd name="T14" fmla="*/ 132 w 424"/>
                <a:gd name="T15" fmla="*/ 50 h 105"/>
                <a:gd name="T16" fmla="*/ 152 w 424"/>
                <a:gd name="T17" fmla="*/ 50 h 105"/>
                <a:gd name="T18" fmla="*/ 171 w 424"/>
                <a:gd name="T19" fmla="*/ 50 h 105"/>
                <a:gd name="T20" fmla="*/ 186 w 424"/>
                <a:gd name="T21" fmla="*/ 50 h 105"/>
                <a:gd name="T22" fmla="*/ 196 w 424"/>
                <a:gd name="T23" fmla="*/ 50 h 105"/>
                <a:gd name="T24" fmla="*/ 199 w 424"/>
                <a:gd name="T25" fmla="*/ 50 h 105"/>
                <a:gd name="T26" fmla="*/ 212 w 424"/>
                <a:gd name="T27" fmla="*/ 4 h 105"/>
                <a:gd name="T28" fmla="*/ 8 w 424"/>
                <a:gd name="T29" fmla="*/ 0 h 105"/>
                <a:gd name="T30" fmla="*/ 7 w 424"/>
                <a:gd name="T31" fmla="*/ 11 h 105"/>
                <a:gd name="T32" fmla="*/ 4 w 424"/>
                <a:gd name="T33" fmla="*/ 25 h 105"/>
                <a:gd name="T34" fmla="*/ 3 w 424"/>
                <a:gd name="T35" fmla="*/ 38 h 105"/>
                <a:gd name="T36" fmla="*/ 0 w 424"/>
                <a:gd name="T37" fmla="*/ 52 h 105"/>
                <a:gd name="T38" fmla="*/ 73 w 424"/>
                <a:gd name="T39" fmla="*/ 52 h 10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24"/>
                <a:gd name="T61" fmla="*/ 0 h 105"/>
                <a:gd name="T62" fmla="*/ 424 w 424"/>
                <a:gd name="T63" fmla="*/ 105 h 10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24" h="105">
                  <a:moveTo>
                    <a:pt x="146" y="105"/>
                  </a:moveTo>
                  <a:lnTo>
                    <a:pt x="146" y="103"/>
                  </a:lnTo>
                  <a:lnTo>
                    <a:pt x="146" y="100"/>
                  </a:lnTo>
                  <a:lnTo>
                    <a:pt x="180" y="100"/>
                  </a:lnTo>
                  <a:lnTo>
                    <a:pt x="221" y="100"/>
                  </a:lnTo>
                  <a:lnTo>
                    <a:pt x="263" y="100"/>
                  </a:lnTo>
                  <a:lnTo>
                    <a:pt x="303" y="100"/>
                  </a:lnTo>
                  <a:lnTo>
                    <a:pt x="342" y="100"/>
                  </a:lnTo>
                  <a:lnTo>
                    <a:pt x="371" y="100"/>
                  </a:lnTo>
                  <a:lnTo>
                    <a:pt x="391" y="100"/>
                  </a:lnTo>
                  <a:lnTo>
                    <a:pt x="397" y="100"/>
                  </a:lnTo>
                  <a:lnTo>
                    <a:pt x="424" y="8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8" y="50"/>
                  </a:lnTo>
                  <a:lnTo>
                    <a:pt x="6" y="76"/>
                  </a:lnTo>
                  <a:lnTo>
                    <a:pt x="0" y="105"/>
                  </a:lnTo>
                  <a:lnTo>
                    <a:pt x="146" y="105"/>
                  </a:lnTo>
                  <a:close/>
                </a:path>
              </a:pathLst>
            </a:custGeom>
            <a:solidFill>
              <a:srgbClr val="35A3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3" name="Freeform 89"/>
            <p:cNvSpPr>
              <a:spLocks/>
            </p:cNvSpPr>
            <p:nvPr/>
          </p:nvSpPr>
          <p:spPr bwMode="auto">
            <a:xfrm>
              <a:off x="790" y="1896"/>
              <a:ext cx="210" cy="54"/>
            </a:xfrm>
            <a:custGeom>
              <a:avLst/>
              <a:gdLst>
                <a:gd name="T0" fmla="*/ 0 w 419"/>
                <a:gd name="T1" fmla="*/ 0 h 109"/>
                <a:gd name="T2" fmla="*/ 9 w 419"/>
                <a:gd name="T3" fmla="*/ 34 h 109"/>
                <a:gd name="T4" fmla="*/ 12 w 419"/>
                <a:gd name="T5" fmla="*/ 34 h 109"/>
                <a:gd name="T6" fmla="*/ 22 w 419"/>
                <a:gd name="T7" fmla="*/ 34 h 109"/>
                <a:gd name="T8" fmla="*/ 38 w 419"/>
                <a:gd name="T9" fmla="*/ 34 h 109"/>
                <a:gd name="T10" fmla="*/ 55 w 419"/>
                <a:gd name="T11" fmla="*/ 34 h 109"/>
                <a:gd name="T12" fmla="*/ 76 w 419"/>
                <a:gd name="T13" fmla="*/ 34 h 109"/>
                <a:gd name="T14" fmla="*/ 96 w 419"/>
                <a:gd name="T15" fmla="*/ 34 h 109"/>
                <a:gd name="T16" fmla="*/ 115 w 419"/>
                <a:gd name="T17" fmla="*/ 34 h 109"/>
                <a:gd name="T18" fmla="*/ 133 w 419"/>
                <a:gd name="T19" fmla="*/ 34 h 109"/>
                <a:gd name="T20" fmla="*/ 134 w 419"/>
                <a:gd name="T21" fmla="*/ 37 h 109"/>
                <a:gd name="T22" fmla="*/ 135 w 419"/>
                <a:gd name="T23" fmla="*/ 42 h 109"/>
                <a:gd name="T24" fmla="*/ 135 w 419"/>
                <a:gd name="T25" fmla="*/ 47 h 109"/>
                <a:gd name="T26" fmla="*/ 136 w 419"/>
                <a:gd name="T27" fmla="*/ 53 h 109"/>
                <a:gd name="T28" fmla="*/ 210 w 419"/>
                <a:gd name="T29" fmla="*/ 54 h 109"/>
                <a:gd name="T30" fmla="*/ 208 w 419"/>
                <a:gd name="T31" fmla="*/ 40 h 109"/>
                <a:gd name="T32" fmla="*/ 206 w 419"/>
                <a:gd name="T33" fmla="*/ 26 h 109"/>
                <a:gd name="T34" fmla="*/ 205 w 419"/>
                <a:gd name="T35" fmla="*/ 14 h 109"/>
                <a:gd name="T36" fmla="*/ 203 w 419"/>
                <a:gd name="T37" fmla="*/ 2 h 109"/>
                <a:gd name="T38" fmla="*/ 0 w 419"/>
                <a:gd name="T39" fmla="*/ 0 h 10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9"/>
                <a:gd name="T61" fmla="*/ 0 h 109"/>
                <a:gd name="T62" fmla="*/ 419 w 419"/>
                <a:gd name="T63" fmla="*/ 109 h 10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9" h="109">
                  <a:moveTo>
                    <a:pt x="0" y="0"/>
                  </a:moveTo>
                  <a:lnTo>
                    <a:pt x="17" y="68"/>
                  </a:lnTo>
                  <a:lnTo>
                    <a:pt x="24" y="68"/>
                  </a:lnTo>
                  <a:lnTo>
                    <a:pt x="44" y="68"/>
                  </a:lnTo>
                  <a:lnTo>
                    <a:pt x="75" y="68"/>
                  </a:lnTo>
                  <a:lnTo>
                    <a:pt x="110" y="68"/>
                  </a:lnTo>
                  <a:lnTo>
                    <a:pt x="151" y="68"/>
                  </a:lnTo>
                  <a:lnTo>
                    <a:pt x="191" y="68"/>
                  </a:lnTo>
                  <a:lnTo>
                    <a:pt x="230" y="68"/>
                  </a:lnTo>
                  <a:lnTo>
                    <a:pt x="265" y="68"/>
                  </a:lnTo>
                  <a:lnTo>
                    <a:pt x="267" y="75"/>
                  </a:lnTo>
                  <a:lnTo>
                    <a:pt x="270" y="84"/>
                  </a:lnTo>
                  <a:lnTo>
                    <a:pt x="270" y="95"/>
                  </a:lnTo>
                  <a:lnTo>
                    <a:pt x="272" y="106"/>
                  </a:lnTo>
                  <a:lnTo>
                    <a:pt x="419" y="109"/>
                  </a:lnTo>
                  <a:lnTo>
                    <a:pt x="415" y="80"/>
                  </a:lnTo>
                  <a:lnTo>
                    <a:pt x="412" y="53"/>
                  </a:lnTo>
                  <a:lnTo>
                    <a:pt x="410" y="29"/>
                  </a:lnTo>
                  <a:lnTo>
                    <a:pt x="40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4" name="Freeform 90"/>
            <p:cNvSpPr>
              <a:spLocks/>
            </p:cNvSpPr>
            <p:nvPr/>
          </p:nvSpPr>
          <p:spPr bwMode="auto">
            <a:xfrm>
              <a:off x="1699" y="1907"/>
              <a:ext cx="208" cy="51"/>
            </a:xfrm>
            <a:custGeom>
              <a:avLst/>
              <a:gdLst>
                <a:gd name="T0" fmla="*/ 72 w 417"/>
                <a:gd name="T1" fmla="*/ 51 h 104"/>
                <a:gd name="T2" fmla="*/ 74 w 417"/>
                <a:gd name="T3" fmla="*/ 43 h 104"/>
                <a:gd name="T4" fmla="*/ 75 w 417"/>
                <a:gd name="T5" fmla="*/ 35 h 104"/>
                <a:gd name="T6" fmla="*/ 76 w 417"/>
                <a:gd name="T7" fmla="*/ 27 h 104"/>
                <a:gd name="T8" fmla="*/ 76 w 417"/>
                <a:gd name="T9" fmla="*/ 23 h 104"/>
                <a:gd name="T10" fmla="*/ 93 w 417"/>
                <a:gd name="T11" fmla="*/ 23 h 104"/>
                <a:gd name="T12" fmla="*/ 114 w 417"/>
                <a:gd name="T13" fmla="*/ 23 h 104"/>
                <a:gd name="T14" fmla="*/ 135 w 417"/>
                <a:gd name="T15" fmla="*/ 23 h 104"/>
                <a:gd name="T16" fmla="*/ 155 w 417"/>
                <a:gd name="T17" fmla="*/ 23 h 104"/>
                <a:gd name="T18" fmla="*/ 174 w 417"/>
                <a:gd name="T19" fmla="*/ 23 h 104"/>
                <a:gd name="T20" fmla="*/ 189 w 417"/>
                <a:gd name="T21" fmla="*/ 23 h 104"/>
                <a:gd name="T22" fmla="*/ 199 w 417"/>
                <a:gd name="T23" fmla="*/ 23 h 104"/>
                <a:gd name="T24" fmla="*/ 202 w 417"/>
                <a:gd name="T25" fmla="*/ 23 h 104"/>
                <a:gd name="T26" fmla="*/ 208 w 417"/>
                <a:gd name="T27" fmla="*/ 2 h 104"/>
                <a:gd name="T28" fmla="*/ 7 w 417"/>
                <a:gd name="T29" fmla="*/ 0 h 104"/>
                <a:gd name="T30" fmla="*/ 6 w 417"/>
                <a:gd name="T31" fmla="*/ 11 h 104"/>
                <a:gd name="T32" fmla="*/ 4 w 417"/>
                <a:gd name="T33" fmla="*/ 24 h 104"/>
                <a:gd name="T34" fmla="*/ 2 w 417"/>
                <a:gd name="T35" fmla="*/ 37 h 104"/>
                <a:gd name="T36" fmla="*/ 0 w 417"/>
                <a:gd name="T37" fmla="*/ 51 h 104"/>
                <a:gd name="T38" fmla="*/ 72 w 417"/>
                <a:gd name="T39" fmla="*/ 51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7"/>
                <a:gd name="T61" fmla="*/ 0 h 104"/>
                <a:gd name="T62" fmla="*/ 417 w 417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7" h="104">
                  <a:moveTo>
                    <a:pt x="145" y="104"/>
                  </a:moveTo>
                  <a:lnTo>
                    <a:pt x="148" y="87"/>
                  </a:lnTo>
                  <a:lnTo>
                    <a:pt x="150" y="71"/>
                  </a:lnTo>
                  <a:lnTo>
                    <a:pt x="153" y="56"/>
                  </a:lnTo>
                  <a:lnTo>
                    <a:pt x="153" y="46"/>
                  </a:lnTo>
                  <a:lnTo>
                    <a:pt x="187" y="46"/>
                  </a:lnTo>
                  <a:lnTo>
                    <a:pt x="228" y="46"/>
                  </a:lnTo>
                  <a:lnTo>
                    <a:pt x="270" y="46"/>
                  </a:lnTo>
                  <a:lnTo>
                    <a:pt x="310" y="46"/>
                  </a:lnTo>
                  <a:lnTo>
                    <a:pt x="349" y="46"/>
                  </a:lnTo>
                  <a:lnTo>
                    <a:pt x="378" y="46"/>
                  </a:lnTo>
                  <a:lnTo>
                    <a:pt x="398" y="46"/>
                  </a:lnTo>
                  <a:lnTo>
                    <a:pt x="404" y="46"/>
                  </a:lnTo>
                  <a:lnTo>
                    <a:pt x="417" y="5"/>
                  </a:lnTo>
                  <a:lnTo>
                    <a:pt x="15" y="0"/>
                  </a:lnTo>
                  <a:lnTo>
                    <a:pt x="13" y="22"/>
                  </a:lnTo>
                  <a:lnTo>
                    <a:pt x="9" y="49"/>
                  </a:lnTo>
                  <a:lnTo>
                    <a:pt x="5" y="75"/>
                  </a:lnTo>
                  <a:lnTo>
                    <a:pt x="0" y="104"/>
                  </a:lnTo>
                  <a:lnTo>
                    <a:pt x="145" y="104"/>
                  </a:lnTo>
                  <a:close/>
                </a:path>
              </a:pathLst>
            </a:custGeom>
            <a:solidFill>
              <a:srgbClr val="359E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5" name="Freeform 91"/>
            <p:cNvSpPr>
              <a:spLocks/>
            </p:cNvSpPr>
            <p:nvPr/>
          </p:nvSpPr>
          <p:spPr bwMode="auto">
            <a:xfrm>
              <a:off x="796" y="1921"/>
              <a:ext cx="206" cy="56"/>
            </a:xfrm>
            <a:custGeom>
              <a:avLst/>
              <a:gdLst>
                <a:gd name="T0" fmla="*/ 0 w 411"/>
                <a:gd name="T1" fmla="*/ 0 h 112"/>
                <a:gd name="T2" fmla="*/ 2 w 411"/>
                <a:gd name="T3" fmla="*/ 9 h 112"/>
                <a:gd name="T4" fmla="*/ 6 w 411"/>
                <a:gd name="T5" fmla="*/ 9 h 112"/>
                <a:gd name="T6" fmla="*/ 16 w 411"/>
                <a:gd name="T7" fmla="*/ 9 h 112"/>
                <a:gd name="T8" fmla="*/ 31 w 411"/>
                <a:gd name="T9" fmla="*/ 9 h 112"/>
                <a:gd name="T10" fmla="*/ 49 w 411"/>
                <a:gd name="T11" fmla="*/ 9 h 112"/>
                <a:gd name="T12" fmla="*/ 69 w 411"/>
                <a:gd name="T13" fmla="*/ 9 h 112"/>
                <a:gd name="T14" fmla="*/ 89 w 411"/>
                <a:gd name="T15" fmla="*/ 9 h 112"/>
                <a:gd name="T16" fmla="*/ 109 w 411"/>
                <a:gd name="T17" fmla="*/ 9 h 112"/>
                <a:gd name="T18" fmla="*/ 126 w 411"/>
                <a:gd name="T19" fmla="*/ 9 h 112"/>
                <a:gd name="T20" fmla="*/ 129 w 411"/>
                <a:gd name="T21" fmla="*/ 17 h 112"/>
                <a:gd name="T22" fmla="*/ 130 w 411"/>
                <a:gd name="T23" fmla="*/ 27 h 112"/>
                <a:gd name="T24" fmla="*/ 131 w 411"/>
                <a:gd name="T25" fmla="*/ 40 h 112"/>
                <a:gd name="T26" fmla="*/ 133 w 411"/>
                <a:gd name="T27" fmla="*/ 55 h 112"/>
                <a:gd name="T28" fmla="*/ 206 w 411"/>
                <a:gd name="T29" fmla="*/ 56 h 112"/>
                <a:gd name="T30" fmla="*/ 205 w 411"/>
                <a:gd name="T31" fmla="*/ 42 h 112"/>
                <a:gd name="T32" fmla="*/ 203 w 411"/>
                <a:gd name="T33" fmla="*/ 28 h 112"/>
                <a:gd name="T34" fmla="*/ 201 w 411"/>
                <a:gd name="T35" fmla="*/ 15 h 112"/>
                <a:gd name="T36" fmla="*/ 200 w 411"/>
                <a:gd name="T37" fmla="*/ 3 h 112"/>
                <a:gd name="T38" fmla="*/ 0 w 411"/>
                <a:gd name="T39" fmla="*/ 0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411"/>
                <a:gd name="T61" fmla="*/ 0 h 112"/>
                <a:gd name="T62" fmla="*/ 411 w 411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411" h="112">
                  <a:moveTo>
                    <a:pt x="0" y="0"/>
                  </a:moveTo>
                  <a:lnTo>
                    <a:pt x="4" y="17"/>
                  </a:lnTo>
                  <a:lnTo>
                    <a:pt x="11" y="17"/>
                  </a:lnTo>
                  <a:lnTo>
                    <a:pt x="31" y="17"/>
                  </a:lnTo>
                  <a:lnTo>
                    <a:pt x="62" y="17"/>
                  </a:lnTo>
                  <a:lnTo>
                    <a:pt x="97" y="17"/>
                  </a:lnTo>
                  <a:lnTo>
                    <a:pt x="138" y="17"/>
                  </a:lnTo>
                  <a:lnTo>
                    <a:pt x="178" y="17"/>
                  </a:lnTo>
                  <a:lnTo>
                    <a:pt x="217" y="17"/>
                  </a:lnTo>
                  <a:lnTo>
                    <a:pt x="252" y="17"/>
                  </a:lnTo>
                  <a:lnTo>
                    <a:pt x="257" y="33"/>
                  </a:lnTo>
                  <a:lnTo>
                    <a:pt x="259" y="53"/>
                  </a:lnTo>
                  <a:lnTo>
                    <a:pt x="261" y="80"/>
                  </a:lnTo>
                  <a:lnTo>
                    <a:pt x="266" y="109"/>
                  </a:lnTo>
                  <a:lnTo>
                    <a:pt x="411" y="112"/>
                  </a:lnTo>
                  <a:lnTo>
                    <a:pt x="409" y="83"/>
                  </a:lnTo>
                  <a:lnTo>
                    <a:pt x="406" y="55"/>
                  </a:lnTo>
                  <a:lnTo>
                    <a:pt x="402" y="29"/>
                  </a:lnTo>
                  <a:lnTo>
                    <a:pt x="39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6" name="Freeform 92"/>
            <p:cNvSpPr>
              <a:spLocks/>
            </p:cNvSpPr>
            <p:nvPr/>
          </p:nvSpPr>
          <p:spPr bwMode="auto">
            <a:xfrm>
              <a:off x="1695" y="1932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1 h 109"/>
                <a:gd name="T4" fmla="*/ 78 w 160"/>
                <a:gd name="T5" fmla="*/ 22 h 109"/>
                <a:gd name="T6" fmla="*/ 75 w 160"/>
                <a:gd name="T7" fmla="*/ 38 h 109"/>
                <a:gd name="T8" fmla="*/ 74 w 160"/>
                <a:gd name="T9" fmla="*/ 55 h 109"/>
                <a:gd name="T10" fmla="*/ 0 w 160"/>
                <a:gd name="T11" fmla="*/ 53 h 109"/>
                <a:gd name="T12" fmla="*/ 3 w 160"/>
                <a:gd name="T13" fmla="*/ 39 h 109"/>
                <a:gd name="T14" fmla="*/ 4 w 160"/>
                <a:gd name="T15" fmla="*/ 26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2"/>
                  </a:lnTo>
                  <a:lnTo>
                    <a:pt x="155" y="44"/>
                  </a:lnTo>
                  <a:lnTo>
                    <a:pt x="150" y="75"/>
                  </a:lnTo>
                  <a:lnTo>
                    <a:pt x="148" y="109"/>
                  </a:lnTo>
                  <a:lnTo>
                    <a:pt x="0" y="106"/>
                  </a:lnTo>
                  <a:lnTo>
                    <a:pt x="5" y="77"/>
                  </a:lnTo>
                  <a:lnTo>
                    <a:pt x="7" y="51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59B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7" name="Freeform 93"/>
            <p:cNvSpPr>
              <a:spLocks/>
            </p:cNvSpPr>
            <p:nvPr/>
          </p:nvSpPr>
          <p:spPr bwMode="auto">
            <a:xfrm>
              <a:off x="926" y="194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37 h 110"/>
                <a:gd name="T4" fmla="*/ 4 w 162"/>
                <a:gd name="T5" fmla="*/ 24 h 110"/>
                <a:gd name="T6" fmla="*/ 1 w 162"/>
                <a:gd name="T7" fmla="*/ 11 h 110"/>
                <a:gd name="T8" fmla="*/ 0 w 162"/>
                <a:gd name="T9" fmla="*/ 0 h 110"/>
                <a:gd name="T10" fmla="*/ 74 w 162"/>
                <a:gd name="T11" fmla="*/ 1 h 110"/>
                <a:gd name="T12" fmla="*/ 76 w 162"/>
                <a:gd name="T13" fmla="*/ 14 h 110"/>
                <a:gd name="T14" fmla="*/ 76 w 162"/>
                <a:gd name="T15" fmla="*/ 27 h 110"/>
                <a:gd name="T16" fmla="*/ 79 w 162"/>
                <a:gd name="T17" fmla="*/ 40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7"/>
                  </a:moveTo>
                  <a:lnTo>
                    <a:pt x="9" y="76"/>
                  </a:lnTo>
                  <a:lnTo>
                    <a:pt x="7" y="49"/>
                  </a:lnTo>
                  <a:lnTo>
                    <a:pt x="2" y="22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2" y="28"/>
                  </a:lnTo>
                  <a:lnTo>
                    <a:pt x="152" y="54"/>
                  </a:lnTo>
                  <a:lnTo>
                    <a:pt x="158" y="81"/>
                  </a:lnTo>
                  <a:lnTo>
                    <a:pt x="162" y="110"/>
                  </a:lnTo>
                  <a:lnTo>
                    <a:pt x="14" y="107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8" name="Freeform 94"/>
            <p:cNvSpPr>
              <a:spLocks/>
            </p:cNvSpPr>
            <p:nvPr/>
          </p:nvSpPr>
          <p:spPr bwMode="auto">
            <a:xfrm>
              <a:off x="1691" y="1958"/>
              <a:ext cx="80" cy="54"/>
            </a:xfrm>
            <a:custGeom>
              <a:avLst/>
              <a:gdLst>
                <a:gd name="T0" fmla="*/ 80 w 160"/>
                <a:gd name="T1" fmla="*/ 0 h 107"/>
                <a:gd name="T2" fmla="*/ 78 w 160"/>
                <a:gd name="T3" fmla="*/ 12 h 107"/>
                <a:gd name="T4" fmla="*/ 78 w 160"/>
                <a:gd name="T5" fmla="*/ 26 h 107"/>
                <a:gd name="T6" fmla="*/ 76 w 160"/>
                <a:gd name="T7" fmla="*/ 39 h 107"/>
                <a:gd name="T8" fmla="*/ 74 w 160"/>
                <a:gd name="T9" fmla="*/ 54 h 107"/>
                <a:gd name="T10" fmla="*/ 0 w 160"/>
                <a:gd name="T11" fmla="*/ 53 h 107"/>
                <a:gd name="T12" fmla="*/ 2 w 160"/>
                <a:gd name="T13" fmla="*/ 39 h 107"/>
                <a:gd name="T14" fmla="*/ 4 w 160"/>
                <a:gd name="T15" fmla="*/ 26 h 107"/>
                <a:gd name="T16" fmla="*/ 7 w 160"/>
                <a:gd name="T17" fmla="*/ 12 h 107"/>
                <a:gd name="T18" fmla="*/ 8 w 160"/>
                <a:gd name="T19" fmla="*/ 0 h 107"/>
                <a:gd name="T20" fmla="*/ 80 w 160"/>
                <a:gd name="T21" fmla="*/ 0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7"/>
                <a:gd name="T35" fmla="*/ 160 w 160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7">
                  <a:moveTo>
                    <a:pt x="160" y="0"/>
                  </a:moveTo>
                  <a:lnTo>
                    <a:pt x="156" y="24"/>
                  </a:lnTo>
                  <a:lnTo>
                    <a:pt x="156" y="51"/>
                  </a:lnTo>
                  <a:lnTo>
                    <a:pt x="151" y="78"/>
                  </a:lnTo>
                  <a:lnTo>
                    <a:pt x="147" y="107"/>
                  </a:lnTo>
                  <a:lnTo>
                    <a:pt x="0" y="105"/>
                  </a:lnTo>
                  <a:lnTo>
                    <a:pt x="4" y="78"/>
                  </a:lnTo>
                  <a:lnTo>
                    <a:pt x="8" y="51"/>
                  </a:lnTo>
                  <a:lnTo>
                    <a:pt x="13" y="24"/>
                  </a:lnTo>
                  <a:lnTo>
                    <a:pt x="15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79" name="Freeform 95"/>
            <p:cNvSpPr>
              <a:spLocks/>
            </p:cNvSpPr>
            <p:nvPr/>
          </p:nvSpPr>
          <p:spPr bwMode="auto">
            <a:xfrm>
              <a:off x="929" y="1976"/>
              <a:ext cx="80" cy="53"/>
            </a:xfrm>
            <a:custGeom>
              <a:avLst/>
              <a:gdLst>
                <a:gd name="T0" fmla="*/ 8 w 160"/>
                <a:gd name="T1" fmla="*/ 53 h 106"/>
                <a:gd name="T2" fmla="*/ 5 w 160"/>
                <a:gd name="T3" fmla="*/ 39 h 106"/>
                <a:gd name="T4" fmla="*/ 4 w 160"/>
                <a:gd name="T5" fmla="*/ 26 h 106"/>
                <a:gd name="T6" fmla="*/ 2 w 160"/>
                <a:gd name="T7" fmla="*/ 13 h 106"/>
                <a:gd name="T8" fmla="*/ 0 w 160"/>
                <a:gd name="T9" fmla="*/ 0 h 106"/>
                <a:gd name="T10" fmla="*/ 73 w 160"/>
                <a:gd name="T11" fmla="*/ 2 h 106"/>
                <a:gd name="T12" fmla="*/ 76 w 160"/>
                <a:gd name="T13" fmla="*/ 14 h 106"/>
                <a:gd name="T14" fmla="*/ 78 w 160"/>
                <a:gd name="T15" fmla="*/ 27 h 106"/>
                <a:gd name="T16" fmla="*/ 79 w 160"/>
                <a:gd name="T17" fmla="*/ 40 h 106"/>
                <a:gd name="T18" fmla="*/ 80 w 160"/>
                <a:gd name="T19" fmla="*/ 53 h 106"/>
                <a:gd name="T20" fmla="*/ 8 w 160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6"/>
                <a:gd name="T35" fmla="*/ 160 w 160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6">
                  <a:moveTo>
                    <a:pt x="15" y="106"/>
                  </a:moveTo>
                  <a:lnTo>
                    <a:pt x="10" y="78"/>
                  </a:lnTo>
                  <a:lnTo>
                    <a:pt x="7" y="51"/>
                  </a:lnTo>
                  <a:lnTo>
                    <a:pt x="4" y="25"/>
                  </a:lnTo>
                  <a:lnTo>
                    <a:pt x="0" y="0"/>
                  </a:lnTo>
                  <a:lnTo>
                    <a:pt x="145" y="3"/>
                  </a:lnTo>
                  <a:lnTo>
                    <a:pt x="151" y="27"/>
                  </a:lnTo>
                  <a:lnTo>
                    <a:pt x="155" y="53"/>
                  </a:lnTo>
                  <a:lnTo>
                    <a:pt x="158" y="80"/>
                  </a:lnTo>
                  <a:lnTo>
                    <a:pt x="160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0" name="Freeform 96"/>
            <p:cNvSpPr>
              <a:spLocks/>
            </p:cNvSpPr>
            <p:nvPr/>
          </p:nvSpPr>
          <p:spPr bwMode="auto">
            <a:xfrm>
              <a:off x="1688" y="1985"/>
              <a:ext cx="81" cy="54"/>
            </a:xfrm>
            <a:custGeom>
              <a:avLst/>
              <a:gdLst>
                <a:gd name="T0" fmla="*/ 81 w 163"/>
                <a:gd name="T1" fmla="*/ 2 h 107"/>
                <a:gd name="T2" fmla="*/ 79 w 163"/>
                <a:gd name="T3" fmla="*/ 14 h 107"/>
                <a:gd name="T4" fmla="*/ 78 w 163"/>
                <a:gd name="T5" fmla="*/ 26 h 107"/>
                <a:gd name="T6" fmla="*/ 75 w 163"/>
                <a:gd name="T7" fmla="*/ 39 h 107"/>
                <a:gd name="T8" fmla="*/ 74 w 163"/>
                <a:gd name="T9" fmla="*/ 54 h 107"/>
                <a:gd name="T10" fmla="*/ 0 w 163"/>
                <a:gd name="T11" fmla="*/ 53 h 107"/>
                <a:gd name="T12" fmla="*/ 2 w 163"/>
                <a:gd name="T13" fmla="*/ 39 h 107"/>
                <a:gd name="T14" fmla="*/ 3 w 163"/>
                <a:gd name="T15" fmla="*/ 26 h 107"/>
                <a:gd name="T16" fmla="*/ 5 w 163"/>
                <a:gd name="T17" fmla="*/ 13 h 107"/>
                <a:gd name="T18" fmla="*/ 7 w 163"/>
                <a:gd name="T19" fmla="*/ 0 h 107"/>
                <a:gd name="T20" fmla="*/ 81 w 163"/>
                <a:gd name="T21" fmla="*/ 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7"/>
                <a:gd name="T35" fmla="*/ 163 w 163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7">
                  <a:moveTo>
                    <a:pt x="163" y="3"/>
                  </a:moveTo>
                  <a:lnTo>
                    <a:pt x="158" y="28"/>
                  </a:lnTo>
                  <a:lnTo>
                    <a:pt x="156" y="52"/>
                  </a:lnTo>
                  <a:lnTo>
                    <a:pt x="151" y="78"/>
                  </a:lnTo>
                  <a:lnTo>
                    <a:pt x="148" y="107"/>
                  </a:lnTo>
                  <a:lnTo>
                    <a:pt x="0" y="105"/>
                  </a:lnTo>
                  <a:lnTo>
                    <a:pt x="5" y="78"/>
                  </a:lnTo>
                  <a:lnTo>
                    <a:pt x="7" y="52"/>
                  </a:lnTo>
                  <a:lnTo>
                    <a:pt x="11" y="25"/>
                  </a:lnTo>
                  <a:lnTo>
                    <a:pt x="15" y="0"/>
                  </a:lnTo>
                  <a:lnTo>
                    <a:pt x="163" y="3"/>
                  </a:lnTo>
                  <a:close/>
                </a:path>
              </a:pathLst>
            </a:custGeom>
            <a:solidFill>
              <a:srgbClr val="339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1" name="Freeform 97"/>
            <p:cNvSpPr>
              <a:spLocks/>
            </p:cNvSpPr>
            <p:nvPr/>
          </p:nvSpPr>
          <p:spPr bwMode="auto">
            <a:xfrm>
              <a:off x="933" y="2002"/>
              <a:ext cx="81" cy="55"/>
            </a:xfrm>
            <a:custGeom>
              <a:avLst/>
              <a:gdLst>
                <a:gd name="T0" fmla="*/ 8 w 162"/>
                <a:gd name="T1" fmla="*/ 54 h 110"/>
                <a:gd name="T2" fmla="*/ 6 w 162"/>
                <a:gd name="T3" fmla="*/ 40 h 110"/>
                <a:gd name="T4" fmla="*/ 4 w 162"/>
                <a:gd name="T5" fmla="*/ 26 h 110"/>
                <a:gd name="T6" fmla="*/ 2 w 162"/>
                <a:gd name="T7" fmla="*/ 13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4 h 110"/>
                <a:gd name="T14" fmla="*/ 78 w 162"/>
                <a:gd name="T15" fmla="*/ 27 h 110"/>
                <a:gd name="T16" fmla="*/ 79 w 162"/>
                <a:gd name="T17" fmla="*/ 40 h 110"/>
                <a:gd name="T18" fmla="*/ 81 w 162"/>
                <a:gd name="T19" fmla="*/ 55 h 110"/>
                <a:gd name="T20" fmla="*/ 8 w 162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08"/>
                  </a:moveTo>
                  <a:lnTo>
                    <a:pt x="12" y="80"/>
                  </a:lnTo>
                  <a:lnTo>
                    <a:pt x="8" y="51"/>
                  </a:lnTo>
                  <a:lnTo>
                    <a:pt x="3" y="25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3" y="27"/>
                  </a:lnTo>
                  <a:lnTo>
                    <a:pt x="155" y="53"/>
                  </a:lnTo>
                  <a:lnTo>
                    <a:pt x="157" y="80"/>
                  </a:lnTo>
                  <a:lnTo>
                    <a:pt x="162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2" name="Freeform 98"/>
            <p:cNvSpPr>
              <a:spLocks/>
            </p:cNvSpPr>
            <p:nvPr/>
          </p:nvSpPr>
          <p:spPr bwMode="auto">
            <a:xfrm>
              <a:off x="1684" y="2011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7 w 161"/>
                <a:gd name="T3" fmla="*/ 13 h 106"/>
                <a:gd name="T4" fmla="*/ 77 w 161"/>
                <a:gd name="T5" fmla="*/ 27 h 106"/>
                <a:gd name="T6" fmla="*/ 75 w 161"/>
                <a:gd name="T7" fmla="*/ 40 h 106"/>
                <a:gd name="T8" fmla="*/ 73 w 161"/>
                <a:gd name="T9" fmla="*/ 53 h 106"/>
                <a:gd name="T10" fmla="*/ 0 w 161"/>
                <a:gd name="T11" fmla="*/ 53 h 106"/>
                <a:gd name="T12" fmla="*/ 1 w 161"/>
                <a:gd name="T13" fmla="*/ 40 h 106"/>
                <a:gd name="T14" fmla="*/ 3 w 161"/>
                <a:gd name="T15" fmla="*/ 27 h 106"/>
                <a:gd name="T16" fmla="*/ 5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5" y="26"/>
                  </a:lnTo>
                  <a:lnTo>
                    <a:pt x="155" y="53"/>
                  </a:lnTo>
                  <a:lnTo>
                    <a:pt x="150" y="79"/>
                  </a:lnTo>
                  <a:lnTo>
                    <a:pt x="146" y="106"/>
                  </a:lnTo>
                  <a:lnTo>
                    <a:pt x="0" y="106"/>
                  </a:lnTo>
                  <a:lnTo>
                    <a:pt x="3" y="79"/>
                  </a:lnTo>
                  <a:lnTo>
                    <a:pt x="7" y="53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91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3" name="Freeform 99"/>
            <p:cNvSpPr>
              <a:spLocks/>
            </p:cNvSpPr>
            <p:nvPr/>
          </p:nvSpPr>
          <p:spPr bwMode="auto">
            <a:xfrm>
              <a:off x="937" y="2029"/>
              <a:ext cx="81" cy="54"/>
            </a:xfrm>
            <a:custGeom>
              <a:avLst/>
              <a:gdLst>
                <a:gd name="T0" fmla="*/ 7 w 162"/>
                <a:gd name="T1" fmla="*/ 53 h 110"/>
                <a:gd name="T2" fmla="*/ 5 w 162"/>
                <a:gd name="T3" fmla="*/ 40 h 110"/>
                <a:gd name="T4" fmla="*/ 4 w 162"/>
                <a:gd name="T5" fmla="*/ 27 h 110"/>
                <a:gd name="T6" fmla="*/ 2 w 162"/>
                <a:gd name="T7" fmla="*/ 13 h 110"/>
                <a:gd name="T8" fmla="*/ 0 w 162"/>
                <a:gd name="T9" fmla="*/ 0 h 110"/>
                <a:gd name="T10" fmla="*/ 73 w 162"/>
                <a:gd name="T11" fmla="*/ 0 h 110"/>
                <a:gd name="T12" fmla="*/ 75 w 162"/>
                <a:gd name="T13" fmla="*/ 13 h 110"/>
                <a:gd name="T14" fmla="*/ 77 w 162"/>
                <a:gd name="T15" fmla="*/ 28 h 110"/>
                <a:gd name="T16" fmla="*/ 80 w 162"/>
                <a:gd name="T17" fmla="*/ 41 h 110"/>
                <a:gd name="T18" fmla="*/ 81 w 162"/>
                <a:gd name="T19" fmla="*/ 54 h 110"/>
                <a:gd name="T20" fmla="*/ 7 w 162"/>
                <a:gd name="T21" fmla="*/ 53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4" y="108"/>
                  </a:moveTo>
                  <a:lnTo>
                    <a:pt x="9" y="81"/>
                  </a:lnTo>
                  <a:lnTo>
                    <a:pt x="7" y="55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5" y="0"/>
                  </a:lnTo>
                  <a:lnTo>
                    <a:pt x="149" y="27"/>
                  </a:lnTo>
                  <a:lnTo>
                    <a:pt x="154" y="57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4" y="108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4" name="Freeform 100"/>
            <p:cNvSpPr>
              <a:spLocks/>
            </p:cNvSpPr>
            <p:nvPr/>
          </p:nvSpPr>
          <p:spPr bwMode="auto">
            <a:xfrm>
              <a:off x="1679" y="2037"/>
              <a:ext cx="82" cy="54"/>
            </a:xfrm>
            <a:custGeom>
              <a:avLst/>
              <a:gdLst>
                <a:gd name="T0" fmla="*/ 82 w 165"/>
                <a:gd name="T1" fmla="*/ 1 h 107"/>
                <a:gd name="T2" fmla="*/ 80 w 165"/>
                <a:gd name="T3" fmla="*/ 13 h 107"/>
                <a:gd name="T4" fmla="*/ 79 w 165"/>
                <a:gd name="T5" fmla="*/ 27 h 107"/>
                <a:gd name="T6" fmla="*/ 76 w 165"/>
                <a:gd name="T7" fmla="*/ 40 h 107"/>
                <a:gd name="T8" fmla="*/ 75 w 165"/>
                <a:gd name="T9" fmla="*/ 54 h 107"/>
                <a:gd name="T10" fmla="*/ 0 w 165"/>
                <a:gd name="T11" fmla="*/ 54 h 107"/>
                <a:gd name="T12" fmla="*/ 3 w 165"/>
                <a:gd name="T13" fmla="*/ 40 h 107"/>
                <a:gd name="T14" fmla="*/ 5 w 165"/>
                <a:gd name="T15" fmla="*/ 25 h 107"/>
                <a:gd name="T16" fmla="*/ 6 w 165"/>
                <a:gd name="T17" fmla="*/ 13 h 107"/>
                <a:gd name="T18" fmla="*/ 8 w 165"/>
                <a:gd name="T19" fmla="*/ 0 h 107"/>
                <a:gd name="T20" fmla="*/ 82 w 165"/>
                <a:gd name="T21" fmla="*/ 1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7"/>
                <a:gd name="T35" fmla="*/ 165 w 165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7">
                  <a:moveTo>
                    <a:pt x="165" y="2"/>
                  </a:moveTo>
                  <a:lnTo>
                    <a:pt x="160" y="26"/>
                  </a:lnTo>
                  <a:lnTo>
                    <a:pt x="158" y="53"/>
                  </a:lnTo>
                  <a:lnTo>
                    <a:pt x="153" y="79"/>
                  </a:lnTo>
                  <a:lnTo>
                    <a:pt x="151" y="107"/>
                  </a:lnTo>
                  <a:lnTo>
                    <a:pt x="0" y="107"/>
                  </a:lnTo>
                  <a:lnTo>
                    <a:pt x="6" y="79"/>
                  </a:lnTo>
                  <a:lnTo>
                    <a:pt x="10" y="50"/>
                  </a:lnTo>
                  <a:lnTo>
                    <a:pt x="13" y="26"/>
                  </a:lnTo>
                  <a:lnTo>
                    <a:pt x="17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8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5" name="Freeform 101"/>
            <p:cNvSpPr>
              <a:spLocks/>
            </p:cNvSpPr>
            <p:nvPr/>
          </p:nvSpPr>
          <p:spPr bwMode="auto">
            <a:xfrm>
              <a:off x="940" y="2056"/>
              <a:ext cx="82" cy="53"/>
            </a:xfrm>
            <a:custGeom>
              <a:avLst/>
              <a:gdLst>
                <a:gd name="T0" fmla="*/ 8 w 162"/>
                <a:gd name="T1" fmla="*/ 53 h 106"/>
                <a:gd name="T2" fmla="*/ 6 w 162"/>
                <a:gd name="T3" fmla="*/ 40 h 106"/>
                <a:gd name="T4" fmla="*/ 4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79 w 162"/>
                <a:gd name="T17" fmla="*/ 40 h 106"/>
                <a:gd name="T18" fmla="*/ 82 w 162"/>
                <a:gd name="T19" fmla="*/ 53 h 106"/>
                <a:gd name="T20" fmla="*/ 8 w 162"/>
                <a:gd name="T21" fmla="*/ 53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6"/>
                  </a:moveTo>
                  <a:lnTo>
                    <a:pt x="12" y="79"/>
                  </a:lnTo>
                  <a:lnTo>
                    <a:pt x="7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57" y="79"/>
                  </a:lnTo>
                  <a:lnTo>
                    <a:pt x="162" y="106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6" name="Freeform 102"/>
            <p:cNvSpPr>
              <a:spLocks/>
            </p:cNvSpPr>
            <p:nvPr/>
          </p:nvSpPr>
          <p:spPr bwMode="auto">
            <a:xfrm>
              <a:off x="1677" y="2064"/>
              <a:ext cx="80" cy="55"/>
            </a:xfrm>
            <a:custGeom>
              <a:avLst/>
              <a:gdLst>
                <a:gd name="T0" fmla="*/ 80 w 160"/>
                <a:gd name="T1" fmla="*/ 0 h 109"/>
                <a:gd name="T2" fmla="*/ 79 w 160"/>
                <a:gd name="T3" fmla="*/ 13 h 109"/>
                <a:gd name="T4" fmla="*/ 78 w 160"/>
                <a:gd name="T5" fmla="*/ 27 h 109"/>
                <a:gd name="T6" fmla="*/ 77 w 160"/>
                <a:gd name="T7" fmla="*/ 42 h 109"/>
                <a:gd name="T8" fmla="*/ 74 w 160"/>
                <a:gd name="T9" fmla="*/ 55 h 109"/>
                <a:gd name="T10" fmla="*/ 0 w 160"/>
                <a:gd name="T11" fmla="*/ 54 h 109"/>
                <a:gd name="T12" fmla="*/ 1 w 160"/>
                <a:gd name="T13" fmla="*/ 40 h 109"/>
                <a:gd name="T14" fmla="*/ 3 w 160"/>
                <a:gd name="T15" fmla="*/ 27 h 109"/>
                <a:gd name="T16" fmla="*/ 5 w 160"/>
                <a:gd name="T17" fmla="*/ 13 h 109"/>
                <a:gd name="T18" fmla="*/ 7 w 160"/>
                <a:gd name="T19" fmla="*/ 0 h 109"/>
                <a:gd name="T20" fmla="*/ 80 w 160"/>
                <a:gd name="T21" fmla="*/ 0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0"/>
                <a:gd name="T34" fmla="*/ 0 h 109"/>
                <a:gd name="T35" fmla="*/ 160 w 160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0" h="109">
                  <a:moveTo>
                    <a:pt x="160" y="0"/>
                  </a:moveTo>
                  <a:lnTo>
                    <a:pt x="157" y="26"/>
                  </a:lnTo>
                  <a:lnTo>
                    <a:pt x="155" y="54"/>
                  </a:lnTo>
                  <a:lnTo>
                    <a:pt x="153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6" y="54"/>
                  </a:lnTo>
                  <a:lnTo>
                    <a:pt x="10" y="26"/>
                  </a:lnTo>
                  <a:lnTo>
                    <a:pt x="14" y="0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rgbClr val="338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7" name="Freeform 103"/>
            <p:cNvSpPr>
              <a:spLocks/>
            </p:cNvSpPr>
            <p:nvPr/>
          </p:nvSpPr>
          <p:spPr bwMode="auto">
            <a:xfrm>
              <a:off x="944" y="2082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5 w 162"/>
                <a:gd name="T3" fmla="*/ 39 h 106"/>
                <a:gd name="T4" fmla="*/ 4 w 162"/>
                <a:gd name="T5" fmla="*/ 25 h 106"/>
                <a:gd name="T6" fmla="*/ 3 w 162"/>
                <a:gd name="T7" fmla="*/ 13 h 106"/>
                <a:gd name="T8" fmla="*/ 0 w 162"/>
                <a:gd name="T9" fmla="*/ 0 h 106"/>
                <a:gd name="T10" fmla="*/ 74 w 162"/>
                <a:gd name="T11" fmla="*/ 1 h 106"/>
                <a:gd name="T12" fmla="*/ 77 w 162"/>
                <a:gd name="T13" fmla="*/ 14 h 106"/>
                <a:gd name="T14" fmla="*/ 78 w 162"/>
                <a:gd name="T15" fmla="*/ 27 h 106"/>
                <a:gd name="T16" fmla="*/ 80 w 162"/>
                <a:gd name="T17" fmla="*/ 40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5" y="103"/>
                  </a:moveTo>
                  <a:lnTo>
                    <a:pt x="10" y="77"/>
                  </a:lnTo>
                  <a:lnTo>
                    <a:pt x="8" y="50"/>
                  </a:lnTo>
                  <a:lnTo>
                    <a:pt x="5" y="26"/>
                  </a:lnTo>
                  <a:lnTo>
                    <a:pt x="0" y="0"/>
                  </a:lnTo>
                  <a:lnTo>
                    <a:pt x="148" y="2"/>
                  </a:lnTo>
                  <a:lnTo>
                    <a:pt x="153" y="28"/>
                  </a:lnTo>
                  <a:lnTo>
                    <a:pt x="155" y="53"/>
                  </a:lnTo>
                  <a:lnTo>
                    <a:pt x="160" y="79"/>
                  </a:lnTo>
                  <a:lnTo>
                    <a:pt x="162" y="106"/>
                  </a:lnTo>
                  <a:lnTo>
                    <a:pt x="15" y="103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8" name="Freeform 104"/>
            <p:cNvSpPr>
              <a:spLocks/>
            </p:cNvSpPr>
            <p:nvPr/>
          </p:nvSpPr>
          <p:spPr bwMode="auto">
            <a:xfrm>
              <a:off x="1672" y="2091"/>
              <a:ext cx="82" cy="53"/>
            </a:xfrm>
            <a:custGeom>
              <a:avLst/>
              <a:gdLst>
                <a:gd name="T0" fmla="*/ 82 w 165"/>
                <a:gd name="T1" fmla="*/ 0 h 106"/>
                <a:gd name="T2" fmla="*/ 80 w 165"/>
                <a:gd name="T3" fmla="*/ 15 h 106"/>
                <a:gd name="T4" fmla="*/ 78 w 165"/>
                <a:gd name="T5" fmla="*/ 27 h 106"/>
                <a:gd name="T6" fmla="*/ 76 w 165"/>
                <a:gd name="T7" fmla="*/ 40 h 106"/>
                <a:gd name="T8" fmla="*/ 75 w 165"/>
                <a:gd name="T9" fmla="*/ 53 h 106"/>
                <a:gd name="T10" fmla="*/ 0 w 165"/>
                <a:gd name="T11" fmla="*/ 52 h 106"/>
                <a:gd name="T12" fmla="*/ 2 w 165"/>
                <a:gd name="T13" fmla="*/ 40 h 106"/>
                <a:gd name="T14" fmla="*/ 5 w 165"/>
                <a:gd name="T15" fmla="*/ 27 h 106"/>
                <a:gd name="T16" fmla="*/ 6 w 165"/>
                <a:gd name="T17" fmla="*/ 13 h 106"/>
                <a:gd name="T18" fmla="*/ 7 w 165"/>
                <a:gd name="T19" fmla="*/ 0 h 106"/>
                <a:gd name="T20" fmla="*/ 82 w 165"/>
                <a:gd name="T21" fmla="*/ 0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6"/>
                <a:gd name="T35" fmla="*/ 165 w 165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6">
                  <a:moveTo>
                    <a:pt x="165" y="0"/>
                  </a:moveTo>
                  <a:lnTo>
                    <a:pt x="160" y="29"/>
                  </a:lnTo>
                  <a:lnTo>
                    <a:pt x="157" y="53"/>
                  </a:lnTo>
                  <a:lnTo>
                    <a:pt x="152" y="79"/>
                  </a:lnTo>
                  <a:lnTo>
                    <a:pt x="150" y="106"/>
                  </a:lnTo>
                  <a:lnTo>
                    <a:pt x="0" y="104"/>
                  </a:lnTo>
                  <a:lnTo>
                    <a:pt x="5" y="79"/>
                  </a:lnTo>
                  <a:lnTo>
                    <a:pt x="10" y="53"/>
                  </a:lnTo>
                  <a:lnTo>
                    <a:pt x="12" y="26"/>
                  </a:lnTo>
                  <a:lnTo>
                    <a:pt x="14" y="0"/>
                  </a:lnTo>
                  <a:lnTo>
                    <a:pt x="165" y="0"/>
                  </a:lnTo>
                  <a:close/>
                </a:path>
              </a:pathLst>
            </a:custGeom>
            <a:solidFill>
              <a:srgbClr val="338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89" name="Freeform 105"/>
            <p:cNvSpPr>
              <a:spLocks/>
            </p:cNvSpPr>
            <p:nvPr/>
          </p:nvSpPr>
          <p:spPr bwMode="auto">
            <a:xfrm>
              <a:off x="948" y="2109"/>
              <a:ext cx="81" cy="53"/>
            </a:xfrm>
            <a:custGeom>
              <a:avLst/>
              <a:gdLst>
                <a:gd name="T0" fmla="*/ 7 w 162"/>
                <a:gd name="T1" fmla="*/ 52 h 107"/>
                <a:gd name="T2" fmla="*/ 6 w 162"/>
                <a:gd name="T3" fmla="*/ 38 h 107"/>
                <a:gd name="T4" fmla="*/ 5 w 162"/>
                <a:gd name="T5" fmla="*/ 25 h 107"/>
                <a:gd name="T6" fmla="*/ 2 w 162"/>
                <a:gd name="T7" fmla="*/ 13 h 107"/>
                <a:gd name="T8" fmla="*/ 0 w 162"/>
                <a:gd name="T9" fmla="*/ 0 h 107"/>
                <a:gd name="T10" fmla="*/ 74 w 162"/>
                <a:gd name="T11" fmla="*/ 0 h 107"/>
                <a:gd name="T12" fmla="*/ 76 w 162"/>
                <a:gd name="T13" fmla="*/ 13 h 107"/>
                <a:gd name="T14" fmla="*/ 77 w 162"/>
                <a:gd name="T15" fmla="*/ 26 h 107"/>
                <a:gd name="T16" fmla="*/ 78 w 162"/>
                <a:gd name="T17" fmla="*/ 39 h 107"/>
                <a:gd name="T18" fmla="*/ 81 w 162"/>
                <a:gd name="T19" fmla="*/ 53 h 107"/>
                <a:gd name="T20" fmla="*/ 7 w 162"/>
                <a:gd name="T21" fmla="*/ 52 h 10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7"/>
                <a:gd name="T35" fmla="*/ 162 w 162"/>
                <a:gd name="T36" fmla="*/ 107 h 107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7">
                  <a:moveTo>
                    <a:pt x="13" y="104"/>
                  </a:moveTo>
                  <a:lnTo>
                    <a:pt x="11" y="77"/>
                  </a:lnTo>
                  <a:lnTo>
                    <a:pt x="9" y="50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6"/>
                  </a:lnTo>
                  <a:lnTo>
                    <a:pt x="154" y="53"/>
                  </a:lnTo>
                  <a:lnTo>
                    <a:pt x="156" y="79"/>
                  </a:lnTo>
                  <a:lnTo>
                    <a:pt x="162" y="107"/>
                  </a:lnTo>
                  <a:lnTo>
                    <a:pt x="13" y="104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0" name="Freeform 106"/>
            <p:cNvSpPr>
              <a:spLocks/>
            </p:cNvSpPr>
            <p:nvPr/>
          </p:nvSpPr>
          <p:spPr bwMode="auto">
            <a:xfrm>
              <a:off x="1670" y="2117"/>
              <a:ext cx="80" cy="53"/>
            </a:xfrm>
            <a:custGeom>
              <a:avLst/>
              <a:gdLst>
                <a:gd name="T0" fmla="*/ 80 w 161"/>
                <a:gd name="T1" fmla="*/ 1 h 106"/>
                <a:gd name="T2" fmla="*/ 78 w 161"/>
                <a:gd name="T3" fmla="*/ 15 h 106"/>
                <a:gd name="T4" fmla="*/ 77 w 161"/>
                <a:gd name="T5" fmla="*/ 27 h 106"/>
                <a:gd name="T6" fmla="*/ 76 w 161"/>
                <a:gd name="T7" fmla="*/ 40 h 106"/>
                <a:gd name="T8" fmla="*/ 73 w 161"/>
                <a:gd name="T9" fmla="*/ 53 h 106"/>
                <a:gd name="T10" fmla="*/ 0 w 161"/>
                <a:gd name="T11" fmla="*/ 52 h 106"/>
                <a:gd name="T12" fmla="*/ 1 w 161"/>
                <a:gd name="T13" fmla="*/ 40 h 106"/>
                <a:gd name="T14" fmla="*/ 2 w 161"/>
                <a:gd name="T15" fmla="*/ 27 h 106"/>
                <a:gd name="T16" fmla="*/ 4 w 161"/>
                <a:gd name="T17" fmla="*/ 13 h 106"/>
                <a:gd name="T18" fmla="*/ 7 w 161"/>
                <a:gd name="T19" fmla="*/ 0 h 106"/>
                <a:gd name="T20" fmla="*/ 80 w 161"/>
                <a:gd name="T21" fmla="*/ 1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1"/>
                <a:gd name="T34" fmla="*/ 0 h 106"/>
                <a:gd name="T35" fmla="*/ 161 w 161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1" h="106">
                  <a:moveTo>
                    <a:pt x="161" y="2"/>
                  </a:moveTo>
                  <a:lnTo>
                    <a:pt x="156" y="29"/>
                  </a:lnTo>
                  <a:lnTo>
                    <a:pt x="154" y="53"/>
                  </a:lnTo>
                  <a:lnTo>
                    <a:pt x="152" y="79"/>
                  </a:lnTo>
                  <a:lnTo>
                    <a:pt x="147" y="106"/>
                  </a:lnTo>
                  <a:lnTo>
                    <a:pt x="0" y="104"/>
                  </a:lnTo>
                  <a:lnTo>
                    <a:pt x="2" y="79"/>
                  </a:lnTo>
                  <a:lnTo>
                    <a:pt x="4" y="53"/>
                  </a:lnTo>
                  <a:lnTo>
                    <a:pt x="9" y="26"/>
                  </a:lnTo>
                  <a:lnTo>
                    <a:pt x="14" y="0"/>
                  </a:lnTo>
                  <a:lnTo>
                    <a:pt x="161" y="2"/>
                  </a:lnTo>
                  <a:close/>
                </a:path>
              </a:pathLst>
            </a:custGeom>
            <a:solidFill>
              <a:srgbClr val="3382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1" name="Freeform 107"/>
            <p:cNvSpPr>
              <a:spLocks/>
            </p:cNvSpPr>
            <p:nvPr/>
          </p:nvSpPr>
          <p:spPr bwMode="auto">
            <a:xfrm>
              <a:off x="951" y="2134"/>
              <a:ext cx="81" cy="55"/>
            </a:xfrm>
            <a:custGeom>
              <a:avLst/>
              <a:gdLst>
                <a:gd name="T0" fmla="*/ 8 w 162"/>
                <a:gd name="T1" fmla="*/ 55 h 110"/>
                <a:gd name="T2" fmla="*/ 5 w 162"/>
                <a:gd name="T3" fmla="*/ 41 h 110"/>
                <a:gd name="T4" fmla="*/ 3 w 162"/>
                <a:gd name="T5" fmla="*/ 27 h 110"/>
                <a:gd name="T6" fmla="*/ 2 w 162"/>
                <a:gd name="T7" fmla="*/ 14 h 110"/>
                <a:gd name="T8" fmla="*/ 0 w 162"/>
                <a:gd name="T9" fmla="*/ 0 h 110"/>
                <a:gd name="T10" fmla="*/ 74 w 162"/>
                <a:gd name="T11" fmla="*/ 2 h 110"/>
                <a:gd name="T12" fmla="*/ 77 w 162"/>
                <a:gd name="T13" fmla="*/ 15 h 110"/>
                <a:gd name="T14" fmla="*/ 79 w 162"/>
                <a:gd name="T15" fmla="*/ 30 h 110"/>
                <a:gd name="T16" fmla="*/ 80 w 162"/>
                <a:gd name="T17" fmla="*/ 42 h 110"/>
                <a:gd name="T18" fmla="*/ 81 w 162"/>
                <a:gd name="T19" fmla="*/ 55 h 110"/>
                <a:gd name="T20" fmla="*/ 8 w 162"/>
                <a:gd name="T21" fmla="*/ 55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10"/>
                <a:gd name="T35" fmla="*/ 162 w 162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10">
                  <a:moveTo>
                    <a:pt x="15" y="110"/>
                  </a:moveTo>
                  <a:lnTo>
                    <a:pt x="9" y="81"/>
                  </a:lnTo>
                  <a:lnTo>
                    <a:pt x="6" y="54"/>
                  </a:lnTo>
                  <a:lnTo>
                    <a:pt x="4" y="27"/>
                  </a:lnTo>
                  <a:lnTo>
                    <a:pt x="0" y="0"/>
                  </a:lnTo>
                  <a:lnTo>
                    <a:pt x="147" y="3"/>
                  </a:lnTo>
                  <a:lnTo>
                    <a:pt x="153" y="29"/>
                  </a:lnTo>
                  <a:lnTo>
                    <a:pt x="157" y="59"/>
                  </a:lnTo>
                  <a:lnTo>
                    <a:pt x="160" y="83"/>
                  </a:lnTo>
                  <a:lnTo>
                    <a:pt x="162" y="110"/>
                  </a:lnTo>
                  <a:lnTo>
                    <a:pt x="15" y="110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2" name="Freeform 108"/>
            <p:cNvSpPr>
              <a:spLocks/>
            </p:cNvSpPr>
            <p:nvPr/>
          </p:nvSpPr>
          <p:spPr bwMode="auto">
            <a:xfrm>
              <a:off x="1665" y="2143"/>
              <a:ext cx="82" cy="55"/>
            </a:xfrm>
            <a:custGeom>
              <a:avLst/>
              <a:gdLst>
                <a:gd name="T0" fmla="*/ 82 w 165"/>
                <a:gd name="T1" fmla="*/ 1 h 109"/>
                <a:gd name="T2" fmla="*/ 80 w 165"/>
                <a:gd name="T3" fmla="*/ 14 h 109"/>
                <a:gd name="T4" fmla="*/ 79 w 165"/>
                <a:gd name="T5" fmla="*/ 28 h 109"/>
                <a:gd name="T6" fmla="*/ 76 w 165"/>
                <a:gd name="T7" fmla="*/ 42 h 109"/>
                <a:gd name="T8" fmla="*/ 75 w 165"/>
                <a:gd name="T9" fmla="*/ 55 h 109"/>
                <a:gd name="T10" fmla="*/ 0 w 165"/>
                <a:gd name="T11" fmla="*/ 54 h 109"/>
                <a:gd name="T12" fmla="*/ 2 w 165"/>
                <a:gd name="T13" fmla="*/ 42 h 109"/>
                <a:gd name="T14" fmla="*/ 5 w 165"/>
                <a:gd name="T15" fmla="*/ 28 h 109"/>
                <a:gd name="T16" fmla="*/ 6 w 165"/>
                <a:gd name="T17" fmla="*/ 14 h 109"/>
                <a:gd name="T18" fmla="*/ 7 w 165"/>
                <a:gd name="T19" fmla="*/ 0 h 109"/>
                <a:gd name="T20" fmla="*/ 82 w 165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09"/>
                <a:gd name="T35" fmla="*/ 165 w 165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09">
                  <a:moveTo>
                    <a:pt x="165" y="2"/>
                  </a:moveTo>
                  <a:lnTo>
                    <a:pt x="160" y="28"/>
                  </a:lnTo>
                  <a:lnTo>
                    <a:pt x="158" y="55"/>
                  </a:lnTo>
                  <a:lnTo>
                    <a:pt x="153" y="83"/>
                  </a:lnTo>
                  <a:lnTo>
                    <a:pt x="151" y="109"/>
                  </a:lnTo>
                  <a:lnTo>
                    <a:pt x="0" y="107"/>
                  </a:lnTo>
                  <a:lnTo>
                    <a:pt x="5" y="83"/>
                  </a:lnTo>
                  <a:lnTo>
                    <a:pt x="11" y="55"/>
                  </a:lnTo>
                  <a:lnTo>
                    <a:pt x="13" y="28"/>
                  </a:lnTo>
                  <a:lnTo>
                    <a:pt x="15" y="0"/>
                  </a:lnTo>
                  <a:lnTo>
                    <a:pt x="165" y="2"/>
                  </a:lnTo>
                  <a:close/>
                </a:path>
              </a:pathLst>
            </a:custGeom>
            <a:solidFill>
              <a:srgbClr val="337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3" name="Freeform 109"/>
            <p:cNvSpPr>
              <a:spLocks/>
            </p:cNvSpPr>
            <p:nvPr/>
          </p:nvSpPr>
          <p:spPr bwMode="auto">
            <a:xfrm>
              <a:off x="955" y="2161"/>
              <a:ext cx="81" cy="54"/>
            </a:xfrm>
            <a:custGeom>
              <a:avLst/>
              <a:gdLst>
                <a:gd name="T0" fmla="*/ 7 w 163"/>
                <a:gd name="T1" fmla="*/ 53 h 109"/>
                <a:gd name="T2" fmla="*/ 6 w 163"/>
                <a:gd name="T3" fmla="*/ 41 h 109"/>
                <a:gd name="T4" fmla="*/ 5 w 163"/>
                <a:gd name="T5" fmla="*/ 28 h 109"/>
                <a:gd name="T6" fmla="*/ 3 w 163"/>
                <a:gd name="T7" fmla="*/ 13 h 109"/>
                <a:gd name="T8" fmla="*/ 0 w 163"/>
                <a:gd name="T9" fmla="*/ 0 h 109"/>
                <a:gd name="T10" fmla="*/ 74 w 163"/>
                <a:gd name="T11" fmla="*/ 1 h 109"/>
                <a:gd name="T12" fmla="*/ 77 w 163"/>
                <a:gd name="T13" fmla="*/ 14 h 109"/>
                <a:gd name="T14" fmla="*/ 78 w 163"/>
                <a:gd name="T15" fmla="*/ 29 h 109"/>
                <a:gd name="T16" fmla="*/ 79 w 163"/>
                <a:gd name="T17" fmla="*/ 42 h 109"/>
                <a:gd name="T18" fmla="*/ 81 w 163"/>
                <a:gd name="T19" fmla="*/ 54 h 109"/>
                <a:gd name="T20" fmla="*/ 7 w 163"/>
                <a:gd name="T21" fmla="*/ 53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3"/>
                <a:gd name="T34" fmla="*/ 0 h 109"/>
                <a:gd name="T35" fmla="*/ 163 w 163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3" h="109">
                  <a:moveTo>
                    <a:pt x="15" y="106"/>
                  </a:moveTo>
                  <a:lnTo>
                    <a:pt x="13" y="82"/>
                  </a:lnTo>
                  <a:lnTo>
                    <a:pt x="11" y="56"/>
                  </a:lnTo>
                  <a:lnTo>
                    <a:pt x="6" y="27"/>
                  </a:lnTo>
                  <a:lnTo>
                    <a:pt x="0" y="0"/>
                  </a:lnTo>
                  <a:lnTo>
                    <a:pt x="149" y="3"/>
                  </a:lnTo>
                  <a:lnTo>
                    <a:pt x="154" y="29"/>
                  </a:lnTo>
                  <a:lnTo>
                    <a:pt x="156" y="58"/>
                  </a:lnTo>
                  <a:lnTo>
                    <a:pt x="158" y="85"/>
                  </a:lnTo>
                  <a:lnTo>
                    <a:pt x="163" y="109"/>
                  </a:lnTo>
                  <a:lnTo>
                    <a:pt x="15" y="106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4" name="Freeform 110"/>
            <p:cNvSpPr>
              <a:spLocks/>
            </p:cNvSpPr>
            <p:nvPr/>
          </p:nvSpPr>
          <p:spPr bwMode="auto">
            <a:xfrm>
              <a:off x="1662" y="2169"/>
              <a:ext cx="82" cy="55"/>
            </a:xfrm>
            <a:custGeom>
              <a:avLst/>
              <a:gdLst>
                <a:gd name="T0" fmla="*/ 82 w 162"/>
                <a:gd name="T1" fmla="*/ 1 h 109"/>
                <a:gd name="T2" fmla="*/ 79 w 162"/>
                <a:gd name="T3" fmla="*/ 15 h 109"/>
                <a:gd name="T4" fmla="*/ 78 w 162"/>
                <a:gd name="T5" fmla="*/ 28 h 109"/>
                <a:gd name="T6" fmla="*/ 77 w 162"/>
                <a:gd name="T7" fmla="*/ 42 h 109"/>
                <a:gd name="T8" fmla="*/ 74 w 162"/>
                <a:gd name="T9" fmla="*/ 55 h 109"/>
                <a:gd name="T10" fmla="*/ 0 w 162"/>
                <a:gd name="T11" fmla="*/ 54 h 109"/>
                <a:gd name="T12" fmla="*/ 1 w 162"/>
                <a:gd name="T13" fmla="*/ 40 h 109"/>
                <a:gd name="T14" fmla="*/ 2 w 162"/>
                <a:gd name="T15" fmla="*/ 28 h 109"/>
                <a:gd name="T16" fmla="*/ 5 w 162"/>
                <a:gd name="T17" fmla="*/ 15 h 109"/>
                <a:gd name="T18" fmla="*/ 8 w 162"/>
                <a:gd name="T19" fmla="*/ 0 h 109"/>
                <a:gd name="T20" fmla="*/ 82 w 162"/>
                <a:gd name="T21" fmla="*/ 1 h 1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9"/>
                <a:gd name="T35" fmla="*/ 162 w 162"/>
                <a:gd name="T36" fmla="*/ 109 h 1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9">
                  <a:moveTo>
                    <a:pt x="162" y="2"/>
                  </a:moveTo>
                  <a:lnTo>
                    <a:pt x="157" y="30"/>
                  </a:lnTo>
                  <a:lnTo>
                    <a:pt x="155" y="56"/>
                  </a:lnTo>
                  <a:lnTo>
                    <a:pt x="152" y="83"/>
                  </a:lnTo>
                  <a:lnTo>
                    <a:pt x="147" y="109"/>
                  </a:lnTo>
                  <a:lnTo>
                    <a:pt x="0" y="107"/>
                  </a:lnTo>
                  <a:lnTo>
                    <a:pt x="2" y="80"/>
                  </a:lnTo>
                  <a:lnTo>
                    <a:pt x="4" y="56"/>
                  </a:lnTo>
                  <a:lnTo>
                    <a:pt x="9" y="30"/>
                  </a:lnTo>
                  <a:lnTo>
                    <a:pt x="15" y="0"/>
                  </a:lnTo>
                  <a:lnTo>
                    <a:pt x="162" y="2"/>
                  </a:lnTo>
                  <a:close/>
                </a:path>
              </a:pathLst>
            </a:custGeom>
            <a:solidFill>
              <a:srgbClr val="337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5" name="Freeform 111"/>
            <p:cNvSpPr>
              <a:spLocks/>
            </p:cNvSpPr>
            <p:nvPr/>
          </p:nvSpPr>
          <p:spPr bwMode="auto">
            <a:xfrm>
              <a:off x="959" y="2189"/>
              <a:ext cx="81" cy="53"/>
            </a:xfrm>
            <a:custGeom>
              <a:avLst/>
              <a:gdLst>
                <a:gd name="T0" fmla="*/ 8 w 162"/>
                <a:gd name="T1" fmla="*/ 52 h 106"/>
                <a:gd name="T2" fmla="*/ 6 w 162"/>
                <a:gd name="T3" fmla="*/ 40 h 106"/>
                <a:gd name="T4" fmla="*/ 3 w 162"/>
                <a:gd name="T5" fmla="*/ 27 h 106"/>
                <a:gd name="T6" fmla="*/ 2 w 162"/>
                <a:gd name="T7" fmla="*/ 13 h 106"/>
                <a:gd name="T8" fmla="*/ 0 w 162"/>
                <a:gd name="T9" fmla="*/ 0 h 106"/>
                <a:gd name="T10" fmla="*/ 74 w 162"/>
                <a:gd name="T11" fmla="*/ 0 h 106"/>
                <a:gd name="T12" fmla="*/ 76 w 162"/>
                <a:gd name="T13" fmla="*/ 15 h 106"/>
                <a:gd name="T14" fmla="*/ 78 w 162"/>
                <a:gd name="T15" fmla="*/ 28 h 106"/>
                <a:gd name="T16" fmla="*/ 78 w 162"/>
                <a:gd name="T17" fmla="*/ 43 h 106"/>
                <a:gd name="T18" fmla="*/ 81 w 162"/>
                <a:gd name="T19" fmla="*/ 53 h 106"/>
                <a:gd name="T20" fmla="*/ 8 w 162"/>
                <a:gd name="T21" fmla="*/ 52 h 10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2"/>
                <a:gd name="T34" fmla="*/ 0 h 106"/>
                <a:gd name="T35" fmla="*/ 162 w 162"/>
                <a:gd name="T36" fmla="*/ 106 h 10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2" h="106">
                  <a:moveTo>
                    <a:pt x="16" y="103"/>
                  </a:moveTo>
                  <a:lnTo>
                    <a:pt x="11" y="79"/>
                  </a:lnTo>
                  <a:lnTo>
                    <a:pt x="6" y="53"/>
                  </a:lnTo>
                  <a:lnTo>
                    <a:pt x="4" y="26"/>
                  </a:lnTo>
                  <a:lnTo>
                    <a:pt x="0" y="0"/>
                  </a:lnTo>
                  <a:lnTo>
                    <a:pt x="147" y="0"/>
                  </a:lnTo>
                  <a:lnTo>
                    <a:pt x="152" y="29"/>
                  </a:lnTo>
                  <a:lnTo>
                    <a:pt x="156" y="55"/>
                  </a:lnTo>
                  <a:lnTo>
                    <a:pt x="156" y="85"/>
                  </a:lnTo>
                  <a:lnTo>
                    <a:pt x="162" y="106"/>
                  </a:lnTo>
                  <a:lnTo>
                    <a:pt x="16" y="103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6" name="Freeform 112"/>
            <p:cNvSpPr>
              <a:spLocks/>
            </p:cNvSpPr>
            <p:nvPr/>
          </p:nvSpPr>
          <p:spPr bwMode="auto">
            <a:xfrm>
              <a:off x="1657" y="2196"/>
              <a:ext cx="83" cy="55"/>
            </a:xfrm>
            <a:custGeom>
              <a:avLst/>
              <a:gdLst>
                <a:gd name="T0" fmla="*/ 83 w 166"/>
                <a:gd name="T1" fmla="*/ 1 h 108"/>
                <a:gd name="T2" fmla="*/ 80 w 166"/>
                <a:gd name="T3" fmla="*/ 15 h 108"/>
                <a:gd name="T4" fmla="*/ 79 w 166"/>
                <a:gd name="T5" fmla="*/ 28 h 108"/>
                <a:gd name="T6" fmla="*/ 77 w 166"/>
                <a:gd name="T7" fmla="*/ 42 h 108"/>
                <a:gd name="T8" fmla="*/ 76 w 166"/>
                <a:gd name="T9" fmla="*/ 55 h 108"/>
                <a:gd name="T10" fmla="*/ 0 w 166"/>
                <a:gd name="T11" fmla="*/ 54 h 108"/>
                <a:gd name="T12" fmla="*/ 3 w 166"/>
                <a:gd name="T13" fmla="*/ 42 h 108"/>
                <a:gd name="T14" fmla="*/ 6 w 166"/>
                <a:gd name="T15" fmla="*/ 29 h 108"/>
                <a:gd name="T16" fmla="*/ 7 w 166"/>
                <a:gd name="T17" fmla="*/ 15 h 108"/>
                <a:gd name="T18" fmla="*/ 8 w 166"/>
                <a:gd name="T19" fmla="*/ 0 h 108"/>
                <a:gd name="T20" fmla="*/ 83 w 166"/>
                <a:gd name="T21" fmla="*/ 1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6"/>
                <a:gd name="T34" fmla="*/ 0 h 108"/>
                <a:gd name="T35" fmla="*/ 166 w 166"/>
                <a:gd name="T36" fmla="*/ 108 h 10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6" h="108">
                  <a:moveTo>
                    <a:pt x="166" y="2"/>
                  </a:moveTo>
                  <a:lnTo>
                    <a:pt x="160" y="29"/>
                  </a:lnTo>
                  <a:lnTo>
                    <a:pt x="158" y="55"/>
                  </a:lnTo>
                  <a:lnTo>
                    <a:pt x="154" y="82"/>
                  </a:lnTo>
                  <a:lnTo>
                    <a:pt x="151" y="108"/>
                  </a:lnTo>
                  <a:lnTo>
                    <a:pt x="0" y="106"/>
                  </a:lnTo>
                  <a:lnTo>
                    <a:pt x="6" y="82"/>
                  </a:lnTo>
                  <a:lnTo>
                    <a:pt x="11" y="57"/>
                  </a:lnTo>
                  <a:lnTo>
                    <a:pt x="13" y="29"/>
                  </a:lnTo>
                  <a:lnTo>
                    <a:pt x="15" y="0"/>
                  </a:lnTo>
                  <a:lnTo>
                    <a:pt x="166" y="2"/>
                  </a:lnTo>
                  <a:close/>
                </a:path>
              </a:pathLst>
            </a:custGeom>
            <a:solidFill>
              <a:srgbClr val="3377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7" name="Freeform 113"/>
            <p:cNvSpPr>
              <a:spLocks/>
            </p:cNvSpPr>
            <p:nvPr/>
          </p:nvSpPr>
          <p:spPr bwMode="auto">
            <a:xfrm>
              <a:off x="962" y="2214"/>
              <a:ext cx="83" cy="55"/>
            </a:xfrm>
            <a:custGeom>
              <a:avLst/>
              <a:gdLst>
                <a:gd name="T0" fmla="*/ 8 w 165"/>
                <a:gd name="T1" fmla="*/ 54 h 110"/>
                <a:gd name="T2" fmla="*/ 6 w 165"/>
                <a:gd name="T3" fmla="*/ 42 h 110"/>
                <a:gd name="T4" fmla="*/ 5 w 165"/>
                <a:gd name="T5" fmla="*/ 28 h 110"/>
                <a:gd name="T6" fmla="*/ 3 w 165"/>
                <a:gd name="T7" fmla="*/ 15 h 110"/>
                <a:gd name="T8" fmla="*/ 0 w 165"/>
                <a:gd name="T9" fmla="*/ 0 h 110"/>
                <a:gd name="T10" fmla="*/ 74 w 165"/>
                <a:gd name="T11" fmla="*/ 2 h 110"/>
                <a:gd name="T12" fmla="*/ 76 w 165"/>
                <a:gd name="T13" fmla="*/ 18 h 110"/>
                <a:gd name="T14" fmla="*/ 79 w 165"/>
                <a:gd name="T15" fmla="*/ 32 h 110"/>
                <a:gd name="T16" fmla="*/ 80 w 165"/>
                <a:gd name="T17" fmla="*/ 45 h 110"/>
                <a:gd name="T18" fmla="*/ 83 w 165"/>
                <a:gd name="T19" fmla="*/ 55 h 110"/>
                <a:gd name="T20" fmla="*/ 8 w 165"/>
                <a:gd name="T21" fmla="*/ 54 h 1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65"/>
                <a:gd name="T34" fmla="*/ 0 h 110"/>
                <a:gd name="T35" fmla="*/ 165 w 165"/>
                <a:gd name="T36" fmla="*/ 110 h 11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65" h="110">
                  <a:moveTo>
                    <a:pt x="15" y="108"/>
                  </a:moveTo>
                  <a:lnTo>
                    <a:pt x="12" y="83"/>
                  </a:lnTo>
                  <a:lnTo>
                    <a:pt x="10" y="56"/>
                  </a:lnTo>
                  <a:lnTo>
                    <a:pt x="5" y="29"/>
                  </a:lnTo>
                  <a:lnTo>
                    <a:pt x="0" y="0"/>
                  </a:lnTo>
                  <a:lnTo>
                    <a:pt x="148" y="3"/>
                  </a:lnTo>
                  <a:lnTo>
                    <a:pt x="152" y="35"/>
                  </a:lnTo>
                  <a:lnTo>
                    <a:pt x="158" y="64"/>
                  </a:lnTo>
                  <a:lnTo>
                    <a:pt x="160" y="90"/>
                  </a:lnTo>
                  <a:lnTo>
                    <a:pt x="165" y="110"/>
                  </a:lnTo>
                  <a:lnTo>
                    <a:pt x="15" y="108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8" name="Freeform 114"/>
            <p:cNvSpPr>
              <a:spLocks/>
            </p:cNvSpPr>
            <p:nvPr/>
          </p:nvSpPr>
          <p:spPr bwMode="auto">
            <a:xfrm>
              <a:off x="1345" y="2223"/>
              <a:ext cx="391" cy="53"/>
            </a:xfrm>
            <a:custGeom>
              <a:avLst/>
              <a:gdLst>
                <a:gd name="T0" fmla="*/ 391 w 782"/>
                <a:gd name="T1" fmla="*/ 1 h 106"/>
                <a:gd name="T2" fmla="*/ 389 w 782"/>
                <a:gd name="T3" fmla="*/ 15 h 106"/>
                <a:gd name="T4" fmla="*/ 388 w 782"/>
                <a:gd name="T5" fmla="*/ 29 h 106"/>
                <a:gd name="T6" fmla="*/ 387 w 782"/>
                <a:gd name="T7" fmla="*/ 41 h 106"/>
                <a:gd name="T8" fmla="*/ 384 w 782"/>
                <a:gd name="T9" fmla="*/ 53 h 106"/>
                <a:gd name="T10" fmla="*/ 0 w 782"/>
                <a:gd name="T11" fmla="*/ 50 h 106"/>
                <a:gd name="T12" fmla="*/ 27 w 782"/>
                <a:gd name="T13" fmla="*/ 50 h 106"/>
                <a:gd name="T14" fmla="*/ 53 w 782"/>
                <a:gd name="T15" fmla="*/ 50 h 106"/>
                <a:gd name="T16" fmla="*/ 79 w 782"/>
                <a:gd name="T17" fmla="*/ 50 h 106"/>
                <a:gd name="T18" fmla="*/ 105 w 782"/>
                <a:gd name="T19" fmla="*/ 50 h 106"/>
                <a:gd name="T20" fmla="*/ 130 w 782"/>
                <a:gd name="T21" fmla="*/ 50 h 106"/>
                <a:gd name="T22" fmla="*/ 153 w 782"/>
                <a:gd name="T23" fmla="*/ 50 h 106"/>
                <a:gd name="T24" fmla="*/ 176 w 782"/>
                <a:gd name="T25" fmla="*/ 50 h 106"/>
                <a:gd name="T26" fmla="*/ 198 w 782"/>
                <a:gd name="T27" fmla="*/ 50 h 106"/>
                <a:gd name="T28" fmla="*/ 218 w 782"/>
                <a:gd name="T29" fmla="*/ 50 h 106"/>
                <a:gd name="T30" fmla="*/ 238 w 782"/>
                <a:gd name="T31" fmla="*/ 50 h 106"/>
                <a:gd name="T32" fmla="*/ 255 w 782"/>
                <a:gd name="T33" fmla="*/ 50 h 106"/>
                <a:gd name="T34" fmla="*/ 270 w 782"/>
                <a:gd name="T35" fmla="*/ 50 h 106"/>
                <a:gd name="T36" fmla="*/ 284 w 782"/>
                <a:gd name="T37" fmla="*/ 50 h 106"/>
                <a:gd name="T38" fmla="*/ 295 w 782"/>
                <a:gd name="T39" fmla="*/ 50 h 106"/>
                <a:gd name="T40" fmla="*/ 304 w 782"/>
                <a:gd name="T41" fmla="*/ 50 h 106"/>
                <a:gd name="T42" fmla="*/ 310 w 782"/>
                <a:gd name="T43" fmla="*/ 50 h 106"/>
                <a:gd name="T44" fmla="*/ 311 w 782"/>
                <a:gd name="T45" fmla="*/ 41 h 106"/>
                <a:gd name="T46" fmla="*/ 312 w 782"/>
                <a:gd name="T47" fmla="*/ 29 h 106"/>
                <a:gd name="T48" fmla="*/ 315 w 782"/>
                <a:gd name="T49" fmla="*/ 16 h 106"/>
                <a:gd name="T50" fmla="*/ 318 w 782"/>
                <a:gd name="T51" fmla="*/ 0 h 106"/>
                <a:gd name="T52" fmla="*/ 391 w 782"/>
                <a:gd name="T53" fmla="*/ 1 h 10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82"/>
                <a:gd name="T82" fmla="*/ 0 h 106"/>
                <a:gd name="T83" fmla="*/ 782 w 782"/>
                <a:gd name="T84" fmla="*/ 106 h 10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82" h="106">
                  <a:moveTo>
                    <a:pt x="782" y="2"/>
                  </a:moveTo>
                  <a:lnTo>
                    <a:pt x="778" y="29"/>
                  </a:lnTo>
                  <a:lnTo>
                    <a:pt x="775" y="57"/>
                  </a:lnTo>
                  <a:lnTo>
                    <a:pt x="773" y="82"/>
                  </a:lnTo>
                  <a:lnTo>
                    <a:pt x="768" y="106"/>
                  </a:lnTo>
                  <a:lnTo>
                    <a:pt x="0" y="99"/>
                  </a:lnTo>
                  <a:lnTo>
                    <a:pt x="53" y="99"/>
                  </a:lnTo>
                  <a:lnTo>
                    <a:pt x="106" y="99"/>
                  </a:lnTo>
                  <a:lnTo>
                    <a:pt x="157" y="99"/>
                  </a:lnTo>
                  <a:lnTo>
                    <a:pt x="209" y="99"/>
                  </a:lnTo>
                  <a:lnTo>
                    <a:pt x="259" y="99"/>
                  </a:lnTo>
                  <a:lnTo>
                    <a:pt x="305" y="99"/>
                  </a:lnTo>
                  <a:lnTo>
                    <a:pt x="351" y="99"/>
                  </a:lnTo>
                  <a:lnTo>
                    <a:pt x="395" y="99"/>
                  </a:lnTo>
                  <a:lnTo>
                    <a:pt x="435" y="99"/>
                  </a:lnTo>
                  <a:lnTo>
                    <a:pt x="475" y="99"/>
                  </a:lnTo>
                  <a:lnTo>
                    <a:pt x="509" y="99"/>
                  </a:lnTo>
                  <a:lnTo>
                    <a:pt x="540" y="99"/>
                  </a:lnTo>
                  <a:lnTo>
                    <a:pt x="567" y="99"/>
                  </a:lnTo>
                  <a:lnTo>
                    <a:pt x="589" y="99"/>
                  </a:lnTo>
                  <a:lnTo>
                    <a:pt x="608" y="99"/>
                  </a:lnTo>
                  <a:lnTo>
                    <a:pt x="620" y="99"/>
                  </a:lnTo>
                  <a:lnTo>
                    <a:pt x="622" y="82"/>
                  </a:lnTo>
                  <a:lnTo>
                    <a:pt x="624" y="57"/>
                  </a:lnTo>
                  <a:lnTo>
                    <a:pt x="630" y="31"/>
                  </a:lnTo>
                  <a:lnTo>
                    <a:pt x="635" y="0"/>
                  </a:lnTo>
                  <a:lnTo>
                    <a:pt x="782" y="2"/>
                  </a:lnTo>
                  <a:close/>
                </a:path>
              </a:pathLst>
            </a:custGeom>
            <a:solidFill>
              <a:srgbClr val="3375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99" name="Freeform 115"/>
            <p:cNvSpPr>
              <a:spLocks/>
            </p:cNvSpPr>
            <p:nvPr/>
          </p:nvSpPr>
          <p:spPr bwMode="auto">
            <a:xfrm>
              <a:off x="967" y="2241"/>
              <a:ext cx="766" cy="62"/>
            </a:xfrm>
            <a:custGeom>
              <a:avLst/>
              <a:gdLst>
                <a:gd name="T0" fmla="*/ 8 w 1531"/>
                <a:gd name="T1" fmla="*/ 52 h 125"/>
                <a:gd name="T2" fmla="*/ 5 w 1531"/>
                <a:gd name="T3" fmla="*/ 41 h 125"/>
                <a:gd name="T4" fmla="*/ 4 w 1531"/>
                <a:gd name="T5" fmla="*/ 28 h 125"/>
                <a:gd name="T6" fmla="*/ 1 w 1531"/>
                <a:gd name="T7" fmla="*/ 15 h 125"/>
                <a:gd name="T8" fmla="*/ 0 w 1531"/>
                <a:gd name="T9" fmla="*/ 0 h 125"/>
                <a:gd name="T10" fmla="*/ 73 w 1531"/>
                <a:gd name="T11" fmla="*/ 1 h 125"/>
                <a:gd name="T12" fmla="*/ 74 w 1531"/>
                <a:gd name="T13" fmla="*/ 11 h 125"/>
                <a:gd name="T14" fmla="*/ 77 w 1531"/>
                <a:gd name="T15" fmla="*/ 18 h 125"/>
                <a:gd name="T16" fmla="*/ 78 w 1531"/>
                <a:gd name="T17" fmla="*/ 26 h 125"/>
                <a:gd name="T18" fmla="*/ 78 w 1531"/>
                <a:gd name="T19" fmla="*/ 32 h 125"/>
                <a:gd name="T20" fmla="*/ 93 w 1531"/>
                <a:gd name="T21" fmla="*/ 32 h 125"/>
                <a:gd name="T22" fmla="*/ 118 w 1531"/>
                <a:gd name="T23" fmla="*/ 32 h 125"/>
                <a:gd name="T24" fmla="*/ 150 w 1531"/>
                <a:gd name="T25" fmla="*/ 32 h 125"/>
                <a:gd name="T26" fmla="*/ 190 w 1531"/>
                <a:gd name="T27" fmla="*/ 32 h 125"/>
                <a:gd name="T28" fmla="*/ 233 w 1531"/>
                <a:gd name="T29" fmla="*/ 32 h 125"/>
                <a:gd name="T30" fmla="*/ 281 w 1531"/>
                <a:gd name="T31" fmla="*/ 32 h 125"/>
                <a:gd name="T32" fmla="*/ 331 w 1531"/>
                <a:gd name="T33" fmla="*/ 32 h 125"/>
                <a:gd name="T34" fmla="*/ 383 w 1531"/>
                <a:gd name="T35" fmla="*/ 32 h 125"/>
                <a:gd name="T36" fmla="*/ 434 w 1531"/>
                <a:gd name="T37" fmla="*/ 32 h 125"/>
                <a:gd name="T38" fmla="*/ 485 w 1531"/>
                <a:gd name="T39" fmla="*/ 32 h 125"/>
                <a:gd name="T40" fmla="*/ 533 w 1531"/>
                <a:gd name="T41" fmla="*/ 32 h 125"/>
                <a:gd name="T42" fmla="*/ 578 w 1531"/>
                <a:gd name="T43" fmla="*/ 32 h 125"/>
                <a:gd name="T44" fmla="*/ 616 w 1531"/>
                <a:gd name="T45" fmla="*/ 32 h 125"/>
                <a:gd name="T46" fmla="*/ 648 w 1531"/>
                <a:gd name="T47" fmla="*/ 32 h 125"/>
                <a:gd name="T48" fmla="*/ 673 w 1531"/>
                <a:gd name="T49" fmla="*/ 32 h 125"/>
                <a:gd name="T50" fmla="*/ 688 w 1531"/>
                <a:gd name="T51" fmla="*/ 32 h 125"/>
                <a:gd name="T52" fmla="*/ 689 w 1531"/>
                <a:gd name="T53" fmla="*/ 27 h 125"/>
                <a:gd name="T54" fmla="*/ 690 w 1531"/>
                <a:gd name="T55" fmla="*/ 22 h 125"/>
                <a:gd name="T56" fmla="*/ 690 w 1531"/>
                <a:gd name="T57" fmla="*/ 16 h 125"/>
                <a:gd name="T58" fmla="*/ 690 w 1531"/>
                <a:gd name="T59" fmla="*/ 9 h 125"/>
                <a:gd name="T60" fmla="*/ 766 w 1531"/>
                <a:gd name="T61" fmla="*/ 10 h 125"/>
                <a:gd name="T62" fmla="*/ 764 w 1531"/>
                <a:gd name="T63" fmla="*/ 24 h 125"/>
                <a:gd name="T64" fmla="*/ 762 w 1531"/>
                <a:gd name="T65" fmla="*/ 38 h 125"/>
                <a:gd name="T66" fmla="*/ 760 w 1531"/>
                <a:gd name="T67" fmla="*/ 51 h 125"/>
                <a:gd name="T68" fmla="*/ 758 w 1531"/>
                <a:gd name="T69" fmla="*/ 62 h 125"/>
                <a:gd name="T70" fmla="*/ 8 w 1531"/>
                <a:gd name="T71" fmla="*/ 52 h 12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531"/>
                <a:gd name="T109" fmla="*/ 0 h 125"/>
                <a:gd name="T110" fmla="*/ 1531 w 1531"/>
                <a:gd name="T111" fmla="*/ 125 h 125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531" h="125">
                  <a:moveTo>
                    <a:pt x="15" y="105"/>
                  </a:moveTo>
                  <a:lnTo>
                    <a:pt x="10" y="83"/>
                  </a:lnTo>
                  <a:lnTo>
                    <a:pt x="8" y="57"/>
                  </a:lnTo>
                  <a:lnTo>
                    <a:pt x="2" y="30"/>
                  </a:lnTo>
                  <a:lnTo>
                    <a:pt x="0" y="0"/>
                  </a:lnTo>
                  <a:lnTo>
                    <a:pt x="146" y="3"/>
                  </a:lnTo>
                  <a:lnTo>
                    <a:pt x="148" y="22"/>
                  </a:lnTo>
                  <a:lnTo>
                    <a:pt x="153" y="37"/>
                  </a:lnTo>
                  <a:lnTo>
                    <a:pt x="155" y="52"/>
                  </a:lnTo>
                  <a:lnTo>
                    <a:pt x="155" y="64"/>
                  </a:lnTo>
                  <a:lnTo>
                    <a:pt x="186" y="64"/>
                  </a:lnTo>
                  <a:lnTo>
                    <a:pt x="235" y="64"/>
                  </a:lnTo>
                  <a:lnTo>
                    <a:pt x="300" y="64"/>
                  </a:lnTo>
                  <a:lnTo>
                    <a:pt x="379" y="64"/>
                  </a:lnTo>
                  <a:lnTo>
                    <a:pt x="465" y="64"/>
                  </a:lnTo>
                  <a:lnTo>
                    <a:pt x="562" y="64"/>
                  </a:lnTo>
                  <a:lnTo>
                    <a:pt x="662" y="64"/>
                  </a:lnTo>
                  <a:lnTo>
                    <a:pt x="765" y="64"/>
                  </a:lnTo>
                  <a:lnTo>
                    <a:pt x="868" y="64"/>
                  </a:lnTo>
                  <a:lnTo>
                    <a:pt x="969" y="64"/>
                  </a:lnTo>
                  <a:lnTo>
                    <a:pt x="1066" y="64"/>
                  </a:lnTo>
                  <a:lnTo>
                    <a:pt x="1156" y="64"/>
                  </a:lnTo>
                  <a:lnTo>
                    <a:pt x="1231" y="64"/>
                  </a:lnTo>
                  <a:lnTo>
                    <a:pt x="1296" y="64"/>
                  </a:lnTo>
                  <a:lnTo>
                    <a:pt x="1345" y="64"/>
                  </a:lnTo>
                  <a:lnTo>
                    <a:pt x="1376" y="64"/>
                  </a:lnTo>
                  <a:lnTo>
                    <a:pt x="1378" y="55"/>
                  </a:lnTo>
                  <a:lnTo>
                    <a:pt x="1380" y="44"/>
                  </a:lnTo>
                  <a:lnTo>
                    <a:pt x="1380" y="33"/>
                  </a:lnTo>
                  <a:lnTo>
                    <a:pt x="1380" y="18"/>
                  </a:lnTo>
                  <a:lnTo>
                    <a:pt x="1531" y="20"/>
                  </a:lnTo>
                  <a:lnTo>
                    <a:pt x="1527" y="49"/>
                  </a:lnTo>
                  <a:lnTo>
                    <a:pt x="1524" y="77"/>
                  </a:lnTo>
                  <a:lnTo>
                    <a:pt x="1519" y="103"/>
                  </a:lnTo>
                  <a:lnTo>
                    <a:pt x="1516" y="125"/>
                  </a:lnTo>
                  <a:lnTo>
                    <a:pt x="15" y="105"/>
                  </a:lnTo>
                  <a:close/>
                </a:path>
              </a:pathLst>
            </a:custGeom>
            <a:solidFill>
              <a:srgbClr val="337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0" name="Freeform 116"/>
            <p:cNvSpPr>
              <a:spLocks/>
            </p:cNvSpPr>
            <p:nvPr/>
          </p:nvSpPr>
          <p:spPr bwMode="auto">
            <a:xfrm>
              <a:off x="970" y="2268"/>
              <a:ext cx="759" cy="61"/>
            </a:xfrm>
            <a:custGeom>
              <a:avLst/>
              <a:gdLst>
                <a:gd name="T0" fmla="*/ 7 w 1519"/>
                <a:gd name="T1" fmla="*/ 53 h 123"/>
                <a:gd name="T2" fmla="*/ 5 w 1519"/>
                <a:gd name="T3" fmla="*/ 40 h 123"/>
                <a:gd name="T4" fmla="*/ 5 w 1519"/>
                <a:gd name="T5" fmla="*/ 28 h 123"/>
                <a:gd name="T6" fmla="*/ 2 w 1519"/>
                <a:gd name="T7" fmla="*/ 15 h 123"/>
                <a:gd name="T8" fmla="*/ 0 w 1519"/>
                <a:gd name="T9" fmla="*/ 0 h 123"/>
                <a:gd name="T10" fmla="*/ 75 w 1519"/>
                <a:gd name="T11" fmla="*/ 1 h 123"/>
                <a:gd name="T12" fmla="*/ 75 w 1519"/>
                <a:gd name="T13" fmla="*/ 2 h 123"/>
                <a:gd name="T14" fmla="*/ 75 w 1519"/>
                <a:gd name="T15" fmla="*/ 2 h 123"/>
                <a:gd name="T16" fmla="*/ 75 w 1519"/>
                <a:gd name="T17" fmla="*/ 3 h 123"/>
                <a:gd name="T18" fmla="*/ 75 w 1519"/>
                <a:gd name="T19" fmla="*/ 4 h 123"/>
                <a:gd name="T20" fmla="*/ 82 w 1519"/>
                <a:gd name="T21" fmla="*/ 4 h 123"/>
                <a:gd name="T22" fmla="*/ 90 w 1519"/>
                <a:gd name="T23" fmla="*/ 4 h 123"/>
                <a:gd name="T24" fmla="*/ 101 w 1519"/>
                <a:gd name="T25" fmla="*/ 4 h 123"/>
                <a:gd name="T26" fmla="*/ 115 w 1519"/>
                <a:gd name="T27" fmla="*/ 4 h 123"/>
                <a:gd name="T28" fmla="*/ 130 w 1519"/>
                <a:gd name="T29" fmla="*/ 4 h 123"/>
                <a:gd name="T30" fmla="*/ 146 w 1519"/>
                <a:gd name="T31" fmla="*/ 4 h 123"/>
                <a:gd name="T32" fmla="*/ 166 w 1519"/>
                <a:gd name="T33" fmla="*/ 4 h 123"/>
                <a:gd name="T34" fmla="*/ 185 w 1519"/>
                <a:gd name="T35" fmla="*/ 4 h 123"/>
                <a:gd name="T36" fmla="*/ 206 w 1519"/>
                <a:gd name="T37" fmla="*/ 4 h 123"/>
                <a:gd name="T38" fmla="*/ 229 w 1519"/>
                <a:gd name="T39" fmla="*/ 4 h 123"/>
                <a:gd name="T40" fmla="*/ 252 w 1519"/>
                <a:gd name="T41" fmla="*/ 4 h 123"/>
                <a:gd name="T42" fmla="*/ 276 w 1519"/>
                <a:gd name="T43" fmla="*/ 4 h 123"/>
                <a:gd name="T44" fmla="*/ 300 w 1519"/>
                <a:gd name="T45" fmla="*/ 4 h 123"/>
                <a:gd name="T46" fmla="*/ 324 w 1519"/>
                <a:gd name="T47" fmla="*/ 4 h 123"/>
                <a:gd name="T48" fmla="*/ 350 w 1519"/>
                <a:gd name="T49" fmla="*/ 4 h 123"/>
                <a:gd name="T50" fmla="*/ 375 w 1519"/>
                <a:gd name="T51" fmla="*/ 4 h 123"/>
                <a:gd name="T52" fmla="*/ 759 w 1519"/>
                <a:gd name="T53" fmla="*/ 8 h 123"/>
                <a:gd name="T54" fmla="*/ 757 w 1519"/>
                <a:gd name="T55" fmla="*/ 25 h 123"/>
                <a:gd name="T56" fmla="*/ 755 w 1519"/>
                <a:gd name="T57" fmla="*/ 39 h 123"/>
                <a:gd name="T58" fmla="*/ 753 w 1519"/>
                <a:gd name="T59" fmla="*/ 51 h 123"/>
                <a:gd name="T60" fmla="*/ 752 w 1519"/>
                <a:gd name="T61" fmla="*/ 61 h 123"/>
                <a:gd name="T62" fmla="*/ 7 w 1519"/>
                <a:gd name="T63" fmla="*/ 53 h 12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9"/>
                <a:gd name="T97" fmla="*/ 0 h 123"/>
                <a:gd name="T98" fmla="*/ 1519 w 1519"/>
                <a:gd name="T99" fmla="*/ 123 h 12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9" h="123">
                  <a:moveTo>
                    <a:pt x="14" y="106"/>
                  </a:moveTo>
                  <a:lnTo>
                    <a:pt x="10" y="81"/>
                  </a:lnTo>
                  <a:lnTo>
                    <a:pt x="10" y="57"/>
                  </a:lnTo>
                  <a:lnTo>
                    <a:pt x="5" y="31"/>
                  </a:lnTo>
                  <a:lnTo>
                    <a:pt x="0" y="0"/>
                  </a:lnTo>
                  <a:lnTo>
                    <a:pt x="150" y="2"/>
                  </a:lnTo>
                  <a:lnTo>
                    <a:pt x="150" y="4"/>
                  </a:lnTo>
                  <a:lnTo>
                    <a:pt x="150" y="7"/>
                  </a:lnTo>
                  <a:lnTo>
                    <a:pt x="150" y="9"/>
                  </a:lnTo>
                  <a:lnTo>
                    <a:pt x="165" y="9"/>
                  </a:lnTo>
                  <a:lnTo>
                    <a:pt x="181" y="9"/>
                  </a:lnTo>
                  <a:lnTo>
                    <a:pt x="203" y="9"/>
                  </a:lnTo>
                  <a:lnTo>
                    <a:pt x="230" y="9"/>
                  </a:lnTo>
                  <a:lnTo>
                    <a:pt x="260" y="9"/>
                  </a:lnTo>
                  <a:lnTo>
                    <a:pt x="293" y="9"/>
                  </a:lnTo>
                  <a:lnTo>
                    <a:pt x="332" y="9"/>
                  </a:lnTo>
                  <a:lnTo>
                    <a:pt x="370" y="9"/>
                  </a:lnTo>
                  <a:lnTo>
                    <a:pt x="412" y="9"/>
                  </a:lnTo>
                  <a:lnTo>
                    <a:pt x="458" y="9"/>
                  </a:lnTo>
                  <a:lnTo>
                    <a:pt x="504" y="9"/>
                  </a:lnTo>
                  <a:lnTo>
                    <a:pt x="552" y="9"/>
                  </a:lnTo>
                  <a:lnTo>
                    <a:pt x="600" y="9"/>
                  </a:lnTo>
                  <a:lnTo>
                    <a:pt x="649" y="9"/>
                  </a:lnTo>
                  <a:lnTo>
                    <a:pt x="701" y="9"/>
                  </a:lnTo>
                  <a:lnTo>
                    <a:pt x="751" y="9"/>
                  </a:lnTo>
                  <a:lnTo>
                    <a:pt x="1519" y="16"/>
                  </a:lnTo>
                  <a:lnTo>
                    <a:pt x="1514" y="50"/>
                  </a:lnTo>
                  <a:lnTo>
                    <a:pt x="1511" y="79"/>
                  </a:lnTo>
                  <a:lnTo>
                    <a:pt x="1507" y="103"/>
                  </a:lnTo>
                  <a:lnTo>
                    <a:pt x="1504" y="123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336D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1" name="Freeform 117"/>
            <p:cNvSpPr>
              <a:spLocks/>
            </p:cNvSpPr>
            <p:nvPr/>
          </p:nvSpPr>
          <p:spPr bwMode="auto">
            <a:xfrm>
              <a:off x="974" y="2293"/>
              <a:ext cx="751" cy="52"/>
            </a:xfrm>
            <a:custGeom>
              <a:avLst/>
              <a:gdLst>
                <a:gd name="T0" fmla="*/ 0 w 1501"/>
                <a:gd name="T1" fmla="*/ 0 h 104"/>
                <a:gd name="T2" fmla="*/ 2 w 1501"/>
                <a:gd name="T3" fmla="*/ 22 h 104"/>
                <a:gd name="T4" fmla="*/ 5 w 1501"/>
                <a:gd name="T5" fmla="*/ 38 h 104"/>
                <a:gd name="T6" fmla="*/ 6 w 1501"/>
                <a:gd name="T7" fmla="*/ 49 h 104"/>
                <a:gd name="T8" fmla="*/ 6 w 1501"/>
                <a:gd name="T9" fmla="*/ 52 h 104"/>
                <a:gd name="T10" fmla="*/ 745 w 1501"/>
                <a:gd name="T11" fmla="*/ 52 h 104"/>
                <a:gd name="T12" fmla="*/ 745 w 1501"/>
                <a:gd name="T13" fmla="*/ 50 h 104"/>
                <a:gd name="T14" fmla="*/ 746 w 1501"/>
                <a:gd name="T15" fmla="*/ 40 h 104"/>
                <a:gd name="T16" fmla="*/ 749 w 1501"/>
                <a:gd name="T17" fmla="*/ 28 h 104"/>
                <a:gd name="T18" fmla="*/ 751 w 1501"/>
                <a:gd name="T19" fmla="*/ 10 h 104"/>
                <a:gd name="T20" fmla="*/ 0 w 1501"/>
                <a:gd name="T21" fmla="*/ 0 h 1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01"/>
                <a:gd name="T34" fmla="*/ 0 h 104"/>
                <a:gd name="T35" fmla="*/ 1501 w 1501"/>
                <a:gd name="T36" fmla="*/ 104 h 1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01" h="104">
                  <a:moveTo>
                    <a:pt x="0" y="0"/>
                  </a:moveTo>
                  <a:lnTo>
                    <a:pt x="4" y="44"/>
                  </a:lnTo>
                  <a:lnTo>
                    <a:pt x="9" y="75"/>
                  </a:lnTo>
                  <a:lnTo>
                    <a:pt x="12" y="97"/>
                  </a:lnTo>
                  <a:lnTo>
                    <a:pt x="12" y="104"/>
                  </a:lnTo>
                  <a:lnTo>
                    <a:pt x="1490" y="104"/>
                  </a:lnTo>
                  <a:lnTo>
                    <a:pt x="1490" y="99"/>
                  </a:lnTo>
                  <a:lnTo>
                    <a:pt x="1492" y="80"/>
                  </a:lnTo>
                  <a:lnTo>
                    <a:pt x="1497" y="56"/>
                  </a:lnTo>
                  <a:lnTo>
                    <a:pt x="1501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B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02" name="Freeform 118"/>
            <p:cNvSpPr>
              <a:spLocks/>
            </p:cNvSpPr>
            <p:nvPr/>
          </p:nvSpPr>
          <p:spPr bwMode="auto">
            <a:xfrm>
              <a:off x="977" y="2321"/>
              <a:ext cx="745" cy="24"/>
            </a:xfrm>
            <a:custGeom>
              <a:avLst/>
              <a:gdLst>
                <a:gd name="T0" fmla="*/ 0 w 1490"/>
                <a:gd name="T1" fmla="*/ 0 h 48"/>
                <a:gd name="T2" fmla="*/ 2 w 1490"/>
                <a:gd name="T3" fmla="*/ 10 h 48"/>
                <a:gd name="T4" fmla="*/ 3 w 1490"/>
                <a:gd name="T5" fmla="*/ 18 h 48"/>
                <a:gd name="T6" fmla="*/ 4 w 1490"/>
                <a:gd name="T7" fmla="*/ 22 h 48"/>
                <a:gd name="T8" fmla="*/ 4 w 1490"/>
                <a:gd name="T9" fmla="*/ 24 h 48"/>
                <a:gd name="T10" fmla="*/ 743 w 1490"/>
                <a:gd name="T11" fmla="*/ 24 h 48"/>
                <a:gd name="T12" fmla="*/ 743 w 1490"/>
                <a:gd name="T13" fmla="*/ 23 h 48"/>
                <a:gd name="T14" fmla="*/ 743 w 1490"/>
                <a:gd name="T15" fmla="*/ 21 h 48"/>
                <a:gd name="T16" fmla="*/ 744 w 1490"/>
                <a:gd name="T17" fmla="*/ 14 h 48"/>
                <a:gd name="T18" fmla="*/ 745 w 1490"/>
                <a:gd name="T19" fmla="*/ 9 h 48"/>
                <a:gd name="T20" fmla="*/ 0 w 1490"/>
                <a:gd name="T21" fmla="*/ 0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90"/>
                <a:gd name="T34" fmla="*/ 0 h 48"/>
                <a:gd name="T35" fmla="*/ 1490 w 149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90" h="48">
                  <a:moveTo>
                    <a:pt x="0" y="0"/>
                  </a:moveTo>
                  <a:lnTo>
                    <a:pt x="3" y="19"/>
                  </a:lnTo>
                  <a:lnTo>
                    <a:pt x="5" y="36"/>
                  </a:lnTo>
                  <a:lnTo>
                    <a:pt x="8" y="43"/>
                  </a:lnTo>
                  <a:lnTo>
                    <a:pt x="8" y="48"/>
                  </a:lnTo>
                  <a:lnTo>
                    <a:pt x="1486" y="48"/>
                  </a:lnTo>
                  <a:lnTo>
                    <a:pt x="1486" y="46"/>
                  </a:lnTo>
                  <a:lnTo>
                    <a:pt x="1486" y="41"/>
                  </a:lnTo>
                  <a:lnTo>
                    <a:pt x="1488" y="28"/>
                  </a:lnTo>
                  <a:lnTo>
                    <a:pt x="149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36" name="Picture 119" descr="MCj035738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527550"/>
            <a:ext cx="14859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20" descr="MCj0297555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600" y="4527550"/>
            <a:ext cx="1484313" cy="124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24" descr="MC900359855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210050"/>
            <a:ext cx="1101725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Text Box 125"/>
          <p:cNvSpPr txBox="1">
            <a:spLocks noChangeArrowheads="1"/>
          </p:cNvSpPr>
          <p:nvPr/>
        </p:nvSpPr>
        <p:spPr bwMode="auto">
          <a:xfrm>
            <a:off x="1271588" y="3630613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0" name="Text Box 126"/>
          <p:cNvSpPr txBox="1">
            <a:spLocks noChangeArrowheads="1"/>
          </p:cNvSpPr>
          <p:nvPr/>
        </p:nvSpPr>
        <p:spPr bwMode="auto">
          <a:xfrm>
            <a:off x="3833813" y="391318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/>
              <a:t>함수</a:t>
            </a:r>
          </a:p>
        </p:txBody>
      </p:sp>
      <p:sp>
        <p:nvSpPr>
          <p:cNvPr id="1041" name="Text Box 127"/>
          <p:cNvSpPr txBox="1">
            <a:spLocks noChangeArrowheads="1"/>
          </p:cNvSpPr>
          <p:nvPr/>
        </p:nvSpPr>
        <p:spPr bwMode="auto">
          <a:xfrm>
            <a:off x="552450" y="599757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2" name="Line 128"/>
          <p:cNvSpPr>
            <a:spLocks noChangeShapeType="1"/>
          </p:cNvSpPr>
          <p:nvPr/>
        </p:nvSpPr>
        <p:spPr bwMode="auto">
          <a:xfrm flipV="1">
            <a:off x="809625" y="5516563"/>
            <a:ext cx="547688" cy="509587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3" name="Text Box 129"/>
          <p:cNvSpPr txBox="1">
            <a:spLocks noChangeArrowheads="1"/>
          </p:cNvSpPr>
          <p:nvPr/>
        </p:nvSpPr>
        <p:spPr bwMode="auto">
          <a:xfrm>
            <a:off x="3527425" y="5919788"/>
            <a:ext cx="1162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지역 변수</a:t>
            </a:r>
          </a:p>
        </p:txBody>
      </p:sp>
      <p:sp>
        <p:nvSpPr>
          <p:cNvPr id="1044" name="Line 130"/>
          <p:cNvSpPr>
            <a:spLocks noChangeShapeType="1"/>
          </p:cNvSpPr>
          <p:nvPr/>
        </p:nvSpPr>
        <p:spPr bwMode="auto">
          <a:xfrm flipV="1">
            <a:off x="3784600" y="5438775"/>
            <a:ext cx="547688" cy="509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45" name="Text Box 131"/>
          <p:cNvSpPr txBox="1">
            <a:spLocks noChangeArrowheads="1"/>
          </p:cNvSpPr>
          <p:nvPr/>
        </p:nvSpPr>
        <p:spPr bwMode="auto">
          <a:xfrm>
            <a:off x="7513638" y="3641725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r>
              <a:rPr lang="ko-KR" altLang="en-US">
                <a:solidFill>
                  <a:schemeClr val="tx2"/>
                </a:solidFill>
              </a:rPr>
              <a:t>전역 변수</a:t>
            </a:r>
          </a:p>
        </p:txBody>
      </p:sp>
      <p:sp>
        <p:nvSpPr>
          <p:cNvPr id="1046" name="Line 132"/>
          <p:cNvSpPr>
            <a:spLocks noChangeShapeType="1"/>
          </p:cNvSpPr>
          <p:nvPr/>
        </p:nvSpPr>
        <p:spPr bwMode="auto">
          <a:xfrm flipH="1">
            <a:off x="7780338" y="3970338"/>
            <a:ext cx="349250" cy="5461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3310168310"/>
              </p:ext>
            </p:extLst>
          </p:nvPr>
        </p:nvGraphicFramePr>
        <p:xfrm>
          <a:off x="827419" y="1645379"/>
          <a:ext cx="6534150" cy="1598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84689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/>
              <a:t>팩토리얼</a:t>
            </a:r>
            <a:r>
              <a:rPr lang="ko-KR" altLang="en-US"/>
              <a:t> 계산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83316" y="1219200"/>
            <a:ext cx="7612063" cy="47500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// </a:t>
            </a:r>
            <a:r>
              <a:rPr lang="ko-KR" altLang="en-US" sz="1600" kern="0" err="1">
                <a:latin typeface="Trebuchet MS" panose="020B0603020202020204" pitchFamily="34" charset="0"/>
              </a:rPr>
              <a:t>재귀적인</a:t>
            </a:r>
            <a:r>
              <a:rPr lang="ko-KR" altLang="en-US" sz="1600" kern="0">
                <a:latin typeface="Trebuchet MS" panose="020B0603020202020204" pitchFamily="34" charset="0"/>
              </a:rPr>
              <a:t> </a:t>
            </a:r>
            <a:r>
              <a:rPr lang="ko-KR" altLang="en-US" sz="1600" kern="0" err="1">
                <a:latin typeface="Trebuchet MS" panose="020B0603020202020204" pitchFamily="34" charset="0"/>
              </a:rPr>
              <a:t>팩토리얼</a:t>
            </a:r>
            <a:r>
              <a:rPr lang="ko-KR" altLang="en-US" sz="1600" kern="0">
                <a:latin typeface="Trebuchet MS" panose="020B0603020202020204" pitchFamily="34" charset="0"/>
              </a:rPr>
              <a:t> 함수 계산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#include &lt;</a:t>
            </a:r>
            <a:r>
              <a:rPr lang="en-US" altLang="ko-KR" sz="1600" kern="0" err="1">
                <a:latin typeface="Trebuchet MS" panose="020B0603020202020204" pitchFamily="34" charset="0"/>
              </a:rPr>
              <a:t>stdio.h</a:t>
            </a:r>
            <a:r>
              <a:rPr lang="en-US" altLang="ko-KR" sz="1600" kern="0">
                <a:latin typeface="Trebuchet MS" panose="020B0603020202020204" pitchFamily="34" charset="0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long factorial(</a:t>
            </a:r>
            <a:r>
              <a:rPr lang="en-US" altLang="ko-KR" sz="1600" kern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latin typeface="Trebuchet MS" panose="020B0603020202020204" pitchFamily="34" charset="0"/>
              </a:rPr>
              <a:t> n)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</a:t>
            </a:r>
            <a:r>
              <a:rPr lang="en-US" altLang="ko-KR" sz="1600" kern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>
                <a:latin typeface="Trebuchet MS" panose="020B0603020202020204" pitchFamily="34" charset="0"/>
              </a:rPr>
              <a:t>("factorial(%d)\n", n);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if(n &lt;= 1) return 1;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else return n * factorial(n - 1);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latin typeface="Trebuchet MS" panose="020B0603020202020204" pitchFamily="34" charset="0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</a:t>
            </a:r>
            <a:r>
              <a:rPr lang="en-US" altLang="ko-KR" sz="1600" kern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latin typeface="Trebuchet MS" panose="020B0603020202020204" pitchFamily="34" charset="0"/>
              </a:rPr>
              <a:t> x = 0;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long f;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</a:t>
            </a:r>
            <a:r>
              <a:rPr lang="en-US" altLang="ko-KR" sz="1600" kern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>
                <a:latin typeface="Trebuchet MS" panose="020B0603020202020204" pitchFamily="34" charset="0"/>
              </a:rPr>
              <a:t>("</a:t>
            </a:r>
            <a:r>
              <a:rPr lang="ko-KR" altLang="en-US" sz="1600" kern="0">
                <a:latin typeface="Trebuchet MS" panose="020B0603020202020204" pitchFamily="34" charset="0"/>
              </a:rPr>
              <a:t>정수를 </a:t>
            </a:r>
            <a:r>
              <a:rPr lang="ko-KR" altLang="en-US" sz="1600" kern="0" err="1">
                <a:latin typeface="Trebuchet MS" panose="020B0603020202020204" pitchFamily="34" charset="0"/>
              </a:rPr>
              <a:t>입력하시오</a:t>
            </a:r>
            <a:r>
              <a:rPr lang="en-US" altLang="ko-KR" sz="1600" kern="0">
                <a:latin typeface="Trebuchet MS" panose="020B0603020202020204" pitchFamily="34" charset="0"/>
              </a:rPr>
              <a:t>:");</a:t>
            </a:r>
          </a:p>
          <a:p>
            <a:r>
              <a:rPr lang="en-US" altLang="ko-KR" sz="1600" kern="0">
                <a:latin typeface="Trebuchet MS" panose="020B0603020202020204" pitchFamily="34" charset="0"/>
              </a:rPr>
              <a:t>	</a:t>
            </a:r>
            <a:r>
              <a:rPr lang="en-US" altLang="ko-KR" err="1"/>
              <a:t>scanf</a:t>
            </a:r>
            <a:r>
              <a:rPr lang="en-US" altLang="ko-KR"/>
              <a:t>(“%d”, &amp;n);</a:t>
            </a:r>
          </a:p>
          <a:p>
            <a:r>
              <a:rPr lang="en-US" altLang="ko-KR"/>
              <a:t>	</a:t>
            </a:r>
            <a:r>
              <a:rPr lang="en-US" altLang="ko-KR" err="1"/>
              <a:t>printf</a:t>
            </a:r>
            <a:r>
              <a:rPr lang="en-US" altLang="ko-KR"/>
              <a:t>(“%d!</a:t>
            </a:r>
            <a:r>
              <a:rPr lang="ko-KR" altLang="en-US"/>
              <a:t>은 </a:t>
            </a:r>
            <a:r>
              <a:rPr lang="en-US" altLang="ko-KR"/>
              <a:t>%d</a:t>
            </a:r>
            <a:r>
              <a:rPr lang="ko-KR" altLang="en-US"/>
              <a:t>입니다</a:t>
            </a:r>
            <a:r>
              <a:rPr lang="en-US" altLang="ko-KR"/>
              <a:t>. \n”, n, factorial(n));</a:t>
            </a: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return 0;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34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진수 형식으로 출력하기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38461" y="1726194"/>
            <a:ext cx="7612063" cy="378565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// 2</a:t>
            </a:r>
            <a:r>
              <a:rPr lang="ko-KR" altLang="en-US" sz="1600" kern="0">
                <a:latin typeface="Trebuchet MS" panose="020B0603020202020204" pitchFamily="34" charset="0"/>
              </a:rPr>
              <a:t>진수 형식으로 출력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#include &lt;</a:t>
            </a:r>
            <a:r>
              <a:rPr lang="en-US" altLang="ko-KR" sz="1600" kern="0" err="1">
                <a:latin typeface="Trebuchet MS" panose="020B0603020202020204" pitchFamily="34" charset="0"/>
              </a:rPr>
              <a:t>stdio.h</a:t>
            </a:r>
            <a:r>
              <a:rPr lang="en-US" altLang="ko-KR" sz="1600" kern="0">
                <a:latin typeface="Trebuchet MS" panose="020B0603020202020204" pitchFamily="34" charset="0"/>
              </a:rPr>
              <a:t>&gt;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void </a:t>
            </a:r>
            <a:r>
              <a:rPr lang="en-US" altLang="ko-KR" sz="1600" kern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>
                <a:latin typeface="Trebuchet MS" panose="020B0603020202020204" pitchFamily="34" charset="0"/>
              </a:rPr>
              <a:t>(</a:t>
            </a:r>
            <a:r>
              <a:rPr lang="en-US" altLang="ko-KR" sz="1600" kern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latin typeface="Trebuchet MS" panose="020B0603020202020204" pitchFamily="34" charset="0"/>
              </a:rPr>
              <a:t> x);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latin typeface="Trebuchet MS" panose="020B0603020202020204" pitchFamily="34" charset="0"/>
              </a:rPr>
              <a:t> main(void)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</a:t>
            </a:r>
            <a:r>
              <a:rPr lang="en-US" altLang="ko-KR" sz="1600" kern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>
                <a:latin typeface="Trebuchet MS" panose="020B0603020202020204" pitchFamily="34" charset="0"/>
              </a:rPr>
              <a:t>(9);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>
              <a:latin typeface="Trebuchet MS" panose="020B0603020202020204" pitchFamily="34" charset="0"/>
            </a:endParaRP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void </a:t>
            </a:r>
            <a:r>
              <a:rPr lang="en-US" altLang="ko-KR" sz="1600" kern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>
                <a:latin typeface="Trebuchet MS" panose="020B0603020202020204" pitchFamily="34" charset="0"/>
              </a:rPr>
              <a:t>(</a:t>
            </a:r>
            <a:r>
              <a:rPr lang="en-US" altLang="ko-KR" sz="1600" kern="0" err="1">
                <a:latin typeface="Trebuchet MS" panose="020B0603020202020204" pitchFamily="34" charset="0"/>
              </a:rPr>
              <a:t>int</a:t>
            </a:r>
            <a:r>
              <a:rPr lang="en-US" altLang="ko-KR" sz="1600" kern="0">
                <a:latin typeface="Trebuchet MS" panose="020B0603020202020204" pitchFamily="34" charset="0"/>
              </a:rPr>
              <a:t> x)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if( x &gt; 0 ) 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{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		</a:t>
            </a:r>
            <a:r>
              <a:rPr lang="en-US" altLang="ko-KR" sz="1600" kern="0" err="1">
                <a:latin typeface="Trebuchet MS" panose="020B0603020202020204" pitchFamily="34" charset="0"/>
              </a:rPr>
              <a:t>print_binary</a:t>
            </a:r>
            <a:r>
              <a:rPr lang="en-US" altLang="ko-KR" sz="1600" kern="0">
                <a:latin typeface="Trebuchet MS" panose="020B0603020202020204" pitchFamily="34" charset="0"/>
              </a:rPr>
              <a:t>(x / 2);		// </a:t>
            </a:r>
            <a:r>
              <a:rPr lang="ko-KR" altLang="en-US" sz="1600" kern="0">
                <a:latin typeface="Trebuchet MS" panose="020B0603020202020204" pitchFamily="34" charset="0"/>
              </a:rPr>
              <a:t>재귀 호출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>
                <a:latin typeface="Trebuchet MS" panose="020B0603020202020204" pitchFamily="34" charset="0"/>
              </a:rPr>
              <a:t>		</a:t>
            </a:r>
            <a:r>
              <a:rPr lang="en-US" altLang="ko-KR" sz="1600" kern="0" err="1">
                <a:latin typeface="Trebuchet MS" panose="020B0603020202020204" pitchFamily="34" charset="0"/>
              </a:rPr>
              <a:t>printf</a:t>
            </a:r>
            <a:r>
              <a:rPr lang="en-US" altLang="ko-KR" sz="1600" kern="0">
                <a:latin typeface="Trebuchet MS" panose="020B0603020202020204" pitchFamily="34" charset="0"/>
              </a:rPr>
              <a:t>("%d", x % 2);		// </a:t>
            </a:r>
            <a:r>
              <a:rPr lang="ko-KR" altLang="en-US" sz="1600" kern="0">
                <a:latin typeface="Trebuchet MS" panose="020B0603020202020204" pitchFamily="34" charset="0"/>
              </a:rPr>
              <a:t>나머지를 출력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>
                <a:latin typeface="Trebuchet MS" panose="020B0603020202020204" pitchFamily="34" charset="0"/>
              </a:rPr>
              <a:t>	</a:t>
            </a:r>
            <a:r>
              <a:rPr lang="en-US" altLang="ko-KR" sz="1600" kern="0">
                <a:latin typeface="Trebuchet MS" panose="020B0603020202020204" pitchFamily="34" charset="0"/>
              </a:rPr>
              <a:t>}</a:t>
            </a:r>
          </a:p>
          <a:p>
            <a:pPr algn="just" latinLnBrk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87557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7383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83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전역</a:t>
            </a:r>
            <a:r>
              <a:rPr lang="en-US" altLang="ko-KR"/>
              <a:t> </a:t>
            </a:r>
            <a:r>
              <a:rPr lang="ko-KR" altLang="en-US"/>
              <a:t>변수와 지역 변수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7" y="1841437"/>
            <a:ext cx="7373576" cy="37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09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b="1"/>
              <a:t>지역 변수</a:t>
            </a:r>
            <a:r>
              <a:rPr lang="en-US" altLang="ko-KR" b="1"/>
              <a:t>(local variable)</a:t>
            </a:r>
            <a:r>
              <a:rPr lang="ko-KR" altLang="en-US"/>
              <a:t>는 블록 안에 선언되는 변수</a:t>
            </a:r>
          </a:p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7" y="2349798"/>
            <a:ext cx="8610600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6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지역 변수 선언 위치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최신</a:t>
            </a:r>
            <a:r>
              <a:rPr lang="en-US" altLang="ko-KR"/>
              <a:t> </a:t>
            </a:r>
            <a:r>
              <a:rPr lang="ko-KR" altLang="en-US"/>
              <a:t>버전의 </a:t>
            </a:r>
            <a:r>
              <a:rPr lang="en-US" altLang="ko-KR"/>
              <a:t>C</a:t>
            </a:r>
            <a:r>
              <a:rPr lang="ko-KR" altLang="en-US"/>
              <a:t>에서는 블록 안의 어떤 위치에서도 선언 가능</a:t>
            </a:r>
            <a:r>
              <a:rPr lang="en-US" altLang="ko-KR"/>
              <a:t>!!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35" y="2744661"/>
            <a:ext cx="6391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이름이 같은 지역 변수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766887"/>
            <a:ext cx="76485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지역 변수의 생존 기간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41400" y="2014537"/>
            <a:ext cx="7296150" cy="36671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1996</Words>
  <Application>Microsoft Office PowerPoint</Application>
  <PresentationFormat>화면 슬라이드 쇼(4:3)</PresentationFormat>
  <Paragraphs>439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6" baseType="lpstr">
      <vt:lpstr>Adobe 고딕 Std B</vt:lpstr>
      <vt:lpstr>HY얕은샘물M</vt:lpstr>
      <vt:lpstr>HY엽서L</vt:lpstr>
      <vt:lpstr>굴림</vt:lpstr>
      <vt:lpstr>새굴림</vt:lpstr>
      <vt:lpstr>Arial</vt:lpstr>
      <vt:lpstr>Comic Sans MS</vt:lpstr>
      <vt:lpstr>Lucida Calligraphy</vt:lpstr>
      <vt:lpstr>Symbol</vt:lpstr>
      <vt:lpstr>Trebuchet MS</vt:lpstr>
      <vt:lpstr>Tw Cen MT</vt:lpstr>
      <vt:lpstr>Wingdings</vt:lpstr>
      <vt:lpstr>Wingdings 2</vt:lpstr>
      <vt:lpstr>가을</vt:lpstr>
      <vt:lpstr>PowerPoint 프레젠테이션</vt:lpstr>
      <vt:lpstr>이번 장에서 학습할 내용</vt:lpstr>
      <vt:lpstr>변수의 속성</vt:lpstr>
      <vt:lpstr>변수의 범위</vt:lpstr>
      <vt:lpstr>전역 변수와 지역 변수</vt:lpstr>
      <vt:lpstr>지역 변수</vt:lpstr>
      <vt:lpstr>지역 변수 선언 위치</vt:lpstr>
      <vt:lpstr>이름이 같은 지역 변수</vt:lpstr>
      <vt:lpstr>지역 변수의 생존 기간</vt:lpstr>
      <vt:lpstr>지역 변수 예제 </vt:lpstr>
      <vt:lpstr>지역 변수의 초기값</vt:lpstr>
      <vt:lpstr>함수의 매개 변수</vt:lpstr>
      <vt:lpstr>함수의 매개 변수</vt:lpstr>
      <vt:lpstr>전역 변수</vt:lpstr>
      <vt:lpstr>전역 변수의 초기값과 생존 기간</vt:lpstr>
      <vt:lpstr>전연 변수의 초기값</vt:lpstr>
      <vt:lpstr>전역 변수의 사용</vt:lpstr>
      <vt:lpstr>전역 변수의 사용</vt:lpstr>
      <vt:lpstr>같은 이름의 전역 변수와 지역 변수</vt:lpstr>
      <vt:lpstr>출석확인용 문제</vt:lpstr>
      <vt:lpstr>생존 기간</vt:lpstr>
      <vt:lpstr>생존 기간</vt:lpstr>
      <vt:lpstr>저장 유형 지정자 auto</vt:lpstr>
      <vt:lpstr>저장 유형 지정자 static</vt:lpstr>
      <vt:lpstr>저장 유형 지정자 register</vt:lpstr>
      <vt:lpstr>volatile </vt:lpstr>
      <vt:lpstr>lab: 은행 계좌 구현하기</vt:lpstr>
      <vt:lpstr>알고리즘</vt:lpstr>
      <vt:lpstr>소스</vt:lpstr>
      <vt:lpstr>소스</vt:lpstr>
      <vt:lpstr>소스</vt:lpstr>
      <vt:lpstr>연결</vt:lpstr>
      <vt:lpstr>외부 연결</vt:lpstr>
      <vt:lpstr>연결 예제</vt:lpstr>
      <vt:lpstr>함수앞의 static </vt:lpstr>
      <vt:lpstr>저장 유형 정리</vt:lpstr>
      <vt:lpstr>순환(recursion)이란?</vt:lpstr>
      <vt:lpstr>팩토리얼 구하기</vt:lpstr>
      <vt:lpstr>팩토리얼 구하기</vt:lpstr>
      <vt:lpstr>팩토리얼 계산</vt:lpstr>
      <vt:lpstr>2진수 형식으로 출력하기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kim daesung</cp:lastModifiedBy>
  <cp:revision>1</cp:revision>
  <dcterms:created xsi:type="dcterms:W3CDTF">2007-06-29T06:43:39Z</dcterms:created>
  <dcterms:modified xsi:type="dcterms:W3CDTF">2022-05-30T13:34:46Z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