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08" r:id="rId12"/>
    <p:sldId id="311" r:id="rId13"/>
    <p:sldId id="319" r:id="rId14"/>
    <p:sldId id="310" r:id="rId15"/>
    <p:sldId id="314" r:id="rId16"/>
    <p:sldId id="322" r:id="rId17"/>
    <p:sldId id="323" r:id="rId18"/>
    <p:sldId id="324" r:id="rId19"/>
    <p:sldId id="321" r:id="rId20"/>
    <p:sldId id="305" r:id="rId21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2"/>
    </p:embeddedFont>
    <p:embeddedFont>
      <p:font typeface="Verdana Pro Black" panose="020B0A04030504040204" pitchFamily="34" charset="0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5250" autoAdjust="0"/>
  </p:normalViewPr>
  <p:slideViewPr>
    <p:cSldViewPr>
      <p:cViewPr varScale="1">
        <p:scale>
          <a:sx n="88" d="100"/>
          <a:sy n="88" d="100"/>
        </p:scale>
        <p:origin x="78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프로젝트 목표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259632" y="1124744"/>
            <a:ext cx="7272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웹 기반</a:t>
            </a:r>
            <a:r>
              <a:rPr lang="ko-KR" altLang="en-US" sz="2400" dirty="0"/>
              <a:t>의 </a:t>
            </a:r>
            <a:r>
              <a:rPr lang="en-US" altLang="ko-KR" sz="2400" u="sng" dirty="0"/>
              <a:t>GUI</a:t>
            </a:r>
            <a:r>
              <a:rPr lang="ko-KR" altLang="en-US" sz="2400" u="sng" dirty="0"/>
              <a:t>시스템</a:t>
            </a:r>
            <a:r>
              <a:rPr lang="ko-KR" altLang="en-US" sz="2400" dirty="0"/>
              <a:t>으로의 </a:t>
            </a:r>
            <a:r>
              <a:rPr lang="ko-KR" altLang="en-US" sz="2400" dirty="0" err="1"/>
              <a:t>재구현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 </a:t>
            </a:r>
            <a:r>
              <a:rPr lang="ko-KR" altLang="en-US" sz="2400" b="1" dirty="0"/>
              <a:t>실시간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시스템</a:t>
            </a:r>
            <a:r>
              <a:rPr lang="ko-KR" altLang="en-US" sz="2400" dirty="0"/>
              <a:t>의 도입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mysql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 </a:t>
            </a:r>
            <a:r>
              <a:rPr lang="ko-KR" altLang="en-US" sz="2400" u="sng" dirty="0"/>
              <a:t>신고</a:t>
            </a:r>
            <a:r>
              <a:rPr lang="ko-KR" altLang="en-US" sz="2400" dirty="0"/>
              <a:t> 기능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u="sng" dirty="0"/>
              <a:t>고객간 평가 부분</a:t>
            </a:r>
            <a:r>
              <a:rPr lang="ko-KR" altLang="en-US" sz="2400" dirty="0"/>
              <a:t>의 구현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미구현상태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 </a:t>
            </a:r>
            <a:r>
              <a:rPr lang="ko-KR" altLang="en-US" sz="2400" dirty="0"/>
              <a:t>동시 유저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명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u="sng" dirty="0"/>
              <a:t>트랜잭션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5.  </a:t>
            </a:r>
            <a:r>
              <a:rPr lang="ko-KR" altLang="en-US" sz="2400" u="sng" dirty="0"/>
              <a:t>필터링기능</a:t>
            </a:r>
            <a:r>
              <a:rPr lang="ko-KR" altLang="en-US" sz="2400" dirty="0"/>
              <a:t>을 통한 </a:t>
            </a:r>
            <a:r>
              <a:rPr lang="ko-KR" altLang="en-US" sz="2400" b="1" dirty="0" err="1"/>
              <a:t>검색편의성</a:t>
            </a:r>
            <a:r>
              <a:rPr lang="ko-KR" altLang="en-US" sz="2400" dirty="0"/>
              <a:t> 증대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BA83A-2299-CD48-BF70-E1FB8C1F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1314449"/>
            <a:ext cx="7262431" cy="46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8" y="2051578"/>
            <a:ext cx="3103022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javascript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&amp;</a:t>
            </a:r>
          </a:p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 </a:t>
            </a:r>
            <a:r>
              <a:rPr lang="en-US" altLang="ko-KR" sz="2400" dirty="0"/>
              <a:t>Waterfall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프로그램의 문제점 분석 및 목표 정의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기존 프로그램 </a:t>
            </a:r>
            <a:r>
              <a:rPr lang="en-US" altLang="ko-KR" sz="2400" dirty="0"/>
              <a:t>web</a:t>
            </a:r>
            <a:r>
              <a:rPr lang="ko-KR" altLang="en-US" sz="2400" dirty="0"/>
              <a:t>기반으로 재구성</a:t>
            </a:r>
            <a:r>
              <a:rPr lang="en-US" altLang="ko-KR" sz="2400" dirty="0"/>
              <a:t> (</a:t>
            </a:r>
            <a:r>
              <a:rPr lang="ko-KR" altLang="en-US" sz="2400" dirty="0"/>
              <a:t>게시판 구분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1200" dirty="0"/>
              <a:t>~5.20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file</a:t>
            </a:r>
            <a:r>
              <a:rPr lang="ko-KR" altLang="en-US" sz="2400" dirty="0"/>
              <a:t> </a:t>
            </a:r>
            <a:r>
              <a:rPr lang="en-US" altLang="ko-KR" sz="2400" dirty="0"/>
              <a:t>system</a:t>
            </a:r>
            <a:r>
              <a:rPr lang="ko-KR" altLang="en-US" sz="2400" dirty="0"/>
              <a:t>을 데이터베이스 기반으로 변경</a:t>
            </a:r>
            <a:r>
              <a:rPr lang="en-US" altLang="ko-KR" sz="2400" dirty="0"/>
              <a:t> </a:t>
            </a:r>
            <a:r>
              <a:rPr lang="en-US" altLang="ko-KR" sz="1200" dirty="0"/>
              <a:t>~5.22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4.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추가 기능</a:t>
            </a:r>
            <a:r>
              <a:rPr lang="en-US" altLang="ko-KR" sz="2400" dirty="0"/>
              <a:t>(</a:t>
            </a:r>
            <a:r>
              <a:rPr lang="ko-KR" altLang="en-US" sz="2400" dirty="0"/>
              <a:t>신고 기능</a:t>
            </a:r>
            <a:r>
              <a:rPr lang="en-US" altLang="ko-KR" sz="2400" dirty="0"/>
              <a:t>,</a:t>
            </a:r>
            <a:r>
              <a:rPr lang="ko-KR" altLang="en-US" sz="2400" dirty="0"/>
              <a:t> 고객간 평가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1200" dirty="0"/>
              <a:t>~5.28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5.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트랜잭션 처리</a:t>
            </a:r>
            <a:r>
              <a:rPr lang="en-US" altLang="ko-KR" sz="2400" dirty="0"/>
              <a:t>(5</a:t>
            </a:r>
            <a:r>
              <a:rPr lang="ko-KR" altLang="en-US" sz="2400" dirty="0"/>
              <a:t>명까지 동시접속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1200" dirty="0"/>
              <a:t>~5.30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6.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코트 통합 및 </a:t>
            </a:r>
            <a:r>
              <a:rPr lang="en-US" altLang="ko-KR" sz="2400" dirty="0"/>
              <a:t>refactoring</a:t>
            </a:r>
            <a:r>
              <a:rPr lang="ko-KR" altLang="en-US" sz="2400" dirty="0"/>
              <a:t> </a:t>
            </a:r>
            <a:r>
              <a:rPr lang="en-US" altLang="ko-KR" sz="1200" dirty="0"/>
              <a:t>~6.3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7.  Testing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각 기능별 </a:t>
            </a:r>
            <a:r>
              <a:rPr lang="en-US" altLang="ko-KR" sz="2400" dirty="0"/>
              <a:t>5</a:t>
            </a:r>
            <a:r>
              <a:rPr lang="ko-KR" altLang="en-US" sz="2400" dirty="0"/>
              <a:t>개</a:t>
            </a:r>
            <a:r>
              <a:rPr lang="en-US" altLang="ko-KR" sz="2400" dirty="0"/>
              <a:t> </a:t>
            </a:r>
            <a:r>
              <a:rPr lang="ko-KR" altLang="en-US" sz="2400" dirty="0"/>
              <a:t>이상의 </a:t>
            </a:r>
            <a:r>
              <a:rPr lang="en-US" altLang="ko-KR" sz="2400" dirty="0"/>
              <a:t>testing case) </a:t>
            </a:r>
            <a:r>
              <a:rPr lang="en-US" altLang="ko-KR" sz="1200" dirty="0"/>
              <a:t>~6.12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/>
          </a:p>
        </p:txBody>
      </p: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DB7CBD-7C4B-5A42-9254-C2AE331A2BDD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31A25-A95D-4F42-989D-374FFE0B204B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 </a:t>
            </a:r>
            <a:r>
              <a:rPr lang="en-US" altLang="ko-KR" sz="2400" dirty="0"/>
              <a:t>Prototyping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프로그램의 문제점 분석 및 목표 정의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기존 프로그램 </a:t>
            </a:r>
            <a:r>
              <a:rPr lang="en-US" altLang="ko-KR" sz="2400" dirty="0"/>
              <a:t>web</a:t>
            </a:r>
            <a:r>
              <a:rPr lang="ko-KR" altLang="en-US" sz="2400" dirty="0"/>
              <a:t>기반으로 재구성</a:t>
            </a:r>
            <a:r>
              <a:rPr lang="en-US" altLang="ko-KR" sz="2400" dirty="0"/>
              <a:t> (</a:t>
            </a:r>
            <a:r>
              <a:rPr lang="ko-KR" altLang="en-US" sz="2400" dirty="0"/>
              <a:t>게시판 구분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1200" dirty="0"/>
              <a:t>~5.20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</a:t>
            </a:r>
            <a:r>
              <a:rPr lang="ko-KR" altLang="en-US" sz="2400" dirty="0"/>
              <a:t>기존의 </a:t>
            </a:r>
            <a:r>
              <a:rPr lang="en-US" altLang="ko-KR" sz="2400" dirty="0"/>
              <a:t>file</a:t>
            </a:r>
            <a:r>
              <a:rPr lang="ko-KR" altLang="en-US" sz="2400" dirty="0"/>
              <a:t> </a:t>
            </a:r>
            <a:r>
              <a:rPr lang="en-US" altLang="ko-KR" sz="2400" dirty="0"/>
              <a:t>system</a:t>
            </a:r>
            <a:r>
              <a:rPr lang="ko-KR" altLang="en-US" sz="2400" dirty="0"/>
              <a:t>을 데이터베이스 기반으로 변경</a:t>
            </a:r>
            <a:r>
              <a:rPr lang="en-US" altLang="ko-KR" sz="2400" dirty="0"/>
              <a:t> </a:t>
            </a:r>
            <a:r>
              <a:rPr lang="en-US" altLang="ko-KR" sz="1200" dirty="0"/>
              <a:t>~5.22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기본적인 웹의 기능 구현과 데이터 베이스 구현을 </a:t>
            </a:r>
            <a:r>
              <a:rPr lang="ko-KR" altLang="en-US" sz="2400" dirty="0" err="1"/>
              <a:t>완</a:t>
            </a:r>
            <a:r>
              <a:rPr lang="en-US" altLang="ko-KR" sz="2400" dirty="0"/>
              <a:t>	</a:t>
            </a:r>
            <a:r>
              <a:rPr lang="ko-KR" altLang="en-US" sz="2400" dirty="0"/>
              <a:t>료한 이후 추가 기능은 버전 별로 구현해 마지막 버</a:t>
            </a:r>
            <a:r>
              <a:rPr lang="en-US" altLang="ko-KR" sz="2400" dirty="0"/>
              <a:t>	</a:t>
            </a:r>
            <a:r>
              <a:rPr lang="ko-KR" altLang="en-US" sz="2400" dirty="0"/>
              <a:t>전을 제출할 예정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 err="1"/>
              <a:t>추가기능</a:t>
            </a:r>
            <a:r>
              <a:rPr lang="ko-KR" altLang="en-US" sz="2400" dirty="0"/>
              <a:t> </a:t>
            </a:r>
            <a:r>
              <a:rPr lang="en-US" altLang="ko-KR" sz="2400" dirty="0"/>
              <a:t>(1-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신고기능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2-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별점기능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3-</a:t>
            </a:r>
            <a:r>
              <a:rPr lang="ko-KR" altLang="en-US" sz="2400" dirty="0"/>
              <a:t> 사용자와 소비자간 후기 전송 기능</a:t>
            </a:r>
            <a:r>
              <a:rPr lang="en-US" altLang="ko-KR" sz="2400" dirty="0"/>
              <a:t>, 4- </a:t>
            </a:r>
            <a:r>
              <a:rPr lang="ko-KR" altLang="en-US" sz="2400" dirty="0"/>
              <a:t>라이브 채팅</a:t>
            </a:r>
            <a:r>
              <a:rPr lang="en-US" altLang="ko-KR" sz="2400" dirty="0"/>
              <a:t>)</a:t>
            </a:r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36E77-8628-2F44-9550-15CC07BADBD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EEAD52-BEFF-B84D-BB76-B071ED8A1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6540"/>
              </p:ext>
            </p:extLst>
          </p:nvPr>
        </p:nvGraphicFramePr>
        <p:xfrm>
          <a:off x="1246258" y="1040943"/>
          <a:ext cx="7399148" cy="48512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97550">
                  <a:extLst>
                    <a:ext uri="{9D8B030D-6E8A-4147-A177-3AD203B41FA5}">
                      <a16:colId xmlns:a16="http://schemas.microsoft.com/office/drawing/2014/main" val="313822724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855933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96239491"/>
                    </a:ext>
                  </a:extLst>
                </a:gridCol>
                <a:gridCol w="2345214">
                  <a:extLst>
                    <a:ext uri="{9D8B030D-6E8A-4147-A177-3AD203B41FA5}">
                      <a16:colId xmlns:a16="http://schemas.microsoft.com/office/drawing/2014/main" val="3462538696"/>
                    </a:ext>
                  </a:extLst>
                </a:gridCol>
              </a:tblGrid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51350"/>
                  </a:ext>
                </a:extLst>
              </a:tr>
              <a:tr h="87999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프로젝트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주제 선정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재사용 검토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4.27~5.12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추가기능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&amp; code refactoring</a:t>
                      </a:r>
                    </a:p>
                    <a:p>
                      <a:pPr algn="ctr"/>
                      <a:r>
                        <a:rPr lang="en-US" altLang="ko-KR" dirty="0"/>
                        <a:t>~6.2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912225"/>
                  </a:ext>
                </a:extLst>
              </a:tr>
              <a:tr h="1257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프로젝트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 err="1"/>
                        <a:t>타당성분석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~3/31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역할 분담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~4.19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</a:t>
                      </a:r>
                      <a:r>
                        <a:rPr lang="ko-KR" altLang="en-US" dirty="0"/>
                        <a:t>생성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4.27~5.12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테스팅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6.2~6.12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713682"/>
                  </a:ext>
                </a:extLst>
              </a:tr>
              <a:tr h="12571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프로그램 계발 계획 설정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</a:t>
                      </a:r>
                      <a:r>
                        <a:rPr lang="ko-KR" altLang="en-US" dirty="0"/>
                        <a:t>와 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5.12~16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270963"/>
                  </a:ext>
                </a:extLst>
              </a:tr>
              <a:tr h="8799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추가 기능 구현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5.16~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3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084" y="2913187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23928" y="2780928"/>
            <a:ext cx="0" cy="223224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1737261"/>
            <a:ext cx="3904508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Performance requirement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Safety requirement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Secure 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547672" y="1412782"/>
            <a:ext cx="6552720" cy="4464490"/>
            <a:chOff x="1331648" y="1196758"/>
            <a:chExt cx="6552720" cy="446449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16923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part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C2567C6-45B2-4498-B93F-169FDF9E920E}"/>
                </a:ext>
              </a:extLst>
            </p:cNvPr>
            <p:cNvSpPr/>
            <p:nvPr/>
          </p:nvSpPr>
          <p:spPr>
            <a:xfrm>
              <a:off x="1331648" y="3968919"/>
              <a:ext cx="2664277" cy="16923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part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17281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-web interface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AE724F-B69F-4DED-8D6E-097F2382AE72}"/>
                </a:ext>
              </a:extLst>
            </p:cNvPr>
            <p:cNvSpPr/>
            <p:nvPr/>
          </p:nvSpPr>
          <p:spPr>
            <a:xfrm>
              <a:off x="5220080" y="3968919"/>
              <a:ext cx="2664287" cy="16923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-web interface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39752" y="2996952"/>
            <a:ext cx="4140460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Current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7" y="1051663"/>
            <a:ext cx="72728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현재 </a:t>
            </a:r>
            <a:r>
              <a:rPr lang="en-US" altLang="ko-KR" sz="2400" dirty="0"/>
              <a:t>CLI(Command Line Interface)</a:t>
            </a:r>
            <a:r>
              <a:rPr lang="ko-KR" altLang="en-US" sz="2400" dirty="0"/>
              <a:t>방식으로 동작</a:t>
            </a:r>
            <a:r>
              <a:rPr lang="en-US" altLang="ko-KR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-US" altLang="ko-KR" sz="2400" dirty="0" err="1"/>
              <a:t>FileSystem</a:t>
            </a:r>
            <a:r>
              <a:rPr lang="ko-KR" altLang="en-US" sz="2400" dirty="0"/>
              <a:t>으로 동작하는 회원정보 관리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 동시 유저 </a:t>
            </a:r>
            <a:r>
              <a:rPr lang="en-US" altLang="ko-KR" sz="2400" dirty="0"/>
              <a:t>transaction</a:t>
            </a:r>
            <a:r>
              <a:rPr lang="ko-KR" altLang="en-US" sz="2400" dirty="0"/>
              <a:t> 처리 </a:t>
            </a:r>
            <a:r>
              <a:rPr lang="ko-KR" altLang="en-US" sz="2400" dirty="0" err="1"/>
              <a:t>구현되지않음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고객간 평가</a:t>
            </a:r>
            <a:r>
              <a:rPr lang="en-US" altLang="ko-KR" sz="2400" dirty="0"/>
              <a:t>, </a:t>
            </a:r>
            <a:r>
              <a:rPr lang="ko-KR" altLang="en-US" sz="2400" dirty="0"/>
              <a:t>신고 시스템 기능은 미완성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대여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프로젝트 목표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Purpose of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469</Words>
  <Application>Microsoft Office PowerPoint</Application>
  <PresentationFormat>화면 슬라이드 쇼(4:3)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Yoon 윤고딕 520_TT</vt:lpstr>
      <vt:lpstr>Arial</vt:lpstr>
      <vt:lpstr>맑은 고딕</vt:lpstr>
      <vt:lpstr>Courier New</vt:lpstr>
      <vt:lpstr>Verdana Pro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 다은</cp:lastModifiedBy>
  <cp:revision>144</cp:revision>
  <dcterms:created xsi:type="dcterms:W3CDTF">2013-09-05T09:43:46Z</dcterms:created>
  <dcterms:modified xsi:type="dcterms:W3CDTF">2019-06-19T21:44:13Z</dcterms:modified>
</cp:coreProperties>
</file>