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02" r:id="rId2"/>
    <p:sldId id="278" r:id="rId3"/>
    <p:sldId id="279" r:id="rId4"/>
    <p:sldId id="306" r:id="rId5"/>
    <p:sldId id="281" r:id="rId6"/>
    <p:sldId id="318" r:id="rId7"/>
    <p:sldId id="292" r:id="rId8"/>
    <p:sldId id="307" r:id="rId9"/>
    <p:sldId id="282" r:id="rId10"/>
    <p:sldId id="299" r:id="rId11"/>
    <p:sldId id="326" r:id="rId12"/>
    <p:sldId id="308" r:id="rId13"/>
    <p:sldId id="311" r:id="rId14"/>
    <p:sldId id="319" r:id="rId15"/>
    <p:sldId id="310" r:id="rId16"/>
    <p:sldId id="314" r:id="rId17"/>
    <p:sldId id="322" r:id="rId18"/>
    <p:sldId id="324" r:id="rId19"/>
    <p:sldId id="305" r:id="rId20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21"/>
    </p:embeddedFont>
    <p:embeddedFont>
      <p:font typeface="Verdana Pro" panose="020B0604030504040204" pitchFamily="34" charset="0"/>
      <p:regular r:id="rId22"/>
      <p:bold r:id="rId23"/>
      <p:italic r:id="rId24"/>
      <p:boldItalic r:id="rId25"/>
    </p:embeddedFont>
    <p:embeddedFont>
      <p:font typeface="Verdana Pro Black" panose="020B0A04030504040204" pitchFamily="34" charset="0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FF4"/>
    <a:srgbClr val="1C365E"/>
    <a:srgbClr val="F2281E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48750-2A35-4F07-9725-3C527088A84C}" v="3" dt="2019-06-19T21:41:48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31" autoAdjust="0"/>
    <p:restoredTop sz="95250" autoAdjust="0"/>
  </p:normalViewPr>
  <p:slideViewPr>
    <p:cSldViewPr>
      <p:cViewPr varScale="1">
        <p:scale>
          <a:sx n="67" d="100"/>
          <a:sy n="67" d="100"/>
        </p:scale>
        <p:origin x="896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 다은" userId="3906479d44d8f3ff" providerId="LiveId" clId="{53B48750-2A35-4F07-9725-3C527088A84C}"/>
    <pc:docChg chg="custSel modSld">
      <pc:chgData name="윤 다은" userId="3906479d44d8f3ff" providerId="LiveId" clId="{53B48750-2A35-4F07-9725-3C527088A84C}" dt="2019-06-19T21:44:07.848" v="240" actId="20577"/>
      <pc:docMkLst>
        <pc:docMk/>
      </pc:docMkLst>
      <pc:sldChg chg="modSp">
        <pc:chgData name="윤 다은" userId="3906479d44d8f3ff" providerId="LiveId" clId="{53B48750-2A35-4F07-9725-3C527088A84C}" dt="2019-06-19T21:44:07.848" v="240" actId="20577"/>
        <pc:sldMkLst>
          <pc:docMk/>
          <pc:sldMk cId="855986350" sldId="278"/>
        </pc:sldMkLst>
        <pc:spChg chg="mod">
          <ac:chgData name="윤 다은" userId="3906479d44d8f3ff" providerId="LiveId" clId="{53B48750-2A35-4F07-9725-3C527088A84C}" dt="2019-06-19T21:44:07.848" v="240" actId="20577"/>
          <ac:spMkLst>
            <pc:docMk/>
            <pc:sldMk cId="855986350" sldId="278"/>
            <ac:spMk id="14" creationId="{00000000-0000-0000-0000-000000000000}"/>
          </ac:spMkLst>
        </pc:spChg>
        <pc:cxnChg chg="mod">
          <ac:chgData name="윤 다은" userId="3906479d44d8f3ff" providerId="LiveId" clId="{53B48750-2A35-4F07-9725-3C527088A84C}" dt="2019-06-19T21:43:26.263" v="239" actId="14100"/>
          <ac:cxnSpMkLst>
            <pc:docMk/>
            <pc:sldMk cId="855986350" sldId="278"/>
            <ac:cxnSpMk id="7" creationId="{00000000-0000-0000-0000-000000000000}"/>
          </ac:cxnSpMkLst>
        </pc:cxnChg>
      </pc:sldChg>
      <pc:sldChg chg="modSp">
        <pc:chgData name="윤 다은" userId="3906479d44d8f3ff" providerId="LiveId" clId="{53B48750-2A35-4F07-9725-3C527088A84C}" dt="2019-06-19T21:31:42.936" v="1" actId="1076"/>
        <pc:sldMkLst>
          <pc:docMk/>
          <pc:sldMk cId="863398130" sldId="302"/>
        </pc:sldMkLst>
        <pc:spChg chg="mod">
          <ac:chgData name="윤 다은" userId="3906479d44d8f3ff" providerId="LiveId" clId="{53B48750-2A35-4F07-9725-3C527088A84C}" dt="2019-06-19T21:31:42.936" v="1" actId="1076"/>
          <ac:spMkLst>
            <pc:docMk/>
            <pc:sldMk cId="863398130" sldId="302"/>
            <ac:spMk id="7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5T12:59:0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953 292 24575,'-15'0'0,"-9"0"0,5 0 0,-16 0 0,-11 0 0,4 0 0,-14 0 0,18 0 0,6 0 0,-11 0 0,8 0 0,-9 0 0,11 0 0,-3 0 0,8 0 0,-4 0 0,6 0 0,0 0 0,0 0 0,4 0 0,1 0 0,5 0 0,4 0 0,1 0 0,4 0 0,3 3 0,0 1 0,1-1 0,-4 0 0,-5-3 0,-4-3 0,0-2 0,-5-3 0,-1 3 0,1-2 0,-4 2 0,7 0 0,-2-2 0,8 3 0,0-8 0,5 4 0,2-3 0,2 0 0,3 2 0,0-2 0,0 4 0,0 0 0,0-1 0,6 4 0,7 1 0,13-1 0,2 3 0,8-4 0,-3 5 0,5-4 0,20 3 0,-2-8 0,17 8 0,1-4 0,-6 5 0,14 0 0,-7 0 0,-6 0 0,27 0 0,-22 0 0,25 0 0,-30 0 0,11 0 0,5 0 0,-17 0 0,19 0 0,-40 0 0,11 0 0,-18 0 0,-2 3 0,-17 2 0,-4 3 0,-6-1 0,-4-3 0,-3 3 0,-1-3 0,-3 3 0,-3 0 0,-15 1 0,-1-3 0,-24 3 0,3-6 0,-12 2 0,1-4 0,-1 0 0,1 0 0,-1 0 0,0 0 0,-6 0 0,-2 5 0,1-4 0,-6 4 0,5 0 0,-7-4 0,1 4 0,-1-5 0,7 0 0,2 0 0,7 0 0,10 0 0,4 0 0,11 0 0,4-3 0,5-2 0,6-6 0,3 3 0,4-7 0,1 7 0,3-2 0,0 2 0,7 4 0,6-3 0,14 2 0,0-4 0,10-1 0,-4 5 0,5-3 0,6 7 0,-5-3 0,11 4 0,-5 0 0,1 0 0,-2 0 0,-12 0 0,0 0 0,-6 0 0,-4 3 0,-2 2 0,-4 6 0,-4 1 0,0 4 0,-4 0 0,-4 5 0,0-4 0,-4 10 0,0-5 0,0 3 0,0-5 0,0-4 0,-8 0 0,0 0 0,-8 0 0,-5-4 0,-1 0 0,-4-3 0,-6-4 0,5-1 0,-10-4 0,4 0 0,0 0 0,-10 0 0,9 0 0,-16 0 0,4 0 0,1 0 0,-5 0 0,4 0 0,0 0 0,-4 0 0,11 0 0,-5 0 0,11-4 0,-4-1 0,10-4 0,-5 0 0,11 0 0,-3-6 0,11 2 0,1-7 0,9 8 0,3 1 0,0 0 0,0 3 0,0-3 0,7 3 0,6-4 0,9 2 0,4-2 0,0 3 0,0 0 0,1-4 0,4 3 0,14-13 0,-9 11 0,34-15 0,-33 17 0,27-11 0,-11 9 0,0-3 0,5 4 0,-7 1 0,1 4 0,-7 2 0,5 4 0,-11 0 0,5 0 0,1 0 0,-11 0 0,-1 0 0,-7 0 0,-13 7 0,7-2 0,-11 15 0,2-7 0,-2 8 0,-5-1 0,0-3 0,-4 8 0,0-8 0,0 4 0,0-1 0,0-3 0,0 8 0,0-3 0,-4-1 0,-1 4 0,-7-3 0,-1 0 0,-8-1 0,3-9 0,-7 1 0,-2-5 0,0 1 0,-10 1 0,4-1 0,-11-4 0,4 4 0,-10-8 0,-18 7 0,10-6 0,-10 6 0,18-7 0,10 4 0,-4-5 0,6 0 0,0 0 0,0 0 0,5 0 0,1 0 0,6 0 0,0-8 0,-1 2 0,6-10 0,0 3 0,9-3 0,0-4 0,3 2 0,1-7 0,3 3 0,1-4 0,4 5 0,0 0 0,0 5 0,0 0 0,7 0 0,2 0 0,23-5 0,-7 3 0,18-4 0,-16 5 0,10 2 0,8-9 0,2 12 0,18-14 0,-5 14 0,13-4 0,-17 5 0,39-1 0,-48 6 0,48-5 0,-40 9 0,19-3 0,-14 5 0,-2 0 0,-7 0 0,-11 0 0,3 0 0,-20 0 0,3 7 0,-10 7 0,-3 3 0,-1 3 0,-8 1 0,0-4 0,-4 8 0,0-8 0,0 8 0,0-8 0,0 8 0,-4-4 0,-8 13 0,1-6 0,-9 5 0,7-7 0,-4-4 0,-5 4 0,4-9 0,-8 5 0,3 0 0,-3-3 0,-2 3 0,7-5 0,-4-4 0,3 3 0,-4-6 0,-1 2 0,1-3 0,4-1 0,-3-3 0,3-1 0,-4-4 0,0 0 0,0 0 0,-1 0 0,-4 0 0,-2 0 0,-5-9 0,-6-2 0,9-8 0,-14-1 0,-8-13 0,7 10 0,-5-9 0,16 8 0,11 5 0,0-4 0,7 6 0,5-3 0,3 3 0,0-9 0,5 9 0,3-3 0,2 4 0,3 0 0,0 0 0,0 3 0,0 2 0,0 4 0,3 0 0,1 3 0,0-3 0,2 6 0,-5-2 0,2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5T12:59:0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694 1 24575,'-6'0'0,"-1"0"0,-1 0 0,1 0 0,-4 0 0,3 0 0,-8 0 0,4 3 0,-8 2 0,6 3 0,-5 3 0,2 2 0,0 3 0,-4 1 0,0 4 0,3-4 0,-3 5 0,4-2 0,1-2 0,2 7 0,-2-4 0,7 1 0,-4 3 0,5-4 0,-1 5 0,4 1 0,1 4 0,4 2 0,0 0 0,0 3 0,0-3 0,0 5 0,0-5 0,0-2 0,4-5 0,10 2 0,1-2 0,11-3 0,1-1 0,6-7 0,5-2 0,0-3 0,6-5 0,2-1 0,-1-4 0,5 0 0,-10 0 0,4 0 0,-6 0 0,-6 0 0,0-4 0,-10 0 0,-2-8 0,-4-1 0,-3-7 0,-1-2 0,-4-4 0,1-1 0,-4 6 0,-1-4 0,-4 3 0,0 0 0,0 2 0,0-1 0,0 4 0,0-4 0,-7 9 0,-2-3 0,-12 1 0,4 2 0,-8-1 0,3 1 0,-4 2 0,0-3 0,-1 1 0,-11-2 0,9-4 0,-9 5 0,12 4 0,0 1 0,0 3 0,0 0 0,-1 1 0,1 4 0,0 0 0,0 0 0,-1 0 0,1 0 0,0 0 0,0 0 0,-1 0 0,1 0 0,0 4 0,4 1 0,-3 7 0,8-3 0,-4 7 0,9-4 0,0 0 0,4 3 0,4-3 0,1 4 0,3 0 0,0 5 0,0-4 0,0 8 0,0-4 0,0 11 0,0-5 0,4 21 0,1-12 0,8 8 0,0-17 0,3-6 0,0-5 0,5-4 0,0 0 0,6-3 0,4 0 0,2 0 0,5 1 0,0-5 0,6-1 0,1-4 0,1 0 0,-2 0 0,-6 0 0,1-14 0,-5 3 0,-1-17 0,-5 4 0,-4-9 0,-1 4 0,-4-7 0,-1 3 0,5-22 0,-7 13 0,1-13 0,-7 17 0,-1 5 0,-4 1 0,-1 6 0,-4 0 0,0 4 0,-3 1 0,-5 9 0,-9 0 0,-5 3 0,0 1 0,-3 3 0,3 2 0,-9 3 0,3 0 0,-3 0 0,-1 0 0,-1 0 0,-5 0 0,0 0 0,0 4 0,-6 1 0,4 5 0,-9 0 0,10-1 0,-11 2 0,10-2 0,-4 5 0,11-4 0,2 7 0,5-7 0,-3 13 0,6-4 0,3 5 0,7 1 0,9-3 0,-4-1 0,7 10 0,-2-8 0,3 13 0,0 10 0,0-5 0,0 16 0,0-12 0,0 7 0,4-1 0,6-6 0,9-5 0,6-7 0,9-3 0,0-10 0,11-1 0,1-9 0,-1 0 0,5-4 0,-4-2 0,-1-4 0,-1-4 0,-6-6 0,-4-9 0,-1-5 0,-4-11 0,-4 1 0,8-28 0,-15 12 0,5-18 0,-13 10 0,1-2 0,-5 0 0,-1-4 0,-5 11 0,0-5 0,0 6 0,0 7 0,-9 1 0,3 5 0,-12 1 0,4 5 0,-4 6 0,1 2 0,1 8 0,-1-3 0,-3 7 0,2 1 0,-7 3 0,4 1 0,-1-1 0,-3 5 0,3 0 0,-11 4 0,5 0 0,-6 0 0,8 0 0,0 8 0,-1 1 0,1 9 0,4 3 0,-4 2 0,2 5 0,-5 0 0,0 7 0,0-6 0,-1 6 0,0-1 0,6-5 0,-4 5 0,9-8 0,-4 7 0,5-6 0,4 5 0,1-6 0,8-5 0,1 4 0,4 2 0,0 1 0,0 14 0,0-7 0,4 9 0,11-5 0,6-5 0,14 2 0,-5-8 0,9 3 0,38 5 0,-15-13 0,34 3 0,-22-20 0,2-1 0,-13-5 0,7 0 0,-9 0 0,23-6 0,-23-8 0,32-17 0,-45-7 0,20 2 0,-14-6 0,-13 11 0,7-12 0,-12 2 0,-6 1 0,-5 0 0,-6 2 0,-5 5 0,-1 2 0,-8 4 0,-1 6 0,-4 0 0,0 5 0,-3 0 0,-10 3 0,-5-3 0,-14 6 0,-1-3 0,1 0 0,-22-2 0,17 1 0,-18 0 0,16 4 0,1 1 0,0-1 0,0 5 0,-6-4 0,4 8 0,-4-4 0,6 5 0,5 0 0,-4 0 0,10 0 0,-5 0 0,10 7 0,-3 3 0,8 6 0,-4 1 0,9-1 0,-4 4 0,7-3 0,-7 8 0,6-3 0,-3 4 0,4 5 0,-4 14 0,7-10 0,-7 14 0,12-17 0,-3 6 0,4-5 0,0 4 0,0-10 0,4 5 0,8-10 0,7-1 0,7-7 0,5-1 0,2-8 0,5-1 0,0-4 0,0 0 0,0 0 0,-5-8 0,-5-5 0,-2-11 0,-11-8 0,7-2 0,-12 2 0,4-11 0,-4 8 0,-5-15 0,-1 5 0,-4-7 0,0-6 0,0-12 0,0 8 0,0 4 0,-3 21 0,-6 15 0,-3 2 0,-4 7 0,0 2 0,-1 6 0,-3 2 0,3 3 0,-8 0 0,3 0 0,-4 0 0,-6 0 0,4 0 0,-8 4 0,3 1 0,-5 5 0,-1 3 0,1 2 0,5 3 0,2 0 0,5-4 0,4 2 0,1-3 0,9 2 0,0 1 0,4 0 0,4 0 0,0 7 0,4-1 0,0 2 0,0-3 0,0-5 0,0 4 0,7-3 0,8 9 0,2-8 0,9 4 0,1-5 0,0 1 0,10-4 0,-4 4 0,5-8 0,0 0 0,-5-6 0,-2-4 0,-9 0 0,-2 0 0,-8 0 0,-1-3 0,-7 2 0,0-2 0</inkml:trace>
  <inkml:trace contextRef="#ctx0" brushRef="#br0" timeOffset="5831">3168 668 24575,'-2'0'0,"-8"0"0,-16 0 0,-13 0 0,-20 0 0,-36 0-624,42 0 0,-1 0 624,-1 0 0,-3 0 0,-10 0 0,0 0 0,9 0 0,0 0 0,-16 0 0,-2 0-726,1 0 1,0 0 725,-2 0 0,2 0 0,18 0 0,2 0-258,-12 0 1,3 0 257,-8 0-124,-20 0 124,20 0 828,24 0-828,5 0 1775,22-7-1775,5 2 588,9-6-588,5 4 147,3-1-147,0 1 0,7 3 0,12-3 0,4 2 0,8-1 0,1-2 0,1-1 0,11-2 0,-5-3 0,11-1 0,2 3 0,1-3 0,12 4 0,-12 1 0,11 4 0,3 1 0,1 5 0,13 0 0,-26 0 0,40 0 0,-48 0 0,41 0 0,-27 0 0,0 0 0,11 0 0,-18 0 0,-2 0 0,-8 0 0,-12 0 0,-5 0 0,-6 0 0,-9 3 0,-1 1 0,-4 0 0,-3 3 0,-1-3 0,-3 3 0,-3-3 0,-9 2 0,-6-5 0,-19 3 0,8-4 0,-20 0 0,-5 0 0,-8 0 0,-19 0 0,13 0 0,7 0 0,-3 0 0,10 0 0,-5 0 0,6 0 0,9 0 0,6 0 0,5 0 0,6 0 0,2 0 0,12 0 0,-7 0 0,12 0 0,0-3 0,8-1 0,13-3 0,4-1 0,27-2 0,-2 0 0,23-1 0,10-1 0,3 6 0,21-5 0,-28 9 0,16-8 0,-18 3 0,14 0 0,-8 2 0,-1 5 0,-14 0 0,-8 0 0,-8 0 0,-11 0 0,-6 0 0,-7 0 0,-4 0 0,-4 0 0,-1 0 0,-4 0 0,-3 3 0,-1 1 0,-3 3 0,0 0 0,-17-3 0,2-1 0,-28-3 0,8 0 0,-29 0 0,9 0 0,-19 0 0,20 0 0,-16 0 0,14-5 0,-17-1 0,13 0 0,2 1 0,6 5 0,7 0 0,1 0 0,11 0 0,1 0 0,6 0 0,4 0 0,5 0 0,2 0 0,7 0 0,-7 0 0,7 0 0,-3 0 0,4 0 0,0 0 0,6 0 0,6 0 0,11 0 0,5 0 0,11 4 0,7 2 0,13 4 0,15 1 0,8 6 0,-6-1 0,3 2 0,-5 3 0,-5-4 0,3 4 0,-19-5 0,-3-2 0,-10-4 0,-6-2 0,-11 0 0,-5 0 0,-4-4 0,1-1 0,-1-3 0,-3-3 0,-1-1 0,-3-3 0,0-4 0,-4-1 0,0-4 0,0 7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5T12:59:1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1279 434 24575,'-11'-4'0,"-9"0"0,11 4 0,-15 0 0,6 0 0,-8-7 0,0-3 0,-6-8 0,5 0 0,-10-1 0,4 1 0,-5-1 0,0 0 0,-1-1 0,1 1 0,0 4 0,0-3 0,5 8 0,-4-8 0,10 8 0,-5-3 0,6 4 0,0 4 0,-1-3 0,6 7 0,-5-3 0,9 4 0,-3 0 0,4 0 0,0 0 0,0 0 0,0 0 0,0 4 0,4 0 0,-3 7 0,6 1 0,-6 4 0,6 0 0,-3 0 0,4 0 0,0 0 0,0 4 0,0-3 0,3 8 0,-2-3 0,6 4 0,-3 0 0,4 1 0,0-1 0,0 0 0,0-5 0,0 4 0,0-3 0,0 4 0,0 6 0,0-5 0,0 5 0,0-6 0,3 0 0,2-5 0,4 4 0,-2-11 0,4 4 0,1-9 0,3 2 0,6-7 0,-4-1 0,8-3 0,-4 0 0,6 0 0,4 0 0,-3 0 0,8-4 0,-3-5 0,5-6 0,0-4 0,-5 0 0,-2 1 0,-3-4 0,-2 3 0,-3-8 0,-1 5 0,-5-4 0,-3-1 0,-2 1 0,-3-5 0,1-2 0,-1-5 0,-4 0 0,4 0 0,-8 0 0,3 0 0,-4 5 0,0 2 0,0 4 0,0 1 0,-3 1 0,-5 4 0,-4 9 0,-9 1 0,0 10 0,-6-3 0,6 4 0,-10 0 0,8 0 0,-9 0 0,1 0 0,-2 0 0,-5 0 0,0 0 0,0 0 0,-7 4 0,6-2 0,-5 6 0,6-2 0,0 3 0,0 1 0,0-1 0,5 0 0,1 0 0,6 0 0,4-1 0,-3 5 0,12-4 0,-14 10 0,17-10 0,-8 9 0,10-6 0,0 4 0,0 0 0,3 4 0,-2-3 0,6 8 0,-6-3 0,6 4 0,-7 0 0,7 0 0,-3 1 0,4-1 0,0 0 0,0 0 0,0 0 0,0-4 0,0 3 0,0-8 0,7 3 0,6-3 0,9-4 0,9 4 0,2-7 0,11 4 0,-5-4 0,11-5 0,-10 0 0,26-5 0,-22 0 0,17-5 0,-23-4 0,0-6 0,-5-4 0,-1-4 0,-5 4 0,-4-7 0,-2 4 0,-4 0 0,0-3 0,-4 3 0,3 0 0,-7-3 0,3 4 0,1-6 0,-3 1 0,2 4 0,-4-3 0,1 4 0,-4-6 0,-1 6 0,-4-5 0,0 9 0,0-8 0,0 4 0,-8-1 0,-1-3 0,-12 7 0,3-3 0,-2 8 0,-1-3 0,4 7 0,-15-3 0,8 3 0,-9 5 0,11 0 0,-3 4 0,3 0 0,-4 0 0,0 0 0,0 0 0,0 0 0,-1 0 0,-4 4 0,3 1 0,-3 4 0,5 0 0,-6 0 0,5 0 0,-5 0 0,6-1 0,-1 1 0,6 0 0,-4-1 0,7 0 0,2 0 0,1 4 0,6-4 0,-2 7 0,4-7 0,-1 7 0,0-3 0,3 11 0,2-1 0,3 6 0,0-2 0,0 6 0,0-5 0,0 16 0,0-9 0,0 10 0,0-6 0,0 6 0,0-4 0,0 3 0,4-10 0,0-2 0,9-4 0,-4-6 0,7-1 0,-4-4 0,9-3 0,0-1 0,5-3 0,6-4 0,1-2 0,11-3 0,15 0 0,-4 0 0,17 0 0,-5 0 0,-11-4 0,9-6 0,1-3 0,-10-6 0,6 0 0,0-1 0,-8-2 0,5-9 0,-5-1 0,-8 0 0,-10-8 0,0 3 0,-5-4 0,-6 1 0,5-1 0,-14 3 0,7-7 0,-12 5 0,4-4 0,-6 6 0,-4-1 0,0 1 0,-5 5 0,0 2 0,0 5 0,0-1 0,-8 6 0,0 0 0,-13 8 0,-1-2 0,-4 5 0,-5 1 0,-2 1 0,-5 7 0,0-3 0,-24 4 0,19 0 0,-24 0 0,21 0 0,-5 0 0,-1 0 0,1 0 0,-1 0 0,0 0 0,1 0 0,-1 4 0,1 2 0,5 4 0,-4 0 0,16-1 0,-4 0 0,12 0 0,0 0 0,4-1 0,1 1 0,5-1 0,4-1 0,1 1 0,4-1 0,-1 0 0,1 0 0,-1 4 0,4 1 0,-3 4 0,6 0 0,-6 12 0,2-5 0,0 10 0,1-6 0,4-1 0,0 5 0,0 2 0,0 5 0,0 0 0,0 0 0,0-5 0,14 5 0,2-9 0,13 5 0,4-10 0,7 5 0,-1-9 0,11 5 0,-10-10 0,10 0 0,-11-6 0,6 1 0,-13-1 0,5-3 0,-10-2 0,5-4 0,-1 0 0,-3 0 0,3 0 0,-5 0 0,12-4 0,-14-5 0,13-4 0,-15-4 0,4 0 0,-4-5 0,-1 4 0,-4-7 0,0 4 0,0-6 0,-4 6 0,0-4 0,-5 8 0,0-8 0,-3 11 0,-1-10 0,-4 15 0,0-11 0,-7 8 0,-2-4 0,-12-1 0,-1 4 0,-4-3 0,0 6 0,0-3 0,-6 4 0,4 0 0,-3 0 0,-7 4 0,3 1 0,-4 4 0,8 0 0,4 0 0,1 0 0,0 0 0,-1 4 0,6 0 0,-4 9 0,7-1 0,-2 5 0,4-1 0,-5 1 0,8-1 0,-7 0 0,7 0 0,-2-4 0,-2 3 0,5-2 0,-3 3 0,6-4 0,-2 3 0,3-7 0,1 3 0,3-4 0,0 4 0,4-3 0,0 3 0,0-3 0,0 2 0,7-2 0,7 4 0,3-4 0,8 0 0,2-3 0,0-1 0,5-4 0,-1 4 0,-3-3 0,3 3 0,-5-4 0,0 0 0,1 0 0,-1 0 0,-5 0 0,4 0 0,-3-4 0,0-4 0,-2-5 0,-4-3 0,0 0 0,0 0 0,0 0 0,0-4 0,-3 2 0,3 1 0,-7 2 0,2 7 0,-3-7 0,-1 6 0,0-2 0,-3 4 0,0 0 0,-11 3 0,-1 1 0,-12 3 0,-2 0 0,1 0 0,-10 0 0,13 0 0,-13 4 0,10 1 0,-6 3 0,6 1 0,0 3 0,5-3 0,0 6 0,4-7 0,-3 3 0,6-3 0,-2-1 0,7 0 0,-2 1 0,5-1 0,-5 0 0,5 0 0,-3 0 0,4 0 0,0 1 0,0-2 0,3-2 0,1-1 0,3-3 0,0 0 0,1 0 0,3-3 0,-3-5 0,7-1 0,3-12 0,-1 7 0,5-12 0,-5 5 0,0-1 0,-4-3 0,2 8 0,-6-4 0,3 5 0,-8 0 0,0 4 0,-4-3 0,0 6 0,0-6 0,0 7 0,-7-3 0,-2 3 0,-7-4 0,-5 3 0,0-3 0,-6 3 0,1 4 0,0-3 0,-1 3 0,1-3 0,0 3 0,0-3 0,-1 7 0,6-3 0,-4 4 0,8 0 0,-4 0 0,5 0 0,0 0 0,0 0 0,4 0 0,1 3 0,-1 1 0,4 8 0,-3-4 0,3 7 0,0-3 0,0 4 0,0-4 0,4 3 0,-3-3 0,3 0 0,-1 3 0,2-7 0,3 3 0,0-4 0,0 1 0,0-1 0,0 0 0,0 0 0,0 0 0,0 0 0,0 1 0,4 3 0,4 1 0,11 11 0,3-9 0,2 8 0,-3-13 0,-5 3 0,4-4 0,-3 0 0,4-3 0,-9-2 0,3-3 0,-7 0 0,7 0 0,-7 0 0,3 0 0,-7 0 0,-1 0 0</inkml:trace>
  <inkml:trace contextRef="#ctx0" brushRef="#br0" timeOffset="3550">2254 375 24575,'7'0'0,"8"0"0,3 0 0,13 0 0,-3 0 0,14 0 0,5 0 0,6 0 0,12 0 0,-18 0 0,16 0 0,-9 0 0,20 0 0,-6 0 0,6 0 0,-8 0 0,0 0 0,-6 0 0,-2 0 0,-18 0 0,3 0 0,-20 0 0,3 0 0,-10 0 0,-4 0 0,-1 0 0,-7 3 0,-1 1 0,-3 3 0,0 0 0,0-1 0,-3 2 0,-5-5 0,-5 4 0,-7-2 0,-2-1 0,-4 4 0,0-7 0,-6 7 0,-1-7 0,-5 8 0,0-8 0,0 3 0,0 0 0,5-3 0,-4 3 0,4 1 0,-5-4 0,0 7 0,0-7 0,0 8 0,0-4 0,0 0 0,-6 4 0,-2-8 0,0 8 0,-4-4 0,11 5 0,-11-4 0,10-2 0,-4 0 0,6 1 0,0 1 0,5 2 0,-4-3 0,9 0 0,1-1 0,7 0 0,4-4 0,3 4 0,2-4 0,7 3 0,7-2 0,5 2 0,12-3 0,1 0 0,6 0 0,-1 0 0,5 0 0,15 0 0,7 0 0,14 0 0,-13-5 0,9-1 0,-9-4 0,5-1 0,6 0 0,-18 1 0,10-1 0,-18-2 0,0 2 0,-7-2 0,-11 1 0,0 2 0,-5-1 0,-4 3 0,3 0 0,-7 1 0,3-1 0,-4 1 0,-3-1 0,2 4 0,-5-2 0,2-2 0,-3 0 0,0-7 0,0 6 0,0-2 0,0 0 0,0 3 0,0-3 0,0 4 0,-3 3 0,-1 1 0,-7 3 0,-1 0 0,-8 0 0,-2 0 0,-4 0 0,-1 0 0,-4 0 0,3 4 0,-9-3 0,4 7 0,-11-3 0,-1 1 0,-7 3 0,7-8 0,-5 8 0,4-8 0,-6 8 0,1-3 0,5 0 0,-4 3 0,11-4 0,-6 5 0,7-5 0,5 3 0,2-7 0,9 7 0,-3-7 0,8 2 0,0-3 0,2 0 0,7 0 0,-3 0 0,3 0 0,1 0 0,3-3 0,1-1 0,3-3 0,0 0 0,0 0 0,0 0 0,0-1 0,0 1 0,0 0 0,3-1 0,1-3 0,4 3 0,-1-7 0,5 6 0,0-6 0,4 3 0,4-1 0,2-3 0,4 6 0,5-3 0,2 4 0,5 3 0,6-2 0,2 6 0,5-7 0,15 8 0,-17-8 0,37 3 0,-35 0 0,22-4 0,-15 4 0,-5 0 0,6 1 0,-8 5 0,-6 0 0,-6 0 0,-7 0 0,-6 0 0,-5 0 0,-4 3 0,-6 1 0,-4 3 0,0 0 0,0 0 0,0-3 0,-3 3 0,-1-3 0,1 0 0,-4 2 0,4-2 0,-4 2 0,0 2 0,0-1 0,0 0 0,0 0 0,0 4 0,-8 1 0,3 9 0,-10-4 0,1 8 0,-2-8 0,-2 8 0,2-4 0,-7 6 0,5-5 0,-8 1 0,4-7 0,-4 2 0,-6-4 0,-1-1 0,1-4 0,-5 0 0,-2 1 0,-1-1 0,-4-3 0,6-2 0,0-4 0,0 0 0,0 0 0,0 0 0,0 0 0,0 0 0,0 0 0,5 0 0,-4 0 0,10 0 0,-10 4 0,9-3 0,-3 3 0,5 0 0,-1-3 0,1 7 0,0-3 0,-1 0 0,6 2 0,-4-2 0,7-1 0,-2 4 0,4-7 0,4 5 0,1-5 0,3 2 0,4 0 0,-2 1 0,2 0 0,0 3 0,1-3 0,3 3 0,3-4 0,4 0 0,5-3 0,4 0 0,5 0 0,0 0 0,5 0 0,6 0 0,0-4 0,12 3 0,2-8 0,5 8 0,1-4 0,6 5 0,-5 0 0,-1 0 0,-8 0 0,-6 0 0,-5 0 0,-6 0 0,-7 0 0,-8 0 0,-1 0 0,-3 0 0,-1 0 0,-3-3 0,-1-1 0,-3 0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5T12:59:25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3201 559 24575,'-32'0'0,"0"0"0,-19 0 0,-19 0 0,-7 0 0,-22 0 0,34 0 0,-21 0 0,23 0 0,-13 0 0,2-5 0,8 4 0,6-9 0,2 9 0,12-4 0,7 5 0,8 0 0,4 0 0,1 0 0,4 0 0,2 0 0,8 0 0,-3 0 0,6 0 0,-2 0 0,4 0 0,0 4 0,0-4 0,-1 4 0,4-1 0,1 1 0,3 3 0,0 0 0,0-1 0,0 1 0,3 0 0,5 1 0,4-4 0,4 3 0,0-3 0,4 4 0,2-3 0,9 3 0,-3-3 0,9 4 0,1 1 0,2 4 0,10-3 0,-5 3 0,13-3 0,-4-1 0,10 1 0,-4 0 0,6-5 0,1-1 0,-8-5 0,6 0 0,-12 0 0,-1 0 0,-8 0 0,-5 0 0,-7 0 0,0 0 0,-11 0 0,0 0 0,-5 0 0,-4 0 0,-1 0 0,-4 0 0,0 0 0,0 0 0,0 0 0,0 0 0,-6 0 0,-16 0 0,-15-5 0,-9 0 0,-18-6 0,-4 0 0,-8 5 0,-12-5 0,13 10 0,0-4 0,4 5 0,-4 0 0,0 0 0,-6 0 0,8 0 0,6 0 0,-5 0 0,18 0 0,-10 4 0,17-3 0,-4 4 0,11-1 0,2-3 0,9 3 0,1-4 0,9 0 0,13 0 0,10-4 0,12-5 0,9-5 0,7-6 0,13 0 0,1-1 0,12-1 0,2 0 0,8 4 0,8 1-485,8 4 485,-6 1 0,-14 5 0,15-3 0,-28 3 0,24 0 0,-16-3 0,1 9 0,-14-4 0,-2 5 0,-13 0 0,-10 0 485,-2 0-485,-10 0 0,-4 0 0,-1 0 0,-13 0 0,-8-4 0,-6 3 0,-15-3 0,8 1 0,-14 2 0,5-3 0,-7-1 0,-5 4 0,5-7 0,-11 7 0,4-4 0,0 1 0,-4-1 0,5-1 0,-1-3 0,-4 8 0,10-3 0,-4 0 0,11 3 0,-3-8 0,13 8 0,-8-7 0,18 4 0,-7-1 0,12-2 0,0 4 0,5-4 0,6 3 0,5 1 0,0 3 0,7 0 0,1 0 0,1 0 0,4 0 0,-1 0 0,2 0 0,4 0 0,5 0 0,8 4 0,0 2 0,11 4 0,-4 0 0,5 0 0,-5-4 0,-2 3 0,-6-8 0,-6 3 0,-5-1 0,-2-2 0,-11 3 0,5-1 0,-11-2 0,3 3 0,-7-1 0,0 1 0,-4 3 0,0 0 0,-11-4 0,-8 5 0,-18-7 0,-3 3 0,-10-4 0,-2 5 0,-2-4 0,-11 9 0,-10-3 0,17 3 0,-36 3 0,36-3 0,-31 7 0,21 1 0,-13 5 0,19-6 0,-10 5 0,12-10 0,-7 4 0,8-6 0,0 1 0,19-2 0,3-3 0,15-2 0,5-4 0,6 0 0,10 0 0,13 0 0,6 0 0,10 0 0,4 0 0,1 0 0,5 0 0,6 0 0,8-5 0,7 4 0,8-4 0,7-1 0,1 5 0,8-4 0,0-1 0,-20 5 0,15-4 0,-22 5 0,18 0 0,-15 0 0,-1 0 0,-12 0 0,-7 0 0,-8 0 0,-9 0 0,-2 0 0,-8 0 0,-1 0 0,-4 0 0,0 0 0,-6 0 0,-5 0 0,-8 0 0,-4 3 0,-5-2 0,-6 3 0,-11-4 0,-8 0 0,-5 0 0,-1 0 0,0 0 0,-6 0 0,-2 0 0,1 0 0,0 0 0,8 0 0,-1 0 0,7 0 0,1 0 0,11 0 0,1 0 0,10 0 0,6 0 0,5 0 0,3 0 0,7-3 0,2-1 0,10 0 0,1-3 0,3 3 0,6-8 0,-4 2 0,8 2 0,2 0 0,0 7 0,5-3 0,-1 4 0,-3 0 0,9 0 0,-5 0 0,6 0 0,0 0 0,0 0 0,0 0 0,0 0 0,-5 0 0,-2 0 0,-9 0 0,-1 0 0,-6 3 0,-3-2 0,0 3 0,-9-4 0,1 0 0</inkml:trace>
  <inkml:trace contextRef="#ctx0" brushRef="#br0" timeOffset="1399">1021 187 24575,'-12'-4'0,"-2"0"0,2 4 0,-4 0 0,-5-3 0,4 5 0,-8-1 0,3 11 0,-4-2 0,0 6 0,-1-2 0,1 3 0,0-3 0,4 2 0,-3-3 0,8 3 0,-4 1 0,5-1 0,4 0 0,-3 0 0,5 4 0,-1-3 0,2 4 0,5-1 0,-3-3 0,6 8 0,-7-8 0,8 8 0,-4-3 0,4 4 0,-4 0 0,3 5 0,-3-3 0,4 9 0,0 1 0,0 2 0,0-1 0,0-3 0,4-3 0,1 0 0,8-6 0,-1-7 0,4-4 0,0-3 0,0-2 0,0-3 0,0 0 0,4-4 0,-3 0 0,4-4 0,-1 0 0,-3 0 0,8 0 0,-3 0 0,4-4 0,0-1 0,1-4 0,-6 1 0,4-1 0,-8 5 0,4-4 0,-9 4 0,-4 0 0,-5 0 0</inkml:trace>
  <inkml:trace contextRef="#ctx0" brushRef="#br0" timeOffset="6003">1039 975 24575,'0'-10'0,"0"-7"0,0 4 0,0-7 0,0 4 0,0-6 0,0 0 0,0-8 0,0 1 0,0-9 0,0 5 0,-4-3 0,3 8 0,-8-8 0,4 8 0,-4-3 0,-4-1 0,3 4 0,-8-8 0,4 8 0,-1-9 0,-1 10 0,2-5 0,-4 6 0,0 0 0,0-6 0,1 9 0,-1-7 0,2 12 0,-1-2 0,1 4 0,0 3 0,0 5 0,0 1 0,0 6 0,0-2 0,0 3 0,0 0 0,4 0 0,-3 0 0,3 0 0,0 0 0,-3 3 0,2 5 0,-3 1 0,0 6 0,0-3 0,0 4 0,0 0 0,0 0 0,0 0 0,4 0 0,-3-4 0,2 3 0,1-6 0,0 6 0,5-3 0,-1 4 0,0 0 0,3 0 0,-2 4 0,6-3 0,-7 8 0,7-3 0,-3 4 0,0 0 0,3 5 0,-7 2 0,7 0 0,-8 4 0,8-5 0,-3 18 0,4-14 0,0 7 0,0-17 0,0-4 0,0-2 0,0 0 0,4-2 0,3 2 0,10-3 0,1 3 0,7-1 0,-2 2 0,3-4 0,0-3 0,5 3 0,2-7 0,5 4 0,0-5 0,0 1 0,6 0 0,-4-5 0,10 0 0,-11-5 0,5 0 0,-6 0 0,-5-8 0,0-7 0,-11-7 0,1-11 0,-5 5 0,1-8 0,2-9 0,-5 4 0,1-9 0,-3 12 0,-4 0 0,4 0 0,-4 0 0,-1 0 0,0 5 0,0 1 0,-4 6 0,-1 4 0,-4 2 0,0 4 0,0 0 0,0-1 0,0 5 0,-4-3 0,-4 7 0,-9-4 0,0 4 0,-8-1 0,3 0 0,-4 1 0,-5-2 0,3 6 0,-8-5 0,3 8 0,0-7 0,-4 7 0,5-3 0,-1 4 0,-21 0 0,17 0 0,-13 0 0,13 0 0,4 0 0,-5 0 0,5 0 0,-3 0 0,3 0 0,0 0 0,-4 0 0,4 0 0,0 0 0,-3 0 0,8 4 0,-9-3 0,10 7 0,-5-3 0,10 3 0,-3 1 0,8-1 0,-4 0 0,6 3 0,-1-2 0,3 6 0,1-3 0,4 4 0,0 0 0,4 12 0,0-5 0,4 16 0,0-12 0,0 10 0,0 1 0,0 2 0,0 4 0,0-6 0,0 0 0,9 0 0,1-5 0,13-1 0,0-4 0,0-5 0,9 0 0,-10-10 0,10 0 0,-6-4 0,6 0 0,0 0 0,1-4 0,4 0 0,-10-5 0,10 0 0,-9 0 0,3 0 0,-5-8 0,0 2 0,0-11 0,9-8 0,-6-1 0,2-14 0,-3 10 0,-4-2 0,0-1 0,-1 4 0,0-4 0,-4 2 0,4 2 0,-9-3 0,3 1 0,-7 3 0,8-9 0,-8 10 0,3-5 0,-4 6 0,-5 0 0,0 0 0,-4-1 0,0 1 0,0 0 0,0 0 0,0-1 0,0 6 0,0-5 0,0 5 0,0-1 0,-4-3 0,0 3 0,-8 1 0,2 0 0,-13-7 0,9 13 0,-10-12 0,4 18 0,2-3 0,-7 7 0,8-2 0,-8 6 0,-2-2 0,-1 3 0,-3 0 0,5 0 0,-1 0 0,-4 0 0,3 0 0,-3 0 0,9 3 0,-3 6 0,3 0 0,0 7 0,2-3 0,3 7 0,1-3 0,-2 8 0,6-8 0,-5 14 0,7-8 0,-7 8 0,2 17 0,1-16 0,1 22 0,3-22 0,1 6 0,-1 6 0,4-4 0,-2 3 0,7 1 0,-4-4 0,5 4 0,0-6 0,0 6 0,0-5 0,0 5 0,0-6 0,4-5 0,6 4 0,4-4 0,9 0 0,2 0 0,3-4 0,1-1 0,-2-4 0,6-1 0,-6-5 0,10-4 0,-4-1 0,5-3 0,0-5 0,-1-1 0,-4-4 0,15 0 0,-17-8 0,17-2 0,-12-25 0,-3 13 0,21-31 0,-22 31 0,27-26 0,0-1 0,-11 8 0,21-18 0,-32 23 0,11-7 0,-12 2 0,-1 5 0,-10-2 0,-2 4 0,-8 1 0,-2 2 0,-8 4 0,-1 1 0,-4 4 0,0-3 0,-4 4 0,-4-1 0,-6-3 0,-3 3 0,-5-5 0,3 0 0,-8-1 0,8 2 0,-4-7 0,-8-7 0,10 5 0,-10-9 0,13 16 0,1 1 0,-1 2 0,-2 7 0,2-3 0,-7 8 0,8 1 0,-9 3 0,9 5 0,-8 0 0,8 4 0,-8 0 0,8 0 0,-4 0 0,1 0 0,3 3 0,-9 2 0,5 3 0,-1 1 0,-3-1 0,3 1 0,-9 0 0,4 0 0,-10 0 0,4 0 0,-5 0 0,5 1 0,-4-1 0,10 0 0,-21 4 0,22-4 0,-12 4 0,22-2 0,0-2 0,4 6 0,0-2 0,8 2 0,-4 1 0,8 0 0,-4 5 0,4 0 0,0 6 0,0 4 0,0-4 0,0 10 0,0-9 0,4 8 0,1-8 0,9 9 0,0-5 0,9 2 0,2-1 0,4 1 0,0-4 0,6 5 0,-1-10 0,6-1 0,16 9 0,-13-15 0,13 13 0,-18-20 0,0 3 0,0-5 0,0-4 0,0 0 0,-5-5 0,-1 0 0,-1 0 0,-2-13 0,9-4 0,-7-18 0,4-1 0,-4-6 0,0 1 0,-5 1 0,-3 6 0,-8-3 0,-2 4 0,-4 0 0,0 2 0,-4 5 0,-1 4 0,-4-3 0,0 12 0,-4-7 0,-4 11 0,-9-3 0,-5 8 0,-4-4 0,-17 7 0,12-3 0,-12 4 0,12 0 0,3 0 0,-3 0 0,5 0 0,-1 0 0,-4 0 0,3 0 0,-9 0 0,10 0 0,-10 0 0,9 0 0,-3 0 0,9 0 0,-3 0 0,8 0 0,0 0 0,6 0 0,4 0 0,-1 3 0,1 1 0,3 3 0,1 4 0,-1 2 0,3-1 0,-2 3 0,3-3 0,0 3 0,0 13 0,0-5 0,0 11 0,0-8 0,0 0 0,0 0 0,0 6 0,0-5 0,0 4 0,0-4 0,0-1 0,0 0 0,4 0 0,0 0 0,5-4 0,-1-2 0,0-4 0,0 0 0,0-4 0,-1-1 0,4-3 0,-3-1 0,7 1 0,-6-1 0,5-2 0,-1-2 0,2-3 0,-3 0 0,3 0 0,-3 0 0,8 0 0,-4 0 0,3-4 0,-3-4 0,-3-4 0,-2-9 0,-3 4 0,1-8 0,-1 8 0,-3-4 0,-2 5 0,-3 0 0,0 4 0,0 1 0,0 4 0,0-1 0,0 1 0,0 0 0,-3-1 0,-5-3 0,0 3 0,0 0 0,5 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287790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6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조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8184" y="5661248"/>
            <a:ext cx="2754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2017113617 | </a:t>
            </a:r>
            <a:r>
              <a:rPr lang="ko-KR" altLang="en-US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문준범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2017112099 | </a:t>
            </a:r>
            <a:r>
              <a:rPr lang="ko-KR" altLang="en-US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윤다은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4108D-8130-4B31-8902-394628483066}"/>
              </a:ext>
            </a:extLst>
          </p:cNvPr>
          <p:cNvSpPr txBox="1"/>
          <p:nvPr/>
        </p:nvSpPr>
        <p:spPr>
          <a:xfrm>
            <a:off x="671516" y="3185680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Verdana Pro Black" panose="020B0A04030504040204" pitchFamily="34" charset="0"/>
              </a:rPr>
              <a:t>Room</a:t>
            </a:r>
            <a:r>
              <a:rPr lang="ko-KR" altLang="en-US" sz="4000" b="1" dirty="0">
                <a:solidFill>
                  <a:schemeClr val="bg1"/>
                </a:solidFill>
                <a:latin typeface="Verdana Pro Black" panose="020B0A0403050404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Verdana Pro Black" panose="020B0A04030504040204" pitchFamily="34" charset="0"/>
              </a:rPr>
              <a:t>share</a:t>
            </a:r>
            <a:endParaRPr lang="ko-KR" altLang="en-US" sz="4000" b="1" dirty="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36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기능적 요구사항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6" name="직사각형 8">
            <a:extLst>
              <a:ext uri="{FF2B5EF4-FFF2-40B4-BE49-F238E27FC236}">
                <a16:creationId xmlns:a16="http://schemas.microsoft.com/office/drawing/2014/main" id="{BFC2AD85-3E1A-6944-ABD8-BEC27CD78683}"/>
              </a:ext>
            </a:extLst>
          </p:cNvPr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9">
            <a:extLst>
              <a:ext uri="{FF2B5EF4-FFF2-40B4-BE49-F238E27FC236}">
                <a16:creationId xmlns:a16="http://schemas.microsoft.com/office/drawing/2014/main" id="{1E24DC43-C03D-0E45-8A13-88E3F58E4B86}"/>
              </a:ext>
            </a:extLst>
          </p:cNvPr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E4DE21-43AC-6B41-8AC8-C1DC7A3D0A3D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CC2CC-3876-4992-BCAB-D09487F6456C}"/>
              </a:ext>
            </a:extLst>
          </p:cNvPr>
          <p:cNvSpPr txBox="1"/>
          <p:nvPr/>
        </p:nvSpPr>
        <p:spPr>
          <a:xfrm>
            <a:off x="123549" y="1406462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A32580-3F9C-4F4A-A52E-81C6A76341DE}"/>
              </a:ext>
            </a:extLst>
          </p:cNvPr>
          <p:cNvSpPr txBox="1"/>
          <p:nvPr/>
        </p:nvSpPr>
        <p:spPr>
          <a:xfrm>
            <a:off x="1259632" y="1124744"/>
            <a:ext cx="75389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/>
              <a:t>Date, Person, Location</a:t>
            </a:r>
            <a:r>
              <a:rPr lang="ko-KR" altLang="en-US" sz="2400" dirty="0"/>
              <a:t>을 이용한 데이터 </a:t>
            </a:r>
            <a:endParaRPr lang="en-US" altLang="ko-KR" sz="2400" dirty="0"/>
          </a:p>
          <a:p>
            <a:r>
              <a:rPr lang="ko-KR" altLang="en-US" sz="2400" dirty="0"/>
              <a:t>검색기능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회원 가입</a:t>
            </a:r>
            <a:r>
              <a:rPr lang="en-US" altLang="ko-KR" sz="2400" dirty="0"/>
              <a:t> </a:t>
            </a:r>
            <a:r>
              <a:rPr lang="ko-KR" altLang="en-US" sz="2400" dirty="0"/>
              <a:t>기능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로그인 기능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회원정보 수정 기능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5. </a:t>
            </a:r>
            <a:r>
              <a:rPr lang="ko-KR" altLang="en-US" sz="2400" dirty="0"/>
              <a:t>사용자 상호간 평가 및 후기 등록</a:t>
            </a:r>
            <a:r>
              <a:rPr lang="en-US" altLang="ko-KR" sz="2400" dirty="0"/>
              <a:t>, </a:t>
            </a:r>
            <a:r>
              <a:rPr lang="ko-KR" altLang="en-US" sz="2400" dirty="0"/>
              <a:t>신고 기능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6. </a:t>
            </a:r>
            <a:r>
              <a:rPr lang="ko-KR" altLang="en-US" sz="2400" dirty="0"/>
              <a:t>예약 등록 및 수락</a:t>
            </a:r>
            <a:r>
              <a:rPr lang="en-US" altLang="ko-KR" sz="2400" dirty="0"/>
              <a:t>, </a:t>
            </a:r>
            <a:r>
              <a:rPr lang="ko-KR" altLang="en-US" sz="2400" dirty="0"/>
              <a:t>거절 기능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7. </a:t>
            </a:r>
            <a:r>
              <a:rPr lang="ko-KR" altLang="en-US" sz="2400" dirty="0"/>
              <a:t>예약 기록 조회 기능 구현</a:t>
            </a:r>
          </a:p>
        </p:txBody>
      </p:sp>
    </p:spTree>
    <p:extLst>
      <p:ext uri="{BB962C8B-B14F-4D97-AF65-F5344CB8AC3E}">
        <p14:creationId xmlns:p14="http://schemas.microsoft.com/office/powerpoint/2010/main" val="26557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8">
            <a:extLst>
              <a:ext uri="{FF2B5EF4-FFF2-40B4-BE49-F238E27FC236}">
                <a16:creationId xmlns:a16="http://schemas.microsoft.com/office/drawing/2014/main" id="{B051D15F-B61E-4CE2-A829-885669CAFA57}"/>
              </a:ext>
            </a:extLst>
          </p:cNvPr>
          <p:cNvSpPr/>
          <p:nvPr/>
        </p:nvSpPr>
        <p:spPr>
          <a:xfrm>
            <a:off x="-15041" y="137229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9">
            <a:extLst>
              <a:ext uri="{FF2B5EF4-FFF2-40B4-BE49-F238E27FC236}">
                <a16:creationId xmlns:a16="http://schemas.microsoft.com/office/drawing/2014/main" id="{2C3941B6-B523-4AF5-A836-32877EB0CE20}"/>
              </a:ext>
            </a:extLst>
          </p:cNvPr>
          <p:cNvSpPr/>
          <p:nvPr/>
        </p:nvSpPr>
        <p:spPr>
          <a:xfrm rot="5400000">
            <a:off x="696997" y="170236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E4DE21-43AC-6B41-8AC8-C1DC7A3D0A3D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CC2CC-3876-4992-BCAB-D09487F6456C}"/>
              </a:ext>
            </a:extLst>
          </p:cNvPr>
          <p:cNvSpPr txBox="1"/>
          <p:nvPr/>
        </p:nvSpPr>
        <p:spPr>
          <a:xfrm>
            <a:off x="123549" y="1406462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41E159-712F-46E1-B900-977C39A2743A}"/>
              </a:ext>
            </a:extLst>
          </p:cNvPr>
          <p:cNvSpPr txBox="1"/>
          <p:nvPr/>
        </p:nvSpPr>
        <p:spPr>
          <a:xfrm>
            <a:off x="1259632" y="1124744"/>
            <a:ext cx="76328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/>
              <a:t>Secure requirements</a:t>
            </a:r>
          </a:p>
          <a:p>
            <a:pPr marL="914400" lvl="1" indent="-457200">
              <a:buAutoNum type="arabicPeriod"/>
            </a:pPr>
            <a:r>
              <a:rPr lang="en-US" altLang="ko-KR" sz="2400" dirty="0"/>
              <a:t> </a:t>
            </a:r>
            <a:r>
              <a:rPr lang="ko-KR" altLang="en-US" sz="2400" dirty="0"/>
              <a:t>장기간 미사용시 자동 로그아웃</a:t>
            </a:r>
            <a:endParaRPr lang="en-US" altLang="ko-KR" sz="2400" dirty="0"/>
          </a:p>
          <a:p>
            <a:pPr marL="914400" lvl="1" indent="-457200">
              <a:buAutoNum type="arabicPeriod"/>
            </a:pPr>
            <a:r>
              <a:rPr lang="ko-KR" altLang="en-US" sz="2400" dirty="0"/>
              <a:t>날짜 선택 시 유효 날짜 검사</a:t>
            </a:r>
            <a:endParaRPr lang="en-US" altLang="ko-KR" sz="2400" dirty="0"/>
          </a:p>
          <a:p>
            <a:pPr marL="914400" lvl="1" indent="-457200">
              <a:buAutoNum type="arabicPeriod"/>
            </a:pPr>
            <a:r>
              <a:rPr lang="ko-KR" altLang="en-US" sz="2400" dirty="0"/>
              <a:t>회원가입시 비밀번호 규칙 제한 및 확인</a:t>
            </a:r>
            <a:endParaRPr lang="en-US" altLang="ko-KR" sz="2400" dirty="0"/>
          </a:p>
          <a:p>
            <a:pPr marL="914400" lvl="1" indent="-457200">
              <a:buAutoNum type="arabicPeriod"/>
            </a:pPr>
            <a:r>
              <a:rPr lang="ko-KR" altLang="en-US" sz="2400" dirty="0"/>
              <a:t>회원가입시 비밀번호 및 이메일 확인 절차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Portability</a:t>
            </a:r>
            <a:r>
              <a:rPr lang="ko-KR" altLang="en-US" sz="2400" dirty="0"/>
              <a:t> </a:t>
            </a:r>
            <a:r>
              <a:rPr lang="en-US" altLang="ko-KR" sz="2400" dirty="0"/>
              <a:t>requirements</a:t>
            </a:r>
          </a:p>
          <a:p>
            <a:pPr marL="914400" lvl="1" indent="-457200">
              <a:buAutoNum type="arabicPeriod"/>
            </a:pPr>
            <a:r>
              <a:rPr lang="ko-KR" altLang="en-US" sz="2400" dirty="0"/>
              <a:t>세가지 이상의 </a:t>
            </a:r>
            <a:r>
              <a:rPr lang="en-US" altLang="ko-KR" sz="2400" dirty="0"/>
              <a:t>Web browser</a:t>
            </a:r>
            <a:r>
              <a:rPr lang="ko-KR" altLang="en-US" sz="2400" dirty="0"/>
              <a:t>에서 동작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Implements requirements</a:t>
            </a:r>
          </a:p>
          <a:p>
            <a:pPr marL="914400" lvl="1" indent="-457200">
              <a:buAutoNum type="arabicPeriod"/>
            </a:pPr>
            <a:r>
              <a:rPr lang="en-US" altLang="ko-KR" sz="2400" dirty="0"/>
              <a:t>JSP</a:t>
            </a:r>
            <a:r>
              <a:rPr lang="ko-KR" altLang="en-US" sz="2400" dirty="0"/>
              <a:t>를 이용한 </a:t>
            </a:r>
            <a:r>
              <a:rPr lang="en-US" altLang="ko-KR" sz="2400" dirty="0"/>
              <a:t>Web Application</a:t>
            </a:r>
          </a:p>
          <a:p>
            <a:pPr marL="914400" lvl="1" indent="-457200">
              <a:buAutoNum type="arabicPeriod"/>
            </a:pPr>
            <a:r>
              <a:rPr lang="en-US" altLang="ko-KR" sz="2400" dirty="0" err="1"/>
              <a:t>Mysql</a:t>
            </a:r>
            <a:r>
              <a:rPr lang="en-US" altLang="ko-KR" sz="2400" dirty="0"/>
              <a:t> </a:t>
            </a:r>
            <a:r>
              <a:rPr lang="ko-KR" altLang="en-US" sz="2400" dirty="0"/>
              <a:t>을 이용한 </a:t>
            </a:r>
            <a:r>
              <a:rPr lang="en-US" altLang="ko-KR" sz="2400" dirty="0"/>
              <a:t>DB </a:t>
            </a:r>
            <a:r>
              <a:rPr lang="ko-KR" altLang="en-US" sz="2400" dirty="0"/>
              <a:t>시스템</a:t>
            </a:r>
            <a:endParaRPr lang="en-US" altLang="ko-KR" sz="2400" dirty="0"/>
          </a:p>
          <a:p>
            <a:pPr marL="914400" lvl="1" indent="-457200">
              <a:buAutoNum type="arabicPeriod"/>
            </a:pPr>
            <a:r>
              <a:rPr lang="en-US" altLang="ko-KR" sz="2400" dirty="0"/>
              <a:t>Prototype </a:t>
            </a:r>
            <a:r>
              <a:rPr lang="ko-KR" altLang="en-US" sz="2400" dirty="0"/>
              <a:t>방식을 사용</a:t>
            </a:r>
            <a:endParaRPr lang="en-US" altLang="ko-KR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D7BC6B-225C-4ADC-92EA-1B6DDDB767BF}"/>
              </a:ext>
            </a:extLst>
          </p:cNvPr>
          <p:cNvSpPr txBox="1"/>
          <p:nvPr/>
        </p:nvSpPr>
        <p:spPr>
          <a:xfrm>
            <a:off x="1043607" y="138482"/>
            <a:ext cx="36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비기능적 요구사항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36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03848" y="3005599"/>
            <a:ext cx="2664296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다이어그램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56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24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Context Diagram</a:t>
            </a:r>
          </a:p>
        </p:txBody>
      </p:sp>
      <p:sp>
        <p:nvSpPr>
          <p:cNvPr id="10" name="직각 삼각형 9"/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CDFCC83D-10B8-FE4D-8CF2-6C27366D7602}"/>
              </a:ext>
            </a:extLst>
          </p:cNvPr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9">
            <a:extLst>
              <a:ext uri="{FF2B5EF4-FFF2-40B4-BE49-F238E27FC236}">
                <a16:creationId xmlns:a16="http://schemas.microsoft.com/office/drawing/2014/main" id="{7E7119FA-48E9-4A41-9305-EC9B5B2B52C1}"/>
              </a:ext>
            </a:extLst>
          </p:cNvPr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794F7C-7953-3341-8DE4-D405DDD27943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162E6-2771-1B49-8AA3-490105243905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779F9F-0CA2-4E9E-A1F5-171DDC80D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42" y="1556794"/>
            <a:ext cx="7963309" cy="296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6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0519F6-9568-4265-8053-2BA1DA3677DE}"/>
              </a:ext>
            </a:extLst>
          </p:cNvPr>
          <p:cNvSpPr txBox="1"/>
          <p:nvPr/>
        </p:nvSpPr>
        <p:spPr>
          <a:xfrm>
            <a:off x="1043607" y="138482"/>
            <a:ext cx="244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Usecase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 Diagram</a:t>
            </a:r>
          </a:p>
        </p:txBody>
      </p:sp>
      <p:sp>
        <p:nvSpPr>
          <p:cNvPr id="20" name="직사각형 8">
            <a:extLst>
              <a:ext uri="{FF2B5EF4-FFF2-40B4-BE49-F238E27FC236}">
                <a16:creationId xmlns:a16="http://schemas.microsoft.com/office/drawing/2014/main" id="{7E7B29A2-2799-854F-91CF-96D16758CC97}"/>
              </a:ext>
            </a:extLst>
          </p:cNvPr>
          <p:cNvSpPr/>
          <p:nvPr/>
        </p:nvSpPr>
        <p:spPr>
          <a:xfrm>
            <a:off x="0" y="133582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9">
            <a:extLst>
              <a:ext uri="{FF2B5EF4-FFF2-40B4-BE49-F238E27FC236}">
                <a16:creationId xmlns:a16="http://schemas.microsoft.com/office/drawing/2014/main" id="{3A2FB131-1C3B-DB4D-930D-47B4FDAA3331}"/>
              </a:ext>
            </a:extLst>
          </p:cNvPr>
          <p:cNvSpPr/>
          <p:nvPr/>
        </p:nvSpPr>
        <p:spPr>
          <a:xfrm rot="5400000">
            <a:off x="714667" y="16658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58390B-E969-9E4A-BEBB-31168A1B7CB0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B68B22-8832-E444-8CF3-1C3B88BD0AFF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E06633-1BAE-4A9B-A5DB-AEE53D248CD9}"/>
              </a:ext>
            </a:extLst>
          </p:cNvPr>
          <p:cNvSpPr/>
          <p:nvPr/>
        </p:nvSpPr>
        <p:spPr>
          <a:xfrm>
            <a:off x="1979713" y="1582677"/>
            <a:ext cx="5400592" cy="4582611"/>
          </a:xfrm>
          <a:prstGeom prst="rect">
            <a:avLst/>
          </a:prstGeom>
          <a:solidFill>
            <a:srgbClr val="DBE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54FD4AB-97BB-462E-A040-DE4456142D03}"/>
              </a:ext>
            </a:extLst>
          </p:cNvPr>
          <p:cNvSpPr/>
          <p:nvPr/>
        </p:nvSpPr>
        <p:spPr>
          <a:xfrm>
            <a:off x="3887924" y="1740956"/>
            <a:ext cx="136815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회원가입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D79147-2FCC-46AA-BF1D-9105A5B3EBBD}"/>
              </a:ext>
            </a:extLst>
          </p:cNvPr>
          <p:cNvSpPr/>
          <p:nvPr/>
        </p:nvSpPr>
        <p:spPr>
          <a:xfrm>
            <a:off x="3877630" y="2314089"/>
            <a:ext cx="136815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로그인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593E85-FD2C-4595-96DC-A582BFBB53BF}"/>
              </a:ext>
            </a:extLst>
          </p:cNvPr>
          <p:cNvSpPr/>
          <p:nvPr/>
        </p:nvSpPr>
        <p:spPr>
          <a:xfrm>
            <a:off x="3387721" y="3209451"/>
            <a:ext cx="117947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검색하기</a:t>
            </a:r>
            <a:endParaRPr lang="en-US" altLang="ko-KR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192179F-B86B-4B88-BCDE-E7AEA69B092B}"/>
              </a:ext>
            </a:extLst>
          </p:cNvPr>
          <p:cNvSpPr/>
          <p:nvPr/>
        </p:nvSpPr>
        <p:spPr>
          <a:xfrm>
            <a:off x="2049105" y="3225600"/>
            <a:ext cx="117947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예약하기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EF6A724-34CB-4FF2-86F3-A9DF3128FC4C}"/>
              </a:ext>
            </a:extLst>
          </p:cNvPr>
          <p:cNvSpPr/>
          <p:nvPr/>
        </p:nvSpPr>
        <p:spPr>
          <a:xfrm>
            <a:off x="6051110" y="3209451"/>
            <a:ext cx="117947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방 등록하기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FFC00BB-13F9-44EF-844A-FE4F76274E0F}"/>
              </a:ext>
            </a:extLst>
          </p:cNvPr>
          <p:cNvSpPr/>
          <p:nvPr/>
        </p:nvSpPr>
        <p:spPr>
          <a:xfrm>
            <a:off x="4683865" y="3212976"/>
            <a:ext cx="1179472" cy="79208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예약</a:t>
            </a:r>
            <a:endParaRPr lang="en-US" altLang="ko-KR" sz="1200" dirty="0"/>
          </a:p>
          <a:p>
            <a:pPr algn="ctr"/>
            <a:r>
              <a:rPr lang="ko-KR" altLang="en-US" sz="1200" dirty="0"/>
              <a:t>허가 </a:t>
            </a:r>
            <a:endParaRPr lang="en-US" altLang="ko-KR" sz="1200" dirty="0"/>
          </a:p>
          <a:p>
            <a:pPr algn="ctr"/>
            <a:r>
              <a:rPr lang="ko-KR" altLang="en-US" sz="1200" dirty="0"/>
              <a:t>취소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4ADEA8-FAAE-4171-89E8-270FE9E67BB8}"/>
              </a:ext>
            </a:extLst>
          </p:cNvPr>
          <p:cNvSpPr/>
          <p:nvPr/>
        </p:nvSpPr>
        <p:spPr>
          <a:xfrm>
            <a:off x="3540238" y="1335821"/>
            <a:ext cx="1967866" cy="324246"/>
          </a:xfrm>
          <a:prstGeom prst="rect">
            <a:avLst/>
          </a:prstGeom>
          <a:solidFill>
            <a:srgbClr val="DBE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방 공유 시스템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F1F619D-7737-42B2-996D-24F5BDD9484E}"/>
              </a:ext>
            </a:extLst>
          </p:cNvPr>
          <p:cNvSpPr/>
          <p:nvPr/>
        </p:nvSpPr>
        <p:spPr>
          <a:xfrm>
            <a:off x="3916860" y="5008402"/>
            <a:ext cx="136815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신고하기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5226AF5-3D41-4807-B95E-FFDDD8792DD1}"/>
              </a:ext>
            </a:extLst>
          </p:cNvPr>
          <p:cNvSpPr/>
          <p:nvPr/>
        </p:nvSpPr>
        <p:spPr>
          <a:xfrm>
            <a:off x="3916860" y="4452926"/>
            <a:ext cx="136815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별점주기</a:t>
            </a:r>
          </a:p>
        </p:txBody>
      </p:sp>
      <p:pic>
        <p:nvPicPr>
          <p:cNvPr id="9" name="그래픽 8" descr="남자">
            <a:extLst>
              <a:ext uri="{FF2B5EF4-FFF2-40B4-BE49-F238E27FC236}">
                <a16:creationId xmlns:a16="http://schemas.microsoft.com/office/drawing/2014/main" id="{E8F8EAFD-D809-48E6-9AE3-B73960687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6013" y="2953483"/>
            <a:ext cx="914400" cy="914400"/>
          </a:xfrm>
          <a:prstGeom prst="rect">
            <a:avLst/>
          </a:prstGeom>
        </p:spPr>
      </p:pic>
      <p:pic>
        <p:nvPicPr>
          <p:cNvPr id="24" name="그래픽 23" descr="남자">
            <a:extLst>
              <a:ext uri="{FF2B5EF4-FFF2-40B4-BE49-F238E27FC236}">
                <a16:creationId xmlns:a16="http://schemas.microsoft.com/office/drawing/2014/main" id="{A07339D3-EC53-4028-BECA-7E101912E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534" y="2896317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592D6B-6579-4A40-BC8A-9DC9A7F26732}"/>
              </a:ext>
            </a:extLst>
          </p:cNvPr>
          <p:cNvSpPr txBox="1"/>
          <p:nvPr/>
        </p:nvSpPr>
        <p:spPr>
          <a:xfrm>
            <a:off x="7461534" y="3858322"/>
            <a:ext cx="91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공급자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6D131-60B7-4F11-9CF8-51C633F1643F}"/>
              </a:ext>
            </a:extLst>
          </p:cNvPr>
          <p:cNvSpPr txBox="1"/>
          <p:nvPr/>
        </p:nvSpPr>
        <p:spPr>
          <a:xfrm>
            <a:off x="1136013" y="3905311"/>
            <a:ext cx="93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수요자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00EA773E-0725-413A-9F80-B275E3945468}"/>
              </a:ext>
            </a:extLst>
          </p:cNvPr>
          <p:cNvCxnSpPr>
            <a:stCxn id="9" idx="0"/>
            <a:endCxn id="3" idx="2"/>
          </p:cNvCxnSpPr>
          <p:nvPr/>
        </p:nvCxnSpPr>
        <p:spPr>
          <a:xfrm rot="5400000" flipH="1" flipV="1">
            <a:off x="2242317" y="1307877"/>
            <a:ext cx="996503" cy="22947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61B4F58-0F95-47D7-92EE-CC08926756CA}"/>
              </a:ext>
            </a:extLst>
          </p:cNvPr>
          <p:cNvCxnSpPr>
            <a:stCxn id="9" idx="0"/>
            <a:endCxn id="12" idx="2"/>
          </p:cNvCxnSpPr>
          <p:nvPr/>
        </p:nvCxnSpPr>
        <p:spPr>
          <a:xfrm rot="5400000" flipH="1" flipV="1">
            <a:off x="2523736" y="1599590"/>
            <a:ext cx="423370" cy="22844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10193B1A-B463-4FB5-A4A3-64A4A0AE7D8F}"/>
              </a:ext>
            </a:extLst>
          </p:cNvPr>
          <p:cNvCxnSpPr>
            <a:stCxn id="24" idx="0"/>
            <a:endCxn id="3" idx="6"/>
          </p:cNvCxnSpPr>
          <p:nvPr/>
        </p:nvCxnSpPr>
        <p:spPr>
          <a:xfrm rot="16200000" flipV="1">
            <a:off x="6117737" y="1095320"/>
            <a:ext cx="939337" cy="26626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DD46FCB-07A6-4F9B-8B45-782538E3B27E}"/>
              </a:ext>
            </a:extLst>
          </p:cNvPr>
          <p:cNvCxnSpPr>
            <a:stCxn id="24" idx="0"/>
            <a:endCxn id="12" idx="6"/>
          </p:cNvCxnSpPr>
          <p:nvPr/>
        </p:nvCxnSpPr>
        <p:spPr>
          <a:xfrm rot="16200000" flipV="1">
            <a:off x="6399156" y="1376739"/>
            <a:ext cx="366204" cy="26729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64975769-6AEB-49C1-B837-B000979DE45B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rot="5400000">
            <a:off x="4037925" y="2685670"/>
            <a:ext cx="463314" cy="5842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8A589E54-CDF4-4733-9AA4-3467DD9122A2}"/>
              </a:ext>
            </a:extLst>
          </p:cNvPr>
          <p:cNvCxnSpPr>
            <a:endCxn id="16" idx="0"/>
          </p:cNvCxnSpPr>
          <p:nvPr/>
        </p:nvCxnSpPr>
        <p:spPr>
          <a:xfrm>
            <a:off x="4576809" y="2777404"/>
            <a:ext cx="696792" cy="4355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1694DEDB-E49F-4A01-95A8-E464B73F8B6E}"/>
              </a:ext>
            </a:extLst>
          </p:cNvPr>
          <p:cNvCxnSpPr>
            <a:endCxn id="14" idx="0"/>
          </p:cNvCxnSpPr>
          <p:nvPr/>
        </p:nvCxnSpPr>
        <p:spPr>
          <a:xfrm rot="10800000" flipV="1">
            <a:off x="2638841" y="2780928"/>
            <a:ext cx="1943454" cy="4446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199147E5-6BBF-49AE-A333-013F3154A338}"/>
              </a:ext>
            </a:extLst>
          </p:cNvPr>
          <p:cNvCxnSpPr>
            <a:endCxn id="15" idx="0"/>
          </p:cNvCxnSpPr>
          <p:nvPr/>
        </p:nvCxnSpPr>
        <p:spPr>
          <a:xfrm>
            <a:off x="4582295" y="2802230"/>
            <a:ext cx="2058551" cy="4072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F9601256-5D89-479E-9327-15ECEB17BC39}"/>
              </a:ext>
            </a:extLst>
          </p:cNvPr>
          <p:cNvCxnSpPr>
            <a:stCxn id="16" idx="4"/>
            <a:endCxn id="21" idx="6"/>
          </p:cNvCxnSpPr>
          <p:nvPr/>
        </p:nvCxnSpPr>
        <p:spPr>
          <a:xfrm rot="16200000" flipH="1">
            <a:off x="4947363" y="4331301"/>
            <a:ext cx="663886" cy="11411"/>
          </a:xfrm>
          <a:prstGeom prst="bentConnector4">
            <a:avLst>
              <a:gd name="adj1" fmla="val 33730"/>
              <a:gd name="adj2" fmla="val 717146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AFC00CEE-CD0A-44D9-8490-B22F36419B1D}"/>
              </a:ext>
            </a:extLst>
          </p:cNvPr>
          <p:cNvCxnSpPr>
            <a:endCxn id="19" idx="6"/>
          </p:cNvCxnSpPr>
          <p:nvPr/>
        </p:nvCxnSpPr>
        <p:spPr>
          <a:xfrm rot="16200000" flipH="1">
            <a:off x="4669625" y="4609038"/>
            <a:ext cx="1219363" cy="11412"/>
          </a:xfrm>
          <a:prstGeom prst="bentConnector4">
            <a:avLst>
              <a:gd name="adj1" fmla="val 41142"/>
              <a:gd name="adj2" fmla="val 210315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7C7665A1-766B-4A2B-ACCD-0EF760F08E93}"/>
              </a:ext>
            </a:extLst>
          </p:cNvPr>
          <p:cNvCxnSpPr>
            <a:stCxn id="14" idx="4"/>
            <a:endCxn id="21" idx="2"/>
          </p:cNvCxnSpPr>
          <p:nvPr/>
        </p:nvCxnSpPr>
        <p:spPr>
          <a:xfrm rot="16200000" flipH="1">
            <a:off x="2772199" y="3524289"/>
            <a:ext cx="1011302" cy="12780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606DA976-5FC8-4045-BBF7-BD3319710240}"/>
              </a:ext>
            </a:extLst>
          </p:cNvPr>
          <p:cNvCxnSpPr>
            <a:stCxn id="14" idx="4"/>
            <a:endCxn id="19" idx="2"/>
          </p:cNvCxnSpPr>
          <p:nvPr/>
        </p:nvCxnSpPr>
        <p:spPr>
          <a:xfrm rot="16200000" flipH="1">
            <a:off x="2494461" y="3802027"/>
            <a:ext cx="1566778" cy="12780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85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2929071"/>
            <a:ext cx="51125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Architecture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68269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79558" y="-307239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6948" y="161536"/>
            <a:ext cx="288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Architecture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model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33" y="8823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25418-175A-451B-A1AF-6F2DEB26B125}"/>
              </a:ext>
            </a:extLst>
          </p:cNvPr>
          <p:cNvSpPr txBox="1"/>
          <p:nvPr/>
        </p:nvSpPr>
        <p:spPr>
          <a:xfrm>
            <a:off x="1043608" y="724142"/>
            <a:ext cx="7272807" cy="579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기능 추가 구현 및 </a:t>
            </a:r>
            <a:r>
              <a:rPr lang="en-US" altLang="ko-KR" sz="2400" dirty="0"/>
              <a:t>DB</a:t>
            </a:r>
            <a:r>
              <a:rPr lang="ko-KR" altLang="en-US" sz="2400" dirty="0"/>
              <a:t> 연동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UI </a:t>
            </a:r>
            <a:r>
              <a:rPr lang="ko-KR" altLang="en-US" sz="2400" dirty="0"/>
              <a:t>구현 </a:t>
            </a:r>
            <a:r>
              <a:rPr lang="en-US" altLang="ko-KR" sz="2400" dirty="0"/>
              <a:t>(web </a:t>
            </a:r>
            <a:r>
              <a:rPr lang="ko-KR" altLang="en-US" sz="2400" dirty="0"/>
              <a:t>기반</a:t>
            </a:r>
            <a:r>
              <a:rPr lang="en-US" altLang="ko-KR" sz="2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C00000"/>
                </a:solidFill>
              </a:rPr>
              <a:t>	  =&gt; </a:t>
            </a:r>
            <a:r>
              <a:rPr lang="ko-KR" altLang="en-US" sz="2400" dirty="0">
                <a:solidFill>
                  <a:srgbClr val="C00000"/>
                </a:solidFill>
              </a:rPr>
              <a:t>계층화 패턴 </a:t>
            </a:r>
            <a:r>
              <a:rPr lang="en-US" altLang="ko-KR" sz="2400" dirty="0">
                <a:solidFill>
                  <a:srgbClr val="C00000"/>
                </a:solidFill>
              </a:rPr>
              <a:t>(</a:t>
            </a:r>
            <a:r>
              <a:rPr lang="en-US" sz="2400" dirty="0">
                <a:solidFill>
                  <a:srgbClr val="C00000"/>
                </a:solidFill>
              </a:rPr>
              <a:t>Layered pattern)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882697-2C9F-E049-99B7-629A2155C758}"/>
              </a:ext>
            </a:extLst>
          </p:cNvPr>
          <p:cNvGrpSpPr/>
          <p:nvPr/>
        </p:nvGrpSpPr>
        <p:grpSpPr>
          <a:xfrm>
            <a:off x="1763687" y="2051578"/>
            <a:ext cx="6552727" cy="3136906"/>
            <a:chOff x="2405112" y="2564904"/>
            <a:chExt cx="3103022" cy="31369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9EC512F-6FD6-FC42-B688-7533A1B1F6ED}"/>
                </a:ext>
              </a:extLst>
            </p:cNvPr>
            <p:cNvSpPr/>
            <p:nvPr/>
          </p:nvSpPr>
          <p:spPr>
            <a:xfrm>
              <a:off x="2405112" y="2564904"/>
              <a:ext cx="3102991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(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web-html&amp;css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ADF373-7051-4E46-9995-25AF6301B975}"/>
                </a:ext>
              </a:extLst>
            </p:cNvPr>
            <p:cNvSpPr/>
            <p:nvPr/>
          </p:nvSpPr>
          <p:spPr>
            <a:xfrm>
              <a:off x="2405143" y="3428999"/>
              <a:ext cx="3102991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User interface management, Web function</a:t>
              </a:r>
            </a:p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(Java servlet + apache + tomcat +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jsp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C468D2-05D1-E649-8B15-8B3764D075E7}"/>
                </a:ext>
              </a:extLst>
            </p:cNvPr>
            <p:cNvSpPr/>
            <p:nvPr/>
          </p:nvSpPr>
          <p:spPr>
            <a:xfrm>
              <a:off x="2405112" y="4293812"/>
              <a:ext cx="3102991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management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0B82FE-5843-FC4C-978A-C9154FF66EF6}"/>
                </a:ext>
              </a:extLst>
            </p:cNvPr>
            <p:cNvSpPr/>
            <p:nvPr/>
          </p:nvSpPr>
          <p:spPr>
            <a:xfrm>
              <a:off x="2405112" y="5125746"/>
              <a:ext cx="3102991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Database</a:t>
              </a:r>
            </a:p>
          </p:txBody>
        </p:sp>
      </p:grpSp>
      <p:sp>
        <p:nvSpPr>
          <p:cNvPr id="15" name="직각 삼각형 9">
            <a:extLst>
              <a:ext uri="{FF2B5EF4-FFF2-40B4-BE49-F238E27FC236}">
                <a16:creationId xmlns:a16="http://schemas.microsoft.com/office/drawing/2014/main" id="{D6F347D8-005C-364C-814F-71D065263CD6}"/>
              </a:ext>
            </a:extLst>
          </p:cNvPr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8">
            <a:extLst>
              <a:ext uri="{FF2B5EF4-FFF2-40B4-BE49-F238E27FC236}">
                <a16:creationId xmlns:a16="http://schemas.microsoft.com/office/drawing/2014/main" id="{64E60828-18F5-4E46-AC15-EC67238BC9C4}"/>
              </a:ext>
            </a:extLst>
          </p:cNvPr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9">
            <a:extLst>
              <a:ext uri="{FF2B5EF4-FFF2-40B4-BE49-F238E27FC236}">
                <a16:creationId xmlns:a16="http://schemas.microsoft.com/office/drawing/2014/main" id="{B29C3B39-7473-6646-B89A-75919E19EA7A}"/>
              </a:ext>
            </a:extLst>
          </p:cNvPr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DCE065-8AF2-1F4D-B9A8-EA49531452B0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88159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2929071"/>
            <a:ext cx="51125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Process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Model 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및 개발 단계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20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40E9CAD-CCC2-3D45-B3F0-FB6882154242}"/>
              </a:ext>
            </a:extLst>
          </p:cNvPr>
          <p:cNvCxnSpPr/>
          <p:nvPr/>
        </p:nvCxnSpPr>
        <p:spPr>
          <a:xfrm>
            <a:off x="679558" y="-307239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DA05F5B-2DB7-A94E-92C7-EE47E2F57D6C}"/>
              </a:ext>
            </a:extLst>
          </p:cNvPr>
          <p:cNvCxnSpPr/>
          <p:nvPr/>
        </p:nvCxnSpPr>
        <p:spPr>
          <a:xfrm flipH="1">
            <a:off x="683568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A7D2CE-1A1F-3140-BDE2-7C32E8B181DB}"/>
              </a:ext>
            </a:extLst>
          </p:cNvPr>
          <p:cNvSpPr txBox="1"/>
          <p:nvPr/>
        </p:nvSpPr>
        <p:spPr>
          <a:xfrm>
            <a:off x="827584" y="161536"/>
            <a:ext cx="288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Process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model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변경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)</a:t>
            </a:r>
          </a:p>
        </p:txBody>
      </p:sp>
      <p:sp>
        <p:nvSpPr>
          <p:cNvPr id="7" name="직사각형 8">
            <a:extLst>
              <a:ext uri="{FF2B5EF4-FFF2-40B4-BE49-F238E27FC236}">
                <a16:creationId xmlns:a16="http://schemas.microsoft.com/office/drawing/2014/main" id="{8D95BCB1-2C52-E24F-AA8A-1D03B6D9263E}"/>
              </a:ext>
            </a:extLst>
          </p:cNvPr>
          <p:cNvSpPr/>
          <p:nvPr/>
        </p:nvSpPr>
        <p:spPr>
          <a:xfrm>
            <a:off x="2433" y="8823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9">
            <a:extLst>
              <a:ext uri="{FF2B5EF4-FFF2-40B4-BE49-F238E27FC236}">
                <a16:creationId xmlns:a16="http://schemas.microsoft.com/office/drawing/2014/main" id="{0F865C47-191E-3647-9E82-D217576A69A7}"/>
              </a:ext>
            </a:extLst>
          </p:cNvPr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1A20DE-A5E5-6841-9A4A-46328466457B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069130-41E4-3942-9570-CB572E5874B1}"/>
              </a:ext>
            </a:extLst>
          </p:cNvPr>
          <p:cNvSpPr txBox="1"/>
          <p:nvPr/>
        </p:nvSpPr>
        <p:spPr>
          <a:xfrm>
            <a:off x="946157" y="724142"/>
            <a:ext cx="8074285" cy="579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Prototyping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2400" dirty="0">
                <a:highlight>
                  <a:srgbClr val="C0C0C0"/>
                </a:highlight>
              </a:rPr>
              <a:t>단계별 개발 내용</a:t>
            </a:r>
            <a:endParaRPr lang="en-US" altLang="ko-KR" sz="2400" dirty="0">
              <a:highlight>
                <a:srgbClr val="C0C0C0"/>
              </a:highlight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/>
              <a:t>기존 프로그램 분석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altLang="ko-KR" sz="2400" dirty="0"/>
              <a:t>web </a:t>
            </a:r>
            <a:r>
              <a:rPr lang="ko-KR" altLang="en-US" sz="2400" dirty="0"/>
              <a:t>기반의 인터페이스 구성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3.</a:t>
            </a:r>
            <a:r>
              <a:rPr lang="ko-KR" altLang="en-US" sz="2400" dirty="0"/>
              <a:t> </a:t>
            </a:r>
            <a:r>
              <a:rPr lang="en-US" altLang="ko-KR" sz="2400" dirty="0"/>
              <a:t> DB </a:t>
            </a:r>
            <a:r>
              <a:rPr lang="ko-KR" altLang="en-US" sz="2400" dirty="0"/>
              <a:t>모델 설계 및 구현</a:t>
            </a:r>
            <a:endParaRPr lang="en-US" altLang="ko-KR" sz="1200" dirty="0"/>
          </a:p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en-US" altLang="ko-KR" sz="2400" dirty="0"/>
              <a:t>Web</a:t>
            </a:r>
            <a:r>
              <a:rPr lang="ko-KR" altLang="en-US" sz="2400" dirty="0"/>
              <a:t>프로그램의 기능 구현 및 </a:t>
            </a:r>
            <a:r>
              <a:rPr lang="en-US" altLang="ko-KR" sz="2400" dirty="0"/>
              <a:t>DB </a:t>
            </a:r>
            <a:r>
              <a:rPr lang="ko-KR" altLang="en-US" sz="2400" dirty="0"/>
              <a:t>연결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ko-KR" altLang="en-US" sz="2400" dirty="0"/>
              <a:t>추가 기능 구현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400" dirty="0"/>
              <a:t>1. </a:t>
            </a:r>
            <a:r>
              <a:rPr lang="ko-KR" altLang="en-US" sz="2400" dirty="0"/>
              <a:t>회원가입 및 로그인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400" dirty="0"/>
              <a:t>2. </a:t>
            </a:r>
            <a:r>
              <a:rPr lang="ko-KR" altLang="en-US" sz="2400" dirty="0"/>
              <a:t>검색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별점</a:t>
            </a:r>
            <a:r>
              <a:rPr lang="en-US" altLang="ko-KR" sz="2400" dirty="0"/>
              <a:t>, </a:t>
            </a:r>
            <a:r>
              <a:rPr lang="ko-KR" altLang="en-US" sz="2400" dirty="0"/>
              <a:t>후기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400" dirty="0"/>
              <a:t>3. </a:t>
            </a:r>
            <a:r>
              <a:rPr lang="ko-KR" altLang="en-US" sz="2400" dirty="0"/>
              <a:t>신고하기</a:t>
            </a:r>
            <a:endParaRPr lang="en-US" altLang="ko-KR" sz="2400" dirty="0"/>
          </a:p>
        </p:txBody>
      </p:sp>
      <p:sp>
        <p:nvSpPr>
          <p:cNvPr id="11" name="직각 삼각형 9">
            <a:extLst>
              <a:ext uri="{FF2B5EF4-FFF2-40B4-BE49-F238E27FC236}">
                <a16:creationId xmlns:a16="http://schemas.microsoft.com/office/drawing/2014/main" id="{EBE6DB46-2078-E642-99E9-1DE36109D8E5}"/>
              </a:ext>
            </a:extLst>
          </p:cNvPr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8">
            <a:extLst>
              <a:ext uri="{FF2B5EF4-FFF2-40B4-BE49-F238E27FC236}">
                <a16:creationId xmlns:a16="http://schemas.microsoft.com/office/drawing/2014/main" id="{D20FA72C-9357-E94E-B469-445CA6C55939}"/>
              </a:ext>
            </a:extLst>
          </p:cNvPr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9">
            <a:extLst>
              <a:ext uri="{FF2B5EF4-FFF2-40B4-BE49-F238E27FC236}">
                <a16:creationId xmlns:a16="http://schemas.microsoft.com/office/drawing/2014/main" id="{887F040D-C457-CD4B-9572-99DFF4913DD8}"/>
              </a:ext>
            </a:extLst>
          </p:cNvPr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22AC44-72D6-CD40-8089-FA567ED5412B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8C40EB-071A-D941-8EC2-D1821BE40550}"/>
              </a:ext>
            </a:extLst>
          </p:cNvPr>
          <p:cNvSpPr txBox="1"/>
          <p:nvPr/>
        </p:nvSpPr>
        <p:spPr>
          <a:xfrm>
            <a:off x="954593" y="42805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90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700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9092" y="2012638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CONTENTS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7" y="1866731"/>
            <a:ext cx="3333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6</a:t>
            </a:r>
            <a:r>
              <a:rPr lang="ko-KR" altLang="en-US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조 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Presentation 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995936" y="1880379"/>
            <a:ext cx="0" cy="3096101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27984" y="1484784"/>
            <a:ext cx="3904508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팀원 소개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프로젝트 주제 및 완료 현황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프로젝트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requirement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Architecture model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Diagram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Context diagram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Use case diagram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Process model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단계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22899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23828" y="3005599"/>
            <a:ext cx="3096344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팀 소개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Team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팀 소개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B000AB-D70B-9B41-A536-57F5E86A44ED}"/>
              </a:ext>
            </a:extLst>
          </p:cNvPr>
          <p:cNvGrpSpPr/>
          <p:nvPr/>
        </p:nvGrpSpPr>
        <p:grpSpPr>
          <a:xfrm>
            <a:off x="1376420" y="1628800"/>
            <a:ext cx="6552718" cy="2016221"/>
            <a:chOff x="1331650" y="1196758"/>
            <a:chExt cx="6552718" cy="80648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A171317D-A32F-4AB4-A8D6-DDCB69378FE5}"/>
                </a:ext>
              </a:extLst>
            </p:cNvPr>
            <p:cNvSpPr/>
            <p:nvPr/>
          </p:nvSpPr>
          <p:spPr>
            <a:xfrm>
              <a:off x="1331650" y="1196758"/>
              <a:ext cx="2664296" cy="8064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문준범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조장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-database design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-additional functions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C6244AD-C634-4FBD-AF93-410A8C097532}"/>
                </a:ext>
              </a:extLst>
            </p:cNvPr>
            <p:cNvSpPr/>
            <p:nvPr/>
          </p:nvSpPr>
          <p:spPr>
            <a:xfrm>
              <a:off x="5220081" y="1196758"/>
              <a:ext cx="2664287" cy="8064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윤다은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Web design</a:t>
              </a:r>
            </a:p>
            <a:p>
              <a:pPr marL="285750" indent="-285750" algn="ctr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Additional functions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9538239-37D8-4F9D-B343-B54364C71F3D}"/>
              </a:ext>
            </a:extLst>
          </p:cNvPr>
          <p:cNvGrpSpPr/>
          <p:nvPr/>
        </p:nvGrpSpPr>
        <p:grpSpPr>
          <a:xfrm>
            <a:off x="1412046" y="4077072"/>
            <a:ext cx="6552718" cy="2016221"/>
            <a:chOff x="1412046" y="4077072"/>
            <a:chExt cx="6552718" cy="2016221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0DDEFF2-49ED-46A6-A15B-37345DD30E09}"/>
                </a:ext>
              </a:extLst>
            </p:cNvPr>
            <p:cNvSpPr/>
            <p:nvPr/>
          </p:nvSpPr>
          <p:spPr>
            <a:xfrm>
              <a:off x="1412046" y="4077072"/>
              <a:ext cx="2664296" cy="20162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이강일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4688DCC-CF5B-4BAD-BF3E-A1BDAAE1BECE}"/>
                </a:ext>
              </a:extLst>
            </p:cNvPr>
            <p:cNvSpPr/>
            <p:nvPr/>
          </p:nvSpPr>
          <p:spPr>
            <a:xfrm>
              <a:off x="5300477" y="4077072"/>
              <a:ext cx="2664287" cy="20162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표준식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61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7755 L -4.16667E-6 0.1724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91680" y="2978385"/>
            <a:ext cx="5472607" cy="901229"/>
            <a:chOff x="3720990" y="3152001"/>
            <a:chExt cx="2260660" cy="901229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22606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프로젝트 주제 및 완료현황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7936" y="3683898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Subject &amp; Final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63EF9A8-0978-AB4E-B0B7-E41A88EC0142}"/>
              </a:ext>
            </a:extLst>
          </p:cNvPr>
          <p:cNvGrpSpPr/>
          <p:nvPr/>
        </p:nvGrpSpPr>
        <p:grpSpPr>
          <a:xfrm>
            <a:off x="786408" y="482281"/>
            <a:ext cx="7571184" cy="5893437"/>
            <a:chOff x="412437" y="269169"/>
            <a:chExt cx="7571184" cy="58934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E3E6F3F-F1ED-D84E-9B1B-ACD74ED57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437" y="269169"/>
              <a:ext cx="7571184" cy="5893437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5917D0D-3562-5F4E-95F5-269965ECAAF8}"/>
                    </a:ext>
                  </a:extLst>
                </p14:cNvPr>
                <p14:cNvContentPartPr/>
                <p14:nvPr/>
              </p14:nvContentPartPr>
              <p14:xfrm>
                <a:off x="1198681" y="595808"/>
                <a:ext cx="590400" cy="212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5917D0D-3562-5F4E-95F5-269965ECAA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89681" y="586808"/>
                  <a:ext cx="608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BD83A52-E85F-3E49-A23E-F7B4A25264F6}"/>
                    </a:ext>
                  </a:extLst>
                </p14:cNvPr>
                <p14:cNvContentPartPr/>
                <p14:nvPr/>
              </p14:nvContentPartPr>
              <p14:xfrm>
                <a:off x="497761" y="1958768"/>
                <a:ext cx="1140840" cy="382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BD83A52-E85F-3E49-A23E-F7B4A25264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8761" y="1950128"/>
                  <a:ext cx="11584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D8C00F-1287-9649-8E58-68D19F4E4D49}"/>
                    </a:ext>
                  </a:extLst>
                </p14:cNvPr>
                <p14:cNvContentPartPr/>
                <p14:nvPr/>
              </p14:nvContentPartPr>
              <p14:xfrm>
                <a:off x="493081" y="2890448"/>
                <a:ext cx="1212480" cy="325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D8C00F-1287-9649-8E58-68D19F4E4D4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4441" y="2881808"/>
                  <a:ext cx="12301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B667FB1-8B5D-DF4A-A13D-2B502F36EF0F}"/>
                    </a:ext>
                  </a:extLst>
                </p14:cNvPr>
                <p14:cNvContentPartPr/>
                <p14:nvPr/>
              </p14:nvContentPartPr>
              <p14:xfrm>
                <a:off x="445921" y="4752368"/>
                <a:ext cx="1191240" cy="450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B667FB1-8B5D-DF4A-A13D-2B502F36EF0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6918" y="4743728"/>
                  <a:ext cx="1208885" cy="46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343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프로젝트 주제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A35C3-B4CF-45D2-B688-82D49E516E8A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CE463C-4112-4749-909D-E2CDFB9F7423}"/>
              </a:ext>
            </a:extLst>
          </p:cNvPr>
          <p:cNvSpPr txBox="1"/>
          <p:nvPr/>
        </p:nvSpPr>
        <p:spPr>
          <a:xfrm>
            <a:off x="1075485" y="1124744"/>
            <a:ext cx="7638603" cy="377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2000" dirty="0"/>
              <a:t>대학가에는 방학</a:t>
            </a:r>
            <a:r>
              <a:rPr lang="en-US" altLang="ko-KR" sz="2000" dirty="0"/>
              <a:t>,</a:t>
            </a:r>
            <a:r>
              <a:rPr lang="ko-KR" altLang="en-US" sz="2000" dirty="0"/>
              <a:t> 연휴 시즌에 빈방이 자주 발생</a:t>
            </a:r>
            <a:endParaRPr lang="ko" altLang="en-US" sz="2000" dirty="0"/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" altLang="en-US" sz="2000" dirty="0"/>
              <a:t>또는</a:t>
            </a:r>
            <a:r>
              <a:rPr lang="ko-KR" altLang="en-US" sz="2000" dirty="0"/>
              <a:t> 개인적인 사정으로 인해 방을 비우는 상황이 빈번히 발생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2400" dirty="0"/>
              <a:t>이러한 경우</a:t>
            </a:r>
            <a:r>
              <a:rPr lang="en-US" altLang="ko-KR" sz="2400" dirty="0"/>
              <a:t>,</a:t>
            </a:r>
            <a:r>
              <a:rPr lang="ko-KR" altLang="en-US" sz="2400" dirty="0"/>
              <a:t> 빈 방을 </a:t>
            </a:r>
            <a:r>
              <a:rPr lang="ko-KR" altLang="en-US" sz="2400" b="1" dirty="0"/>
              <a:t>유상대여</a:t>
            </a:r>
            <a:r>
              <a:rPr lang="ko-KR" altLang="en-US" sz="2400" dirty="0"/>
              <a:t>해주는 시스템 개발</a:t>
            </a:r>
            <a:endParaRPr lang="en-US" altLang="ko-KR" sz="2400" dirty="0"/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" altLang="en-US" sz="2000" dirty="0"/>
              <a:t>수요자와 공급자를 </a:t>
            </a:r>
            <a:r>
              <a:rPr lang="ko" altLang="en-US" sz="2000" u="sng" dirty="0"/>
              <a:t>편리하게</a:t>
            </a:r>
            <a:r>
              <a:rPr lang="ko" altLang="en-US" sz="2000" dirty="0"/>
              <a:t> 연결 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" altLang="en-US" sz="2000" dirty="0"/>
              <a:t>수요자와</a:t>
            </a:r>
            <a:r>
              <a:rPr lang="ko-KR" altLang="en-US" sz="2000" dirty="0"/>
              <a:t> 공급자를 </a:t>
            </a:r>
            <a:r>
              <a:rPr lang="ko-KR" altLang="en-US" sz="2000" u="sng" dirty="0"/>
              <a:t>안전하게</a:t>
            </a:r>
            <a:r>
              <a:rPr lang="ko-KR" altLang="en-US" sz="2000" dirty="0"/>
              <a:t> 연결</a:t>
            </a:r>
            <a:endParaRPr lang="ko" altLang="en-US" sz="20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0519F6-9568-4265-8053-2BA1DA3677DE}"/>
              </a:ext>
            </a:extLst>
          </p:cNvPr>
          <p:cNvSpPr txBox="1"/>
          <p:nvPr/>
        </p:nvSpPr>
        <p:spPr>
          <a:xfrm>
            <a:off x="1043607" y="138482"/>
            <a:ext cx="244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프로젝트 진행상황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9D7EB-0177-46E2-8B03-6694A17C0F45}"/>
              </a:ext>
            </a:extLst>
          </p:cNvPr>
          <p:cNvSpPr txBox="1"/>
          <p:nvPr/>
        </p:nvSpPr>
        <p:spPr>
          <a:xfrm>
            <a:off x="1241466" y="1051663"/>
            <a:ext cx="76510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/>
              <a:t>CLI</a:t>
            </a:r>
            <a:r>
              <a:rPr lang="ko-KR" altLang="en-US" sz="2400" dirty="0"/>
              <a:t>방식에서 </a:t>
            </a:r>
            <a:r>
              <a:rPr lang="en-US" altLang="ko-KR" sz="2400" dirty="0"/>
              <a:t>Dynamic web</a:t>
            </a:r>
            <a:r>
              <a:rPr lang="ko-KR" altLang="en-US" sz="2400" dirty="0"/>
              <a:t>기반의 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ko-KR" altLang="en-US" sz="2400" dirty="0"/>
              <a:t>웹프로그램으로 변경완료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2.</a:t>
            </a:r>
            <a:r>
              <a:rPr lang="ko-KR" altLang="en-US" sz="2400" dirty="0"/>
              <a:t> 실시간 연동 </a:t>
            </a:r>
            <a:r>
              <a:rPr lang="en-US" altLang="ko-KR" sz="2400" dirty="0"/>
              <a:t>DB </a:t>
            </a:r>
            <a:r>
              <a:rPr lang="ko-KR" altLang="en-US" sz="2400" dirty="0"/>
              <a:t>구축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3. DB</a:t>
            </a:r>
            <a:r>
              <a:rPr lang="ko-KR" altLang="en-US" sz="2400" dirty="0"/>
              <a:t>를 이용한 검색 기능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구현된 기능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회원가입</a:t>
            </a:r>
            <a:r>
              <a:rPr lang="en-US" altLang="ko-KR" sz="2400" dirty="0"/>
              <a:t>, </a:t>
            </a:r>
            <a:r>
              <a:rPr lang="ko-KR" altLang="en-US" sz="2400" dirty="0"/>
              <a:t>로그인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방 정보등록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방 예약</a:t>
            </a:r>
            <a:r>
              <a:rPr lang="en-US" altLang="ko-KR" sz="2400" dirty="0"/>
              <a:t>, </a:t>
            </a:r>
            <a:r>
              <a:rPr lang="ko-KR" altLang="en-US" sz="2400" dirty="0"/>
              <a:t>대여 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사용자 신고 기능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 err="1"/>
              <a:t>별점기능</a:t>
            </a:r>
            <a:r>
              <a:rPr lang="ko-KR" altLang="en-US" sz="2400" dirty="0"/>
              <a:t> 미완성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</p:txBody>
      </p:sp>
      <p:sp>
        <p:nvSpPr>
          <p:cNvPr id="20" name="직사각형 8">
            <a:extLst>
              <a:ext uri="{FF2B5EF4-FFF2-40B4-BE49-F238E27FC236}">
                <a16:creationId xmlns:a16="http://schemas.microsoft.com/office/drawing/2014/main" id="{7E7B29A2-2799-854F-91CF-96D16758CC97}"/>
              </a:ext>
            </a:extLst>
          </p:cNvPr>
          <p:cNvSpPr/>
          <p:nvPr/>
        </p:nvSpPr>
        <p:spPr>
          <a:xfrm>
            <a:off x="0" y="133582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9">
            <a:extLst>
              <a:ext uri="{FF2B5EF4-FFF2-40B4-BE49-F238E27FC236}">
                <a16:creationId xmlns:a16="http://schemas.microsoft.com/office/drawing/2014/main" id="{3A2FB131-1C3B-DB4D-930D-47B4FDAA3331}"/>
              </a:ext>
            </a:extLst>
          </p:cNvPr>
          <p:cNvSpPr/>
          <p:nvPr/>
        </p:nvSpPr>
        <p:spPr>
          <a:xfrm rot="5400000">
            <a:off x="714667" y="16658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58390B-E969-9E4A-BEBB-31168A1B7CB0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B68B22-8832-E444-8CF3-1C3B88BD0AFF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11281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01924" y="2690336"/>
            <a:ext cx="5940152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Verdana Pro" panose="020B0604030504040204" pitchFamily="34" charset="0"/>
                  <a:ea typeface="Yoon 윤고딕 520_TT" pitchFamily="18" charset="-127"/>
                </a:rPr>
                <a:t>프로젝트 </a:t>
              </a:r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Verdana Pro" panose="020B0604030504040204" pitchFamily="34" charset="0"/>
                  <a:ea typeface="Yoon 윤고딕 520_TT" pitchFamily="18" charset="-127"/>
                </a:rPr>
                <a:t>Requirements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Project requirements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</TotalTime>
  <Words>391</Words>
  <Application>Microsoft Office PowerPoint</Application>
  <PresentationFormat>화면 슬라이드 쇼(4:3)</PresentationFormat>
  <Paragraphs>143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맑은 고딕</vt:lpstr>
      <vt:lpstr>Arial</vt:lpstr>
      <vt:lpstr>Yoon 윤고딕 520_TT</vt:lpstr>
      <vt:lpstr>Verdana Pro Black</vt:lpstr>
      <vt:lpstr>Verdana Pro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준범 문</cp:lastModifiedBy>
  <cp:revision>167</cp:revision>
  <dcterms:created xsi:type="dcterms:W3CDTF">2013-09-05T09:43:46Z</dcterms:created>
  <dcterms:modified xsi:type="dcterms:W3CDTF">2019-06-19T23:40:15Z</dcterms:modified>
</cp:coreProperties>
</file>