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5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B5972-9E2B-4C5A-BD61-7A8A55AEE4A1}" v="101" dt="2023-10-13T19:55:5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은 허" userId="72f663d3cb255203" providerId="LiveId" clId="{DBCB5972-9E2B-4C5A-BD61-7A8A55AEE4A1}"/>
    <pc:docChg chg="undo custSel addSld delSld modSld">
      <pc:chgData name="수은 허" userId="72f663d3cb255203" providerId="LiveId" clId="{DBCB5972-9E2B-4C5A-BD61-7A8A55AEE4A1}" dt="2023-10-13T19:57:25.115" v="162" actId="47"/>
      <pc:docMkLst>
        <pc:docMk/>
      </pc:docMkLst>
      <pc:sldChg chg="modSp">
        <pc:chgData name="수은 허" userId="72f663d3cb255203" providerId="LiveId" clId="{DBCB5972-9E2B-4C5A-BD61-7A8A55AEE4A1}" dt="2023-10-13T19:54:31.872" v="160"/>
        <pc:sldMkLst>
          <pc:docMk/>
          <pc:sldMk cId="2472867920" sldId="256"/>
        </pc:sldMkLst>
        <pc:picChg chg="mod">
          <ac:chgData name="수은 허" userId="72f663d3cb255203" providerId="LiveId" clId="{DBCB5972-9E2B-4C5A-BD61-7A8A55AEE4A1}" dt="2023-10-13T19:54:31.872" v="160"/>
          <ac:picMkLst>
            <pc:docMk/>
            <pc:sldMk cId="2472867920" sldId="256"/>
            <ac:picMk id="5" creationId="{BD086D53-5ED1-9013-DF9F-B31733DF3D8F}"/>
          </ac:picMkLst>
        </pc:picChg>
      </pc:sldChg>
      <pc:sldChg chg="addSp delSp modSp add del mod setBg">
        <pc:chgData name="수은 허" userId="72f663d3cb255203" providerId="LiveId" clId="{DBCB5972-9E2B-4C5A-BD61-7A8A55AEE4A1}" dt="2023-10-13T19:57:25.115" v="162" actId="47"/>
        <pc:sldMkLst>
          <pc:docMk/>
          <pc:sldMk cId="1587395842" sldId="269"/>
        </pc:sldMkLst>
        <pc:spChg chg="del">
          <ac:chgData name="수은 허" userId="72f663d3cb255203" providerId="LiveId" clId="{DBCB5972-9E2B-4C5A-BD61-7A8A55AEE4A1}" dt="2023-10-13T19:49:16.424" v="4" actId="478"/>
          <ac:spMkLst>
            <pc:docMk/>
            <pc:sldMk cId="1587395842" sldId="269"/>
            <ac:spMk id="2" creationId="{F7039A0D-5D78-01FC-A21D-52D43068A37F}"/>
          </ac:spMkLst>
        </pc:spChg>
        <pc:spChg chg="del">
          <ac:chgData name="수은 허" userId="72f663d3cb255203" providerId="LiveId" clId="{DBCB5972-9E2B-4C5A-BD61-7A8A55AEE4A1}" dt="2023-10-13T19:49:16.424" v="4" actId="478"/>
          <ac:spMkLst>
            <pc:docMk/>
            <pc:sldMk cId="1587395842" sldId="269"/>
            <ac:spMk id="3" creationId="{F2DA4939-364E-D1D3-3630-69AC663F709A}"/>
          </ac:spMkLst>
        </pc:spChg>
        <pc:spChg chg="del">
          <ac:chgData name="수은 허" userId="72f663d3cb255203" providerId="LiveId" clId="{DBCB5972-9E2B-4C5A-BD61-7A8A55AEE4A1}" dt="2023-10-13T19:49:16.424" v="4" actId="478"/>
          <ac:spMkLst>
            <pc:docMk/>
            <pc:sldMk cId="1587395842" sldId="269"/>
            <ac:spMk id="4" creationId="{46AD2D54-592C-B441-9FD7-1A6EF381BF49}"/>
          </ac:spMkLst>
        </pc:spChg>
        <pc:spChg chg="del">
          <ac:chgData name="수은 허" userId="72f663d3cb255203" providerId="LiveId" clId="{DBCB5972-9E2B-4C5A-BD61-7A8A55AEE4A1}" dt="2023-10-13T19:49:16.424" v="4" actId="478"/>
          <ac:spMkLst>
            <pc:docMk/>
            <pc:sldMk cId="1587395842" sldId="269"/>
            <ac:spMk id="5" creationId="{2486D3C8-C87F-6DCF-7F29-99FE09A65631}"/>
          </ac:spMkLst>
        </pc:spChg>
        <pc:spChg chg="add mod">
          <ac:chgData name="수은 허" userId="72f663d3cb255203" providerId="LiveId" clId="{DBCB5972-9E2B-4C5A-BD61-7A8A55AEE4A1}" dt="2023-10-13T19:49:24.831" v="21" actId="20577"/>
          <ac:spMkLst>
            <pc:docMk/>
            <pc:sldMk cId="1587395842" sldId="269"/>
            <ac:spMk id="15" creationId="{F24959C5-F19D-3F22-ABB1-C6791700C558}"/>
          </ac:spMkLst>
        </pc:spChg>
        <pc:picChg chg="add mod ord">
          <ac:chgData name="수은 허" userId="72f663d3cb255203" providerId="LiveId" clId="{DBCB5972-9E2B-4C5A-BD61-7A8A55AEE4A1}" dt="2023-10-13T19:51:04.892" v="37"/>
          <ac:picMkLst>
            <pc:docMk/>
            <pc:sldMk cId="1587395842" sldId="269"/>
            <ac:picMk id="16" creationId="{CBB48471-083F-23E2-FD52-72432400C596}"/>
          </ac:picMkLst>
        </pc:picChg>
        <pc:picChg chg="add del mod ord">
          <ac:chgData name="수은 허" userId="72f663d3cb255203" providerId="LiveId" clId="{DBCB5972-9E2B-4C5A-BD61-7A8A55AEE4A1}" dt="2023-10-13T19:50:58.765" v="36" actId="478"/>
          <ac:picMkLst>
            <pc:docMk/>
            <pc:sldMk cId="1587395842" sldId="269"/>
            <ac:picMk id="17" creationId="{8250F2AE-7DBF-8A10-23B3-8EC0552849DD}"/>
          </ac:picMkLst>
        </pc:picChg>
        <pc:picChg chg="add del mod ord">
          <ac:chgData name="수은 허" userId="72f663d3cb255203" providerId="LiveId" clId="{DBCB5972-9E2B-4C5A-BD61-7A8A55AEE4A1}" dt="2023-10-13T19:51:57.907" v="45" actId="21"/>
          <ac:picMkLst>
            <pc:docMk/>
            <pc:sldMk cId="1587395842" sldId="269"/>
            <ac:picMk id="18" creationId="{26C17304-8C79-C5C6-2DB7-AEA59AD53A99}"/>
          </ac:picMkLst>
        </pc:picChg>
        <pc:picChg chg="add mod ord">
          <ac:chgData name="수은 허" userId="72f663d3cb255203" providerId="LiveId" clId="{DBCB5972-9E2B-4C5A-BD61-7A8A55AEE4A1}" dt="2023-10-13T19:52:11.274" v="48" actId="167"/>
          <ac:picMkLst>
            <pc:docMk/>
            <pc:sldMk cId="1587395842" sldId="269"/>
            <ac:picMk id="19" creationId="{10274F95-5708-6559-6FD9-333301557814}"/>
          </ac:picMkLst>
        </pc:picChg>
      </pc:sldChg>
      <pc:sldChg chg="addSp delSp modSp mod">
        <pc:chgData name="수은 허" userId="72f663d3cb255203" providerId="LiveId" clId="{DBCB5972-9E2B-4C5A-BD61-7A8A55AEE4A1}" dt="2023-10-13T19:55:53.261" v="161"/>
        <pc:sldMkLst>
          <pc:docMk/>
          <pc:sldMk cId="1706451902" sldId="272"/>
        </pc:sldMkLst>
        <pc:spChg chg="add mod">
          <ac:chgData name="수은 허" userId="72f663d3cb255203" providerId="LiveId" clId="{DBCB5972-9E2B-4C5A-BD61-7A8A55AEE4A1}" dt="2023-10-13T19:55:53.261" v="161"/>
          <ac:spMkLst>
            <pc:docMk/>
            <pc:sldMk cId="1706451902" sldId="272"/>
            <ac:spMk id="5" creationId="{8142E8ED-38FC-D19F-CE11-131CCC1648BA}"/>
          </ac:spMkLst>
        </pc:spChg>
        <pc:picChg chg="add mod">
          <ac:chgData name="수은 허" userId="72f663d3cb255203" providerId="LiveId" clId="{DBCB5972-9E2B-4C5A-BD61-7A8A55AEE4A1}" dt="2023-10-13T19:49:56.373" v="25" actId="1076"/>
          <ac:picMkLst>
            <pc:docMk/>
            <pc:sldMk cId="1706451902" sldId="272"/>
            <ac:picMk id="2" creationId="{AB402A0F-1E72-F887-8F04-56A91634E391}"/>
          </ac:picMkLst>
        </pc:picChg>
        <pc:picChg chg="add del mod">
          <ac:chgData name="수은 허" userId="72f663d3cb255203" providerId="LiveId" clId="{DBCB5972-9E2B-4C5A-BD61-7A8A55AEE4A1}" dt="2023-10-13T19:49:58.192" v="27"/>
          <ac:picMkLst>
            <pc:docMk/>
            <pc:sldMk cId="1706451902" sldId="272"/>
            <ac:picMk id="3" creationId="{E2444659-6F39-4F5A-29D5-56D72AF66957}"/>
          </ac:picMkLst>
        </pc:picChg>
        <pc:picChg chg="del mod">
          <ac:chgData name="수은 허" userId="72f663d3cb255203" providerId="LiveId" clId="{DBCB5972-9E2B-4C5A-BD61-7A8A55AEE4A1}" dt="2023-10-13T18:58:41.716" v="2" actId="478"/>
          <ac:picMkLst>
            <pc:docMk/>
            <pc:sldMk cId="1706451902" sldId="272"/>
            <ac:picMk id="95" creationId="{79F09FA7-F7D5-A164-845C-B852C074C80C}"/>
          </ac:picMkLst>
        </pc:picChg>
      </pc:sldChg>
      <pc:sldChg chg="addSp delSp modSp mod">
        <pc:chgData name="수은 허" userId="72f663d3cb255203" providerId="LiveId" clId="{DBCB5972-9E2B-4C5A-BD61-7A8A55AEE4A1}" dt="2023-10-13T19:53:43.462" v="74" actId="20577"/>
        <pc:sldMkLst>
          <pc:docMk/>
          <pc:sldMk cId="1161124655" sldId="285"/>
        </pc:sldMkLst>
        <pc:spChg chg="add mod">
          <ac:chgData name="수은 허" userId="72f663d3cb255203" providerId="LiveId" clId="{DBCB5972-9E2B-4C5A-BD61-7A8A55AEE4A1}" dt="2023-10-13T19:53:43.462" v="74" actId="20577"/>
          <ac:spMkLst>
            <pc:docMk/>
            <pc:sldMk cId="1161124655" sldId="285"/>
            <ac:spMk id="5" creationId="{D9A7FCCF-079A-94D8-506E-F8FBDAC47095}"/>
          </ac:spMkLst>
        </pc:spChg>
        <pc:spChg chg="del">
          <ac:chgData name="수은 허" userId="72f663d3cb255203" providerId="LiveId" clId="{DBCB5972-9E2B-4C5A-BD61-7A8A55AEE4A1}" dt="2023-10-13T19:51:50.630" v="43" actId="478"/>
          <ac:spMkLst>
            <pc:docMk/>
            <pc:sldMk cId="1161124655" sldId="285"/>
            <ac:spMk id="6" creationId="{C0E68B26-EFB9-A671-35A0-F7468EB35B54}"/>
          </ac:spMkLst>
        </pc:spChg>
        <pc:picChg chg="add mod ord">
          <ac:chgData name="수은 허" userId="72f663d3cb255203" providerId="LiveId" clId="{DBCB5972-9E2B-4C5A-BD61-7A8A55AEE4A1}" dt="2023-10-13T19:52:02.370" v="46" actId="167"/>
          <ac:picMkLst>
            <pc:docMk/>
            <pc:sldMk cId="1161124655" sldId="285"/>
            <ac:picMk id="2" creationId="{4D80DC2B-C419-304C-0D19-F1E51DA546B5}"/>
          </ac:picMkLst>
        </pc:picChg>
        <pc:picChg chg="del ord">
          <ac:chgData name="수은 허" userId="72f663d3cb255203" providerId="LiveId" clId="{DBCB5972-9E2B-4C5A-BD61-7A8A55AEE4A1}" dt="2023-10-13T19:50:53.373" v="35" actId="478"/>
          <ac:picMkLst>
            <pc:docMk/>
            <pc:sldMk cId="1161124655" sldId="285"/>
            <ac:picMk id="3" creationId="{A05ABF21-7475-198B-A54A-82B7A4121C2B}"/>
          </ac:picMkLst>
        </pc:picChg>
        <pc:picChg chg="add mod">
          <ac:chgData name="수은 허" userId="72f663d3cb255203" providerId="LiveId" clId="{DBCB5972-9E2B-4C5A-BD61-7A8A55AEE4A1}" dt="2023-10-13T19:51:51.086" v="44"/>
          <ac:picMkLst>
            <pc:docMk/>
            <pc:sldMk cId="1161124655" sldId="285"/>
            <ac:picMk id="4" creationId="{57784EFB-8519-5ED7-131D-0BDA672DCC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7A581-3F89-2117-2516-90C76B3DC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E6BA1-ED63-3588-A909-D3586B254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40053-D4A9-F327-6167-8B779525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4EB9F-D101-9CDD-C3D8-54B85B7C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F74D6-1A4D-B20B-FA30-55755B70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806E-BBD2-F471-7C17-6170ADE8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0B5AF-6CD8-AD4F-8B92-759D67538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21DD2-C7DE-1B08-4776-2A6C166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9A215-6674-EA37-D110-53134DB6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83B35-D5B3-2E55-C211-37DAF141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35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768A43-9832-B4CA-9A24-B33369E3C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1BB44F-1EE9-1F9F-86BA-2BE46F04A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433E9-0FF4-717F-AB0C-BC9149DD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B6A48-3C4B-3C97-4004-61C03798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63725-191E-AED1-C5D8-B6655AC5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7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28F8B-2ED9-4B09-C8E7-73494089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505B7-3938-6D50-9EEA-EA67AE85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B1340-6F55-DCB5-B4C9-E4F90303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73515-A4D9-A5AC-AD7E-E1FB4771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955BE-C7DF-4BF4-329B-03C7B2C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4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ADEE8-FB6A-D861-169F-3A3D315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A33DA-7B87-D258-3100-39699715C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0469E-CD8C-6FA6-0E76-D20AE6A2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A9C7C-5146-82DE-71E6-A61BF62F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8CE71-9D90-4310-2749-87C8AFEC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A6B01-3C74-6F81-DB01-3DA73E2B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3A8C-C874-5337-D96A-F1D9CB9B7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6F92C-027F-299E-0C18-24C8B37B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AE658-E500-A18F-4D52-362CF70D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C417-F056-0F72-EED3-83DC669D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3B82C-A33A-BE1D-DDB6-4D05A8E9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1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F0324-738E-FCA1-717C-8DAFB4AF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DA41E-F87B-1009-53A6-BE52A41B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BA6EA-8D3D-D7F1-367C-54650806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D33AF-88B8-46B4-CB2C-897216629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4D207-66E8-CDF2-F970-5420F6671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6D2E02-6614-333E-DEC8-EF2EF484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7A753B-88E9-A34C-5E40-697ADA0F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3D24C1-939B-7C90-DDD4-449FB8E4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8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C20FF-A0CF-FB87-B635-C0885DE7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428DFA-2C32-51E3-B083-210D7F4B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A02F18-721E-2E08-8662-042E0EEE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E47A34-90DE-E228-AA32-1542AC5D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1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45E1BC-35BD-5B6B-79D8-14CD495A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1EBDA5-46A3-229A-7D35-9A4C571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9F421-C935-D2E2-7B86-C3D2AE2A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4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3AA55-D4DE-4866-D28B-EFE2219C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18469-82F5-3925-BB36-BBC1741C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8C048-4EAE-432D-84B7-29B20869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45A1F-C27A-AB01-3A7C-AAD6EFD0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A240D-48AD-ADA7-067F-FFBD5E1A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A1F20-7359-C849-348C-C91697D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9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23C83-95A0-A7E2-470B-1A898D42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37D9A7-8392-3364-C583-E2E48AFA2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65D8E-5C7B-B50D-2CD2-8E47A578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118AC-5567-7D7F-E765-C790E3D0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44A38-6F83-C1EB-6E19-C37DD9C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01811-02B4-CA7F-1071-4DDA620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0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8C13C7-70CA-0C2A-43AC-3659DA0C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329AF-3CE9-88C4-0B4C-9A8E4DF1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D3CE-1227-FD1E-DCDC-98D30208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436-5A72-4E3D-9C5C-5E0B016471E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E0F7B-350C-17D3-7C8B-6CEE1FBC4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675A6-6B3A-A429-97CA-52EBAD478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DA12-F89F-4748-8F00-A65D20861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8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086D53-5ED1-9013-DF9F-B31733DF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4619"/>
            <a:ext cx="12192000" cy="6843381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/>
            </a:outerShdw>
            <a:reflection blurRad="12700" stA="0" endPos="65000" dist="50800" dir="5400000" sy="-100000" algn="bl" rotWithShape="0"/>
            <a:softEdge rad="25400"/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BCAEA-10CF-432C-9FED-28EEC7EA4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B1F8C-A7FA-CC60-9D42-D23B280C5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개발자 </a:t>
            </a:r>
            <a:r>
              <a:rPr lang="en-US" altLang="ko-KR" b="1" dirty="0"/>
              <a:t>1: 2020215730 </a:t>
            </a:r>
            <a:r>
              <a:rPr lang="ko-KR" altLang="en-US" b="1" dirty="0"/>
              <a:t>조대영</a:t>
            </a:r>
            <a:endParaRPr lang="en-US" altLang="ko-KR" b="1" dirty="0"/>
          </a:p>
          <a:p>
            <a:r>
              <a:rPr lang="ko-KR" altLang="en-US" b="1" dirty="0"/>
              <a:t>개발자 </a:t>
            </a:r>
            <a:r>
              <a:rPr lang="en-US" altLang="ko-KR" b="1" dirty="0"/>
              <a:t>2: 2018211974 </a:t>
            </a:r>
            <a:r>
              <a:rPr lang="ko-KR" altLang="en-US" b="1" dirty="0" err="1"/>
              <a:t>허수은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7286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3F5C38-2AC2-BC80-EA22-9E1A917AE1EB}"/>
              </a:ext>
            </a:extLst>
          </p:cNvPr>
          <p:cNvCxnSpPr>
            <a:cxnSpLocks/>
          </p:cNvCxnSpPr>
          <p:nvPr/>
        </p:nvCxnSpPr>
        <p:spPr>
          <a:xfrm>
            <a:off x="388531" y="1323473"/>
            <a:ext cx="1115576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5CCBD5-E209-150D-51D2-FA406B0AE34F}"/>
              </a:ext>
            </a:extLst>
          </p:cNvPr>
          <p:cNvSpPr txBox="1"/>
          <p:nvPr/>
        </p:nvSpPr>
        <p:spPr>
          <a:xfrm>
            <a:off x="544648" y="450105"/>
            <a:ext cx="1016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11F55B8-2309-24C1-8DB5-72DC1F73D6F8}"/>
              </a:ext>
            </a:extLst>
          </p:cNvPr>
          <p:cNvCxnSpPr>
            <a:cxnSpLocks/>
          </p:cNvCxnSpPr>
          <p:nvPr/>
        </p:nvCxnSpPr>
        <p:spPr>
          <a:xfrm>
            <a:off x="388531" y="6432883"/>
            <a:ext cx="1115576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57F4FE7-D8F2-8CD8-A0C1-E7DDC922BC0F}"/>
              </a:ext>
            </a:extLst>
          </p:cNvPr>
          <p:cNvSpPr txBox="1"/>
          <p:nvPr/>
        </p:nvSpPr>
        <p:spPr>
          <a:xfrm>
            <a:off x="1050763" y="2245117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01</a:t>
            </a:r>
            <a:endParaRPr lang="ko-KR" altLang="en-US" sz="4400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42261C-AE11-2663-D933-B2880C62A967}"/>
              </a:ext>
            </a:extLst>
          </p:cNvPr>
          <p:cNvSpPr txBox="1"/>
          <p:nvPr/>
        </p:nvSpPr>
        <p:spPr>
          <a:xfrm>
            <a:off x="1068987" y="301455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ko-KR" altLang="en-US" sz="2000" b="1" i="0" dirty="0">
                <a:effectLst/>
                <a:latin typeface="Spoqa Han Sans"/>
              </a:rPr>
              <a:t>게임 제목</a:t>
            </a:r>
            <a:endParaRPr lang="ko-KR" altLang="en-US" sz="2000" b="0" i="0" dirty="0">
              <a:effectLst/>
              <a:latin typeface="Spoqa Han San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DE801A-E560-A582-52F4-00C4ACDAB3A5}"/>
              </a:ext>
            </a:extLst>
          </p:cNvPr>
          <p:cNvSpPr txBox="1"/>
          <p:nvPr/>
        </p:nvSpPr>
        <p:spPr>
          <a:xfrm>
            <a:off x="3000366" y="2245117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02</a:t>
            </a:r>
            <a:endParaRPr lang="ko-KR" altLang="en-US" sz="4400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3231C0-9BEE-D0A6-5D95-D1F4B6E98CE7}"/>
              </a:ext>
            </a:extLst>
          </p:cNvPr>
          <p:cNvSpPr txBox="1"/>
          <p:nvPr/>
        </p:nvSpPr>
        <p:spPr>
          <a:xfrm>
            <a:off x="3018590" y="301455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ko-KR" altLang="en-US" sz="2000" b="1" i="0" dirty="0">
                <a:effectLst/>
                <a:latin typeface="Spoqa Han Sans"/>
              </a:rPr>
              <a:t>기획의도</a:t>
            </a:r>
            <a:endParaRPr lang="ko-KR" altLang="en-US" sz="2000" b="0" i="0" dirty="0">
              <a:effectLst/>
              <a:latin typeface="Spoqa Han San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E5609F-74F9-360A-7504-A03EFE74DB84}"/>
              </a:ext>
            </a:extLst>
          </p:cNvPr>
          <p:cNvSpPr txBox="1"/>
          <p:nvPr/>
        </p:nvSpPr>
        <p:spPr>
          <a:xfrm>
            <a:off x="4949969" y="2245117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03</a:t>
            </a:r>
            <a:endParaRPr lang="ko-KR" altLang="en-US" sz="4400" dirty="0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50B604-9599-4D3D-E2D8-2C1F7481485B}"/>
              </a:ext>
            </a:extLst>
          </p:cNvPr>
          <p:cNvSpPr txBox="1"/>
          <p:nvPr/>
        </p:nvSpPr>
        <p:spPr>
          <a:xfrm>
            <a:off x="4968193" y="3014558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ko-KR" altLang="en-US" sz="2000" b="1" i="0" dirty="0">
                <a:effectLst/>
                <a:latin typeface="Spoqa Han Sans"/>
              </a:rPr>
              <a:t>주요 플랫폼</a:t>
            </a:r>
            <a:endParaRPr lang="ko-KR" altLang="en-US" sz="2000" b="0" i="0" dirty="0">
              <a:effectLst/>
              <a:latin typeface="Spoqa Han San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71F5C1-AFEA-2726-1ED6-1C2FEB6FAF2A}"/>
              </a:ext>
            </a:extLst>
          </p:cNvPr>
          <p:cNvSpPr txBox="1"/>
          <p:nvPr/>
        </p:nvSpPr>
        <p:spPr>
          <a:xfrm>
            <a:off x="6899572" y="2245117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04</a:t>
            </a:r>
            <a:endParaRPr lang="ko-KR" altLang="en-US" sz="4400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21EF3E-4339-F5EF-44FB-F859E2F29417}"/>
              </a:ext>
            </a:extLst>
          </p:cNvPr>
          <p:cNvSpPr txBox="1"/>
          <p:nvPr/>
        </p:nvSpPr>
        <p:spPr>
          <a:xfrm>
            <a:off x="6917796" y="3014558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effectLst/>
                <a:latin typeface="Spoqa Han Sans"/>
              </a:rPr>
              <a:t>이용 대상자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8AD628-AF8B-C6D2-7C81-7B2D3200627C}"/>
              </a:ext>
            </a:extLst>
          </p:cNvPr>
          <p:cNvSpPr txBox="1"/>
          <p:nvPr/>
        </p:nvSpPr>
        <p:spPr>
          <a:xfrm>
            <a:off x="2108054" y="4364735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06</a:t>
            </a:r>
            <a:endParaRPr lang="ko-KR" altLang="en-US" sz="4400" dirty="0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C674C4-66AD-F869-2838-1D5941BD9053}"/>
              </a:ext>
            </a:extLst>
          </p:cNvPr>
          <p:cNvSpPr txBox="1"/>
          <p:nvPr/>
        </p:nvSpPr>
        <p:spPr>
          <a:xfrm>
            <a:off x="2126278" y="5134176"/>
            <a:ext cx="1582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effectLst/>
                <a:latin typeface="Spoqa Han Sans"/>
              </a:rPr>
              <a:t>세계관 및</a:t>
            </a:r>
            <a:endParaRPr lang="en-US" altLang="ko-KR" sz="2000" b="1" i="0" dirty="0">
              <a:effectLst/>
              <a:latin typeface="Spoqa Han Sans"/>
            </a:endParaRPr>
          </a:p>
          <a:p>
            <a:r>
              <a:rPr lang="ko-KR" altLang="en-US" sz="2000" b="1" i="0" dirty="0">
                <a:effectLst/>
                <a:latin typeface="Spoqa Han Sans"/>
              </a:rPr>
              <a:t>줄거리 설정 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0F2719-9DFF-1207-50DE-438A533A62DF}"/>
              </a:ext>
            </a:extLst>
          </p:cNvPr>
          <p:cNvSpPr txBox="1"/>
          <p:nvPr/>
        </p:nvSpPr>
        <p:spPr>
          <a:xfrm>
            <a:off x="4057657" y="4364735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07</a:t>
            </a:r>
            <a:endParaRPr lang="ko-KR" altLang="en-US" sz="4400" dirty="0"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8C4B8D-DDE7-33EC-0490-C1D4B73935C9}"/>
              </a:ext>
            </a:extLst>
          </p:cNvPr>
          <p:cNvSpPr txBox="1"/>
          <p:nvPr/>
        </p:nvSpPr>
        <p:spPr>
          <a:xfrm>
            <a:off x="4075881" y="5134176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effectLst/>
                <a:latin typeface="Spoqa Han Sans"/>
              </a:rPr>
              <a:t>주요 캐릭터 및</a:t>
            </a:r>
            <a:endParaRPr lang="en-US" altLang="ko-KR" sz="2000" b="1" i="0" dirty="0">
              <a:effectLst/>
              <a:latin typeface="Spoqa Han Sans"/>
            </a:endParaRPr>
          </a:p>
          <a:p>
            <a:r>
              <a:rPr lang="ko-KR" altLang="en-US" sz="2000" b="1" i="0" dirty="0">
                <a:effectLst/>
                <a:latin typeface="Spoqa Han Sans"/>
              </a:rPr>
              <a:t>배경 설정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E0326C-C715-3DA4-E26C-0C2798713080}"/>
              </a:ext>
            </a:extLst>
          </p:cNvPr>
          <p:cNvSpPr txBox="1"/>
          <p:nvPr/>
        </p:nvSpPr>
        <p:spPr>
          <a:xfrm>
            <a:off x="6007260" y="4364735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08</a:t>
            </a:r>
            <a:endParaRPr lang="ko-KR" altLang="en-US" sz="4400" dirty="0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B69867-8649-20FC-BEAE-5E6159313D05}"/>
              </a:ext>
            </a:extLst>
          </p:cNvPr>
          <p:cNvSpPr txBox="1"/>
          <p:nvPr/>
        </p:nvSpPr>
        <p:spPr>
          <a:xfrm>
            <a:off x="6025484" y="5134176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ko-KR" altLang="en-US" sz="2000" b="1" i="0" dirty="0">
                <a:effectLst/>
                <a:latin typeface="Spoqa Han Sans"/>
              </a:rPr>
              <a:t>게임 기본 구성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D1959F-5853-9AC7-9246-C46290B53AEE}"/>
              </a:ext>
            </a:extLst>
          </p:cNvPr>
          <p:cNvSpPr txBox="1"/>
          <p:nvPr/>
        </p:nvSpPr>
        <p:spPr>
          <a:xfrm>
            <a:off x="7956863" y="4364735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09</a:t>
            </a:r>
            <a:endParaRPr lang="ko-KR" altLang="en-US" sz="4400" dirty="0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AEDFB4-5926-8A00-00F4-181437BCA882}"/>
              </a:ext>
            </a:extLst>
          </p:cNvPr>
          <p:cNvSpPr txBox="1"/>
          <p:nvPr/>
        </p:nvSpPr>
        <p:spPr>
          <a:xfrm>
            <a:off x="7975087" y="513417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ko-KR" altLang="en-US" sz="2000" b="1" i="0" dirty="0">
                <a:effectLst/>
                <a:latin typeface="Spoqa Han Sans"/>
              </a:rPr>
              <a:t>콘텐츠 구성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D829BC6-B778-5656-469A-DC6D9FB74085}"/>
              </a:ext>
            </a:extLst>
          </p:cNvPr>
          <p:cNvSpPr txBox="1"/>
          <p:nvPr/>
        </p:nvSpPr>
        <p:spPr>
          <a:xfrm>
            <a:off x="8835760" y="225932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05</a:t>
            </a:r>
            <a:endParaRPr lang="ko-KR" altLang="en-US" sz="4400" dirty="0"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857E93-15AF-7240-83A9-E3C0ADF7EA91}"/>
              </a:ext>
            </a:extLst>
          </p:cNvPr>
          <p:cNvSpPr txBox="1"/>
          <p:nvPr/>
        </p:nvSpPr>
        <p:spPr>
          <a:xfrm>
            <a:off x="8853984" y="302877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effectLst/>
                <a:latin typeface="Spoqa Han Sans"/>
              </a:rPr>
              <a:t>게임의 특징</a:t>
            </a:r>
            <a:endParaRPr lang="ko-KR" altLang="en-US" sz="200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3D6D19-0E44-391E-FD4D-8C0D4F9F842B}"/>
              </a:ext>
            </a:extLst>
          </p:cNvPr>
          <p:cNvSpPr txBox="1"/>
          <p:nvPr/>
        </p:nvSpPr>
        <p:spPr>
          <a:xfrm>
            <a:off x="9893051" y="4364735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</a:rPr>
              <a:t>10</a:t>
            </a:r>
            <a:endParaRPr lang="ko-KR" altLang="en-US" sz="4400" dirty="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01A488-DB60-07C5-1130-C2AA7D90D560}"/>
              </a:ext>
            </a:extLst>
          </p:cNvPr>
          <p:cNvSpPr txBox="1"/>
          <p:nvPr/>
        </p:nvSpPr>
        <p:spPr>
          <a:xfrm>
            <a:off x="9911275" y="51341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ko-KR" altLang="en-US" sz="2000" b="1" i="0" dirty="0">
                <a:effectLst/>
                <a:latin typeface="Spoqa Han Sans"/>
              </a:rPr>
              <a:t>개발일정</a:t>
            </a:r>
            <a:endParaRPr lang="en-US" altLang="ko-KR" sz="2000" b="1" i="0" dirty="0">
              <a:effectLst/>
              <a:latin typeface="Spoqa Han San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402A0F-1E72-F887-8F04-56A91634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7023"/>
            <a:ext cx="12192000" cy="6843381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/>
            </a:outerShdw>
            <a:reflection blurRad="12700" stA="0" endPos="65000" dist="50800" dir="5400000" sy="-100000" algn="bl" rotWithShape="0"/>
            <a:softEdge rad="254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42E8ED-38FC-D19F-CE11-131CCC1648BA}"/>
              </a:ext>
            </a:extLst>
          </p:cNvPr>
          <p:cNvSpPr txBox="1"/>
          <p:nvPr/>
        </p:nvSpPr>
        <p:spPr>
          <a:xfrm>
            <a:off x="1717389" y="804048"/>
            <a:ext cx="1584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Table of contents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64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D80DC2B-C419-304C-0D19-F1E51DA546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7023"/>
            <a:ext cx="12192000" cy="6843381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/>
            </a:outerShdw>
            <a:reflection blurRad="12700" stA="0" endPos="65000" dist="50800" dir="5400000" sy="-100000" algn="bl" rotWithShape="0"/>
            <a:softEdge rad="25400"/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DF574A6-5331-CC36-5114-4F02FF278076}"/>
              </a:ext>
            </a:extLst>
          </p:cNvPr>
          <p:cNvSpPr txBox="1"/>
          <p:nvPr/>
        </p:nvSpPr>
        <p:spPr>
          <a:xfrm>
            <a:off x="1593004" y="3881298"/>
            <a:ext cx="9005991" cy="812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4400" b="0" i="0" dirty="0">
                <a:solidFill>
                  <a:srgbClr val="393835"/>
                </a:solidFill>
                <a:effectLst/>
                <a:latin typeface="+mj-ea"/>
                <a:ea typeface="+mj-ea"/>
              </a:rPr>
              <a:t>소비를 줄여 미래의 쓰레기를 만들지 않는 것</a:t>
            </a:r>
            <a:endParaRPr lang="en-US" altLang="ko-KR" sz="4400" b="0" i="0" dirty="0">
              <a:solidFill>
                <a:srgbClr val="393835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A4DB91-3435-94B2-A8D2-ADB3D1D71E82}"/>
              </a:ext>
            </a:extLst>
          </p:cNvPr>
          <p:cNvSpPr txBox="1"/>
          <p:nvPr/>
        </p:nvSpPr>
        <p:spPr>
          <a:xfrm>
            <a:off x="2276517" y="2680969"/>
            <a:ext cx="7397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ZERO</a:t>
            </a:r>
            <a:r>
              <a:rPr lang="ko-KR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</a:t>
            </a:r>
            <a:r>
              <a:rPr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WASTE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57" name="양쪽 대괄호 56">
            <a:extLst>
              <a:ext uri="{FF2B5EF4-FFF2-40B4-BE49-F238E27FC236}">
                <a16:creationId xmlns:a16="http://schemas.microsoft.com/office/drawing/2014/main" id="{F0332BE0-33E7-7218-FB93-DA280FE40DA4}"/>
              </a:ext>
            </a:extLst>
          </p:cNvPr>
          <p:cNvSpPr/>
          <p:nvPr/>
        </p:nvSpPr>
        <p:spPr>
          <a:xfrm>
            <a:off x="705853" y="2117558"/>
            <a:ext cx="10748210" cy="3192379"/>
          </a:xfrm>
          <a:prstGeom prst="bracketPair">
            <a:avLst>
              <a:gd name="adj" fmla="val 1063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84EFB-8519-5ED7-131D-0BDA672DC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03" y="41582"/>
            <a:ext cx="624750" cy="61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7FCCF-079A-94D8-506E-F8FBDAC47095}"/>
              </a:ext>
            </a:extLst>
          </p:cNvPr>
          <p:cNvSpPr txBox="1"/>
          <p:nvPr/>
        </p:nvSpPr>
        <p:spPr>
          <a:xfrm>
            <a:off x="746927" y="130362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latin typeface="+mj-ea"/>
                <a:ea typeface="+mj-ea"/>
              </a:rPr>
              <a:t>게임 제목</a:t>
            </a:r>
          </a:p>
        </p:txBody>
      </p:sp>
    </p:spTree>
    <p:extLst>
      <p:ext uri="{BB962C8B-B14F-4D97-AF65-F5344CB8AC3E}">
        <p14:creationId xmlns:p14="http://schemas.microsoft.com/office/powerpoint/2010/main" val="116112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80E6-75AB-6432-D935-474C96C6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472"/>
            <a:ext cx="10515600" cy="588761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게임 제목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게임을 상징적으로 잘 설명할 수 있는 제목을 함축적으로 작성한다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marL="0" indent="0" algn="l">
              <a:buNone/>
            </a:pP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기획의도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해당 게임을 왜 기획하게 되었는지에 대한 내용을 기재한다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</a:p>
          <a:p>
            <a:pPr marL="0" indent="0" algn="l">
              <a:buNone/>
            </a:pPr>
            <a:r>
              <a:rPr lang="en-US" altLang="ko-KR" sz="2000" dirty="0">
                <a:solidFill>
                  <a:srgbClr val="555555"/>
                </a:solidFill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게임 제작 동기와 타당성을 부여해준다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marL="0" indent="0" algn="l">
              <a:buNone/>
            </a:pP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주요 플랫폼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시스템 사양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게임을 플레이하기 위해 갖추어야 할 시스템과 최소사양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권장 사양을 기재한다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endParaRPr lang="en-US" altLang="ko-KR" sz="2000" dirty="0">
              <a:solidFill>
                <a:srgbClr val="555555"/>
              </a:solidFill>
              <a:latin typeface="Spoqa Han Sans"/>
            </a:endParaRPr>
          </a:p>
          <a:p>
            <a:pPr marL="0" indent="0" algn="l">
              <a:buNone/>
            </a:pP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이용 대상자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주요소비층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게임을 주로 이용할 타깃 사용자층을 기재한다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endParaRPr lang="en-US" altLang="ko-KR" sz="2000" dirty="0">
              <a:solidFill>
                <a:srgbClr val="555555"/>
              </a:solidFill>
              <a:latin typeface="Spoqa Han Sans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  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게임의 특징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차별화 요소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타 게임과 확연히 드러나는 차이점을 설명할 수 있어야 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endParaRPr lang="en-US" altLang="ko-KR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endParaRPr lang="en-US" altLang="ko-KR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endParaRPr lang="en-US" altLang="ko-KR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endParaRPr lang="en-US" altLang="ko-KR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357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80E6-75AB-6432-D935-474C96C6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51"/>
            <a:ext cx="10515600" cy="652209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marL="0" indent="0" algn="l">
              <a:buNone/>
            </a:pP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세계관 및 줄거리 설정 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필수 아님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스토리가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latin typeface="Spoqa Han Sans"/>
              </a:rPr>
              <a:t>주컨텐츠인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 게임은 간단한 설정을 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 </a:t>
            </a:r>
          </a:p>
          <a:p>
            <a:endParaRPr lang="en-US" altLang="ko-KR" sz="2000" dirty="0">
              <a:solidFill>
                <a:srgbClr val="555555"/>
              </a:solidFill>
              <a:latin typeface="Spoqa Han Sans"/>
            </a:endParaRPr>
          </a:p>
          <a:p>
            <a:pPr marL="0" indent="0" algn="l">
              <a:buNone/>
            </a:pP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주요 캐릭터 및 배경 설정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(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latin typeface="Spoqa Han Sans"/>
              </a:rPr>
              <a:t>이미지 포함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게임에 등장하는 핵심 캐릭터에 대해 간략하게 설정한다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 </a:t>
            </a:r>
          </a:p>
          <a:p>
            <a:pPr marL="0" indent="0" algn="l">
              <a:buNone/>
            </a:pPr>
            <a:r>
              <a:rPr lang="en-US" altLang="ko-KR" sz="2000" dirty="0">
                <a:solidFill>
                  <a:srgbClr val="555555"/>
                </a:solidFill>
                <a:latin typeface="Spoqa Han Sans"/>
              </a:rPr>
              <a:t>: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latin typeface="Spoqa Han Sans"/>
              </a:rPr>
              <a:t>중요도가 높은 대상만 설정한다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marL="0" indent="0" algn="l">
              <a:buNone/>
            </a:pP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게임 기본 구성</a:t>
            </a:r>
          </a:p>
          <a:p>
            <a:pPr marL="0" indent="0" algn="l">
              <a:buNone/>
            </a:pP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: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게임의 기본적인 룰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(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클리어 조건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,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레벨 디자인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),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조작방법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, </a:t>
            </a:r>
            <a:b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</a:b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 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기본화면 구성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(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와이어 프레임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,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스토리보드 등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)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 등에 대해  기재한다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marL="0" indent="0" algn="l">
              <a:buNone/>
            </a:pP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콘텐츠 구성</a:t>
            </a:r>
          </a:p>
          <a:p>
            <a:pPr marL="0" indent="0" algn="l">
              <a:buNone/>
            </a:pP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: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콘텐츠의 전체 흐름을 기재한 순환구조도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, 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콘텐츠의 종류에 대해 기재한다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.</a:t>
            </a:r>
          </a:p>
          <a:p>
            <a:pPr marL="0" indent="0" algn="l">
              <a:buNone/>
            </a:pP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:</a:t>
            </a:r>
            <a:r>
              <a:rPr lang="ko-KR" altLang="en-US" sz="2000" dirty="0">
                <a:solidFill>
                  <a:srgbClr val="FF0000"/>
                </a:solidFill>
                <a:latin typeface="Spoqa Han Sans"/>
              </a:rPr>
              <a:t> 그래픽</a:t>
            </a:r>
            <a:r>
              <a:rPr lang="en-US" altLang="ko-KR" sz="2000" dirty="0">
                <a:solidFill>
                  <a:srgbClr val="FF0000"/>
                </a:solidFill>
                <a:latin typeface="Spoqa Han Sans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Spoqa Han Sans"/>
              </a:rPr>
              <a:t>사운드</a:t>
            </a:r>
            <a:r>
              <a:rPr lang="en-US" altLang="ko-KR" sz="2000" dirty="0">
                <a:solidFill>
                  <a:srgbClr val="FF0000"/>
                </a:solidFill>
                <a:latin typeface="Spoqa Han Sans"/>
              </a:rPr>
              <a:t>, UI-UX 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 </a:t>
            </a:r>
          </a:p>
          <a:p>
            <a:pPr marL="0" indent="0" algn="l">
              <a:buNone/>
            </a:pPr>
            <a:endParaRPr lang="en-US" altLang="ko-KR" sz="2000" dirty="0">
              <a:solidFill>
                <a:srgbClr val="FF0000"/>
              </a:solidFill>
              <a:latin typeface="Spoqa Han Sans"/>
            </a:endParaRPr>
          </a:p>
          <a:p>
            <a:pPr marL="0" indent="0" algn="l">
              <a:buNone/>
            </a:pP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개발일정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(9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주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~14</a:t>
            </a:r>
            <a:r>
              <a:rPr lang="ko-KR" altLang="en-US" sz="2000" i="0" dirty="0">
                <a:solidFill>
                  <a:srgbClr val="FF0000"/>
                </a:solidFill>
                <a:effectLst/>
                <a:latin typeface="Spoqa Han Sans"/>
              </a:rPr>
              <a:t>주</a:t>
            </a:r>
            <a:r>
              <a:rPr lang="en-US" altLang="ko-KR" sz="2000" i="0" dirty="0">
                <a:solidFill>
                  <a:srgbClr val="FF0000"/>
                </a:solidFill>
                <a:effectLst/>
                <a:latin typeface="Spoqa Han Sans"/>
              </a:rPr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644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9C27-5A9F-B4C3-F76B-9E8DC7DD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75877"/>
            <a:ext cx="10515600" cy="77321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게임 </a:t>
            </a:r>
            <a:r>
              <a:rPr lang="en-US" altLang="ko-KR" sz="2000" dirty="0"/>
              <a:t>Flow chart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963FB-5187-B6FD-B280-BE92A2A0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6" y="968426"/>
            <a:ext cx="7301379" cy="5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1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250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SB 어그로 Bold</vt:lpstr>
      <vt:lpstr>Spoqa Han Sans</vt:lpstr>
      <vt:lpstr>맑은 고딕</vt:lpstr>
      <vt:lpstr>Arial</vt:lpstr>
      <vt:lpstr>Office 테마</vt:lpstr>
      <vt:lpstr>게임 기획서</vt:lpstr>
      <vt:lpstr>PowerPoint 프레젠테이션</vt:lpstr>
      <vt:lpstr>PowerPoint 프레젠테이션</vt:lpstr>
      <vt:lpstr>PowerPoint 프레젠테이션</vt:lpstr>
      <vt:lpstr>PowerPoint 프레젠테이션</vt:lpstr>
      <vt:lpstr>게임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기획서</dc:title>
  <dc:creator>23175</dc:creator>
  <cp:lastModifiedBy>수은 허</cp:lastModifiedBy>
  <cp:revision>1</cp:revision>
  <dcterms:created xsi:type="dcterms:W3CDTF">2023-10-13T18:03:24Z</dcterms:created>
  <dcterms:modified xsi:type="dcterms:W3CDTF">2023-10-13T19:57:35Z</dcterms:modified>
</cp:coreProperties>
</file>