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99" r:id="rId9"/>
    <p:sldId id="300" r:id="rId10"/>
    <p:sldId id="301" r:id="rId11"/>
    <p:sldId id="289" r:id="rId12"/>
    <p:sldId id="296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17819-9A10-44D0-820A-A6FB7EAC880F}" v="2" dt="2024-06-10T15:09:15.67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5646" autoAdjust="0"/>
  </p:normalViewPr>
  <p:slideViewPr>
    <p:cSldViewPr snapToGrid="0">
      <p:cViewPr varScale="1">
        <p:scale>
          <a:sx n="103" d="100"/>
          <a:sy n="103" d="100"/>
        </p:scale>
        <p:origin x="198" y="10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Gomes" userId="a39e1cc3051d2949" providerId="LiveId" clId="{EBD17819-9A10-44D0-820A-A6FB7EAC880F}"/>
    <pc:docChg chg="custSel modSld">
      <pc:chgData name="Wesley Gomes" userId="a39e1cc3051d2949" providerId="LiveId" clId="{EBD17819-9A10-44D0-820A-A6FB7EAC880F}" dt="2024-06-10T18:57:01.696" v="35" actId="20577"/>
      <pc:docMkLst>
        <pc:docMk/>
      </pc:docMkLst>
      <pc:sldChg chg="addSp delSp modSp mod">
        <pc:chgData name="Wesley Gomes" userId="a39e1cc3051d2949" providerId="LiveId" clId="{EBD17819-9A10-44D0-820A-A6FB7EAC880F}" dt="2024-06-10T15:09:28.478" v="34" actId="478"/>
        <pc:sldMkLst>
          <pc:docMk/>
          <pc:sldMk cId="2259308896" sldId="256"/>
        </pc:sldMkLst>
        <pc:picChg chg="add del mod ord">
          <ac:chgData name="Wesley Gomes" userId="a39e1cc3051d2949" providerId="LiveId" clId="{EBD17819-9A10-44D0-820A-A6FB7EAC880F}" dt="2024-06-10T15:09:28.478" v="34" actId="478"/>
          <ac:picMkLst>
            <pc:docMk/>
            <pc:sldMk cId="2259308896" sldId="256"/>
            <ac:picMk id="3" creationId="{E6E0B0AB-A474-70CE-F854-3F061D0EFB34}"/>
          </ac:picMkLst>
        </pc:picChg>
      </pc:sldChg>
      <pc:sldChg chg="addSp modSp mod">
        <pc:chgData name="Wesley Gomes" userId="a39e1cc3051d2949" providerId="LiveId" clId="{EBD17819-9A10-44D0-820A-A6FB7EAC880F}" dt="2024-06-10T18:57:01.696" v="35" actId="20577"/>
        <pc:sldMkLst>
          <pc:docMk/>
          <pc:sldMk cId="1609673525" sldId="296"/>
        </pc:sldMkLst>
        <pc:spChg chg="mod">
          <ac:chgData name="Wesley Gomes" userId="a39e1cc3051d2949" providerId="LiveId" clId="{EBD17819-9A10-44D0-820A-A6FB7EAC880F}" dt="2024-06-10T18:57:01.696" v="35" actId="20577"/>
          <ac:spMkLst>
            <pc:docMk/>
            <pc:sldMk cId="1609673525" sldId="296"/>
            <ac:spMk id="5" creationId="{67BB04B7-47A4-741B-59E0-F0E6F2126E8F}"/>
          </ac:spMkLst>
        </pc:spChg>
        <pc:picChg chg="add mod">
          <ac:chgData name="Wesley Gomes" userId="a39e1cc3051d2949" providerId="LiveId" clId="{EBD17819-9A10-44D0-820A-A6FB7EAC880F}" dt="2024-06-10T15:08:45.303" v="28" actId="14100"/>
          <ac:picMkLst>
            <pc:docMk/>
            <pc:sldMk cId="1609673525" sldId="296"/>
            <ac:picMk id="2" creationId="{55755B82-1705-E79C-3A86-C753ABBF304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8D0C1F59-543C-4408-97F4-1F494461D321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AFF3A6F-DEFA-45E0-9496-BEE7C2C6F3D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C598E8C6-8B1B-4218-BD0A-BE1467626508}" type="datetime1">
              <a:rPr lang="pt-BR" smtClean="0"/>
              <a:pPr/>
              <a:t>10/06/2024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F97DC217-DF71-1A49-B3EA-559F1F43B0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7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44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39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97DC217-DF71-1A49-B3EA-559F1F43B0F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a Liv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Forma Liv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8" name="Forma Livre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pt-BR" sz="60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a Liv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Forma Liv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pt-BR" sz="60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pt-BR" sz="2800">
                <a:latin typeface="+mn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v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>
                <a:latin typeface="+mn-lt"/>
              </a:endParaRPr>
            </a:p>
          </p:txBody>
        </p:sp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v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  <p:sp>
            <p:nvSpPr>
              <p:cNvPr id="8" name="Forma Liv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pt-BR" sz="42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pt-BR">
                <a:latin typeface="+mn-lt"/>
              </a:defRPr>
            </a:lvl1pPr>
            <a:lvl2pPr marL="457200" indent="0">
              <a:buNone/>
              <a:defRPr lang="pt-BR">
                <a:latin typeface="+mn-lt"/>
              </a:defRPr>
            </a:lvl2pPr>
            <a:lvl3pPr marL="914400" indent="0">
              <a:buNone/>
              <a:defRPr lang="pt-BR">
                <a:latin typeface="+mn-lt"/>
              </a:defRPr>
            </a:lvl3pPr>
            <a:lvl4pPr marL="1371600" indent="0">
              <a:buNone/>
              <a:defRPr lang="pt-BR">
                <a:latin typeface="+mn-lt"/>
              </a:defRPr>
            </a:lvl4pPr>
            <a:lvl5pPr marL="1828800" indent="0">
              <a:buNone/>
              <a:defRPr lang="pt-BR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m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v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>
                <a:latin typeface="+mn-lt"/>
              </a:endParaRPr>
            </a:p>
          </p:txBody>
        </p:sp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v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  <p:sp>
            <p:nvSpPr>
              <p:cNvPr id="8" name="Forma Liv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pt-BR" sz="60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Imagem à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v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>
                <a:latin typeface="+mn-lt"/>
              </a:endParaRPr>
            </a:p>
          </p:txBody>
        </p:sp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v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  <p:sp>
            <p:nvSpPr>
              <p:cNvPr id="8" name="Forma Liv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pt-BR" sz="60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pt-BR" sz="3200">
                <a:latin typeface="+mn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conteú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pt-BR" sz="42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pt-B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pt-B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pt-B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a Liv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Forma Livre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pt-BR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pt-BR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a Liv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a Liv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  <p:sp>
            <p:nvSpPr>
              <p:cNvPr id="8" name="Forma Liv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>
                  <a:latin typeface="+mn-lt"/>
                </a:endParaRPr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pt-BR" sz="42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pt-B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pt-B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 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a Liv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5" name="Forma Liv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pt-B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pt-B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pt-B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pt-B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pt-B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pt-B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pt-B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á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Forma Liv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pt-BR" sz="4200" b="1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pt-BR">
                <a:latin typeface="+mn-lt"/>
              </a:defRPr>
            </a:lvl1pPr>
            <a:lvl2pPr marL="457200" indent="0">
              <a:buNone/>
              <a:defRPr lang="pt-BR">
                <a:latin typeface="+mn-lt"/>
              </a:defRPr>
            </a:lvl2pPr>
            <a:lvl3pPr marL="914400" indent="0">
              <a:buNone/>
              <a:defRPr lang="pt-BR">
                <a:latin typeface="+mn-lt"/>
              </a:defRPr>
            </a:lvl3pPr>
            <a:lvl4pPr marL="1371600" indent="0">
              <a:buNone/>
              <a:defRPr lang="pt-BR">
                <a:latin typeface="+mn-lt"/>
              </a:defRPr>
            </a:lvl4pPr>
            <a:lvl5pPr marL="1828800" indent="0">
              <a:buNone/>
              <a:defRPr lang="pt-BR"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BR"/>
              <a:t>8/9/20XX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Objetivo do Projeto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621902"/>
            <a:ext cx="9779182" cy="27623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objetivo do projeto é desenvolver um algoritmo em C que possibilite a gestão eficiente de consultas médicas, incluindo o cadastro de pacientes, médicos e agendamentos, além de funcionalidades para listagem e consulta de dados relevantes.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71600"/>
            <a:ext cx="6623569" cy="41148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Descrição do Projeto</a:t>
            </a:r>
          </a:p>
        </p:txBody>
      </p:sp>
      <p:pic>
        <p:nvPicPr>
          <p:cNvPr id="6" name="Espaço Reservado para Imagem 5" descr="Uma imagem contendo pessoa, homem, em pé, olhando&#10;&#10;Descrição gerada automaticamente">
            <a:extLst>
              <a:ext uri="{FF2B5EF4-FFF2-40B4-BE49-F238E27FC236}">
                <a16:creationId xmlns:a16="http://schemas.microsoft.com/office/drawing/2014/main" id="{7079F380-0607-62D0-0109-A0577E7345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93" r="16793"/>
          <a:stretch>
            <a:fillRect/>
          </a:stretch>
        </p:blipFill>
        <p:spPr>
          <a:xfrm>
            <a:off x="7174107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Pacientes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200400"/>
            <a:ext cx="5120640" cy="188478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Cadastro de pacientes com informações como nome, idade, endereço e telefone.</a:t>
            </a:r>
          </a:p>
        </p:txBody>
      </p:sp>
      <p:pic>
        <p:nvPicPr>
          <p:cNvPr id="11" name="Espaço Reservado para Imagem 10" descr="Uma imagem contendo pessoa, homem, em pé, olhando&#10;&#10;Descrição gerada automaticamente">
            <a:extLst>
              <a:ext uri="{FF2B5EF4-FFF2-40B4-BE49-F238E27FC236}">
                <a16:creationId xmlns:a16="http://schemas.microsoft.com/office/drawing/2014/main" id="{DE5B70D4-8D1E-1616-39B6-034478F11D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93" r="16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Médicos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200400"/>
            <a:ext cx="5120640" cy="188478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Cadastro de médicos com informações como nome, especialidade, CRM e telefone.</a:t>
            </a:r>
          </a:p>
        </p:txBody>
      </p:sp>
      <p:pic>
        <p:nvPicPr>
          <p:cNvPr id="7" name="Espaço Reservado para Imagem 6" descr="Uma imagem contendo pessoa, homem, em pé, olhando&#10;&#10;Descrição gerada automaticamente">
            <a:extLst>
              <a:ext uri="{FF2B5EF4-FFF2-40B4-BE49-F238E27FC236}">
                <a16:creationId xmlns:a16="http://schemas.microsoft.com/office/drawing/2014/main" id="{BA77C3A3-7CDF-3637-5810-0814458F70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93" r="16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49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251926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2565919"/>
            <a:ext cx="5120640" cy="251926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Agendamento de consultas com informações como data, hora, paciente e médico.</a:t>
            </a:r>
          </a:p>
          <a:p>
            <a:pPr rtl="0"/>
            <a:r>
              <a:rPr lang="pt-BR" dirty="0"/>
              <a:t>Histórico de consultas realizadas.</a:t>
            </a:r>
          </a:p>
        </p:txBody>
      </p:sp>
      <p:pic>
        <p:nvPicPr>
          <p:cNvPr id="7" name="Espaço Reservado para Imagem 6" descr="Uma imagem contendo pessoa, homem, em pé, olhando&#10;&#10;Descrição gerada automaticamente">
            <a:extLst>
              <a:ext uri="{FF2B5EF4-FFF2-40B4-BE49-F238E27FC236}">
                <a16:creationId xmlns:a16="http://schemas.microsoft.com/office/drawing/2014/main" id="{B3D70915-0D72-FDFD-5F90-CB1D619A89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93" r="16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09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00" y="261258"/>
            <a:ext cx="5659440" cy="25006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Menu de Operações</a:t>
            </a:r>
            <a:br>
              <a:rPr lang="pt-BR" dirty="0"/>
            </a:b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8EC58-C992-5E07-0EEE-03BFDBFABA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26360" y="2344607"/>
            <a:ext cx="607422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 de pacientes.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 de médicos.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Agendamento de consultas.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Listagem de pacientes, médicos e consultas. </a:t>
            </a:r>
          </a:p>
        </p:txBody>
      </p:sp>
      <p:pic>
        <p:nvPicPr>
          <p:cNvPr id="9" name="Espaço Reservado para Imagem 8" descr="Uma imagem contendo pessoa, homem, em pé, olhando&#10;&#10;Descrição gerada automaticamente">
            <a:extLst>
              <a:ext uri="{FF2B5EF4-FFF2-40B4-BE49-F238E27FC236}">
                <a16:creationId xmlns:a16="http://schemas.microsoft.com/office/drawing/2014/main" id="{8868C0DA-F993-AEC7-48FD-8D3770A77B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793" r="16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117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Sobre 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864498"/>
            <a:ext cx="9780587" cy="322515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Estruturas de Dados: </a:t>
            </a:r>
            <a:r>
              <a:rPr lang="pt-BR" dirty="0"/>
              <a:t>Definidas para armazenar informações de pacientes, médicos e consultas.</a:t>
            </a:r>
          </a:p>
          <a:p>
            <a:pPr rtl="0"/>
            <a:r>
              <a:rPr lang="pt-BR" b="1" dirty="0"/>
              <a:t>Funções: </a:t>
            </a:r>
            <a:r>
              <a:rPr lang="pt-BR" dirty="0"/>
              <a:t>Implementadas para adicionar pacientes, médicos, agendar consultas, e listar pacientes, médicos e consultas.</a:t>
            </a:r>
          </a:p>
          <a:p>
            <a:pPr rtl="0"/>
            <a:r>
              <a:rPr lang="pt-BR" dirty="0"/>
              <a:t>Menu: Interface de usuário simples para interagir com o sistema, permitindo realizar todas as operações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50000"/>
              </a:lnSpc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Alunos: </a:t>
            </a:r>
            <a:r>
              <a:rPr lang="pt-B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Daffini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Deylianne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Wesley Gomes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Curso: Análise e Desenvolvimento de Sistemas – 2° semestre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55755B82-1705-E79C-3A86-C753ABBF30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8996"/>
            <a:ext cx="8276253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69_TF45331398_Win32" id="{3328EF41-B506-4E00-9D52-63C1C58F8F8A}" vid="{23365FC3-F6F7-46B3-8D20-6B432682BE5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universal</Template>
  <TotalTime>15</TotalTime>
  <Words>209</Words>
  <Application>Microsoft Office PowerPoint</Application>
  <PresentationFormat>Widescreen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Times New Roman</vt:lpstr>
      <vt:lpstr>Personalizado</vt:lpstr>
      <vt:lpstr>Objetivo do Projeto</vt:lpstr>
      <vt:lpstr>Apresentação do PowerPoint</vt:lpstr>
      <vt:lpstr>Descrição do Projeto</vt:lpstr>
      <vt:lpstr>Pacientes </vt:lpstr>
      <vt:lpstr>Médicos </vt:lpstr>
      <vt:lpstr>Consultas </vt:lpstr>
      <vt:lpstr>Menu de Operações </vt:lpstr>
      <vt:lpstr>Sobre o Algoritmo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Gomes</dc:creator>
  <cp:lastModifiedBy>Wesley Gomes</cp:lastModifiedBy>
  <cp:revision>1</cp:revision>
  <dcterms:created xsi:type="dcterms:W3CDTF">2024-06-10T14:53:47Z</dcterms:created>
  <dcterms:modified xsi:type="dcterms:W3CDTF">2024-06-10T18:57:03Z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