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62a78759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62a78759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62a78759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62a78759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62a787599_1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62a787599_1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62a787599_1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62a787599_1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62a78759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d62a78759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Variational Inference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Leonel Saire, Dafne Yudcovsky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Approach te</a:t>
            </a:r>
            <a:r>
              <a:rPr lang="es-419"/>
              <a:t>órico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03300" y="411575"/>
            <a:ext cx="85992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</a:t>
            </a:r>
            <a:r>
              <a:rPr lang="es-419"/>
              <a:t>é es la inferencia Variacional? En Est. Bayesiana</a:t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415350" y="1114550"/>
            <a:ext cx="7781100" cy="30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❏"/>
            </a:pPr>
            <a:r>
              <a:rPr lang="es-419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Conjunto de datos D, con una distribución complicada de parametrizar.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❏"/>
            </a:pPr>
            <a:r>
              <a:rPr lang="es-419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Multimodales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❏"/>
            </a:pPr>
            <a:r>
              <a:rPr lang="es-419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Irregulares, o sin forma definida.</a:t>
            </a:r>
            <a:br>
              <a:rPr lang="es-419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❏"/>
            </a:pPr>
            <a:r>
              <a:rPr lang="es-419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Fijamos los datos D en una matriz de diseño X, y tenemos un prior z.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❏"/>
            </a:pPr>
            <a:r>
              <a:rPr lang="es-419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El posterior: 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Lato"/>
              <a:buChar char="❏"/>
            </a:pPr>
            <a:r>
              <a:rPr lang="es-419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 quiere computar la “marginal” P(D):</a:t>
            </a:r>
            <a:br>
              <a:rPr lang="es-419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s-419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s-419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❏"/>
            </a:pPr>
            <a:r>
              <a:rPr lang="es-419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Pero </a:t>
            </a:r>
            <a:r>
              <a:rPr lang="es-419" sz="17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esta integral es intratable en varias dimensiones …</a:t>
            </a:r>
            <a:br>
              <a:rPr lang="es-419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s-419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es-419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063" y="2805600"/>
            <a:ext cx="5055670" cy="62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0725" y="3963100"/>
            <a:ext cx="4953000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</a:t>
            </a:r>
            <a:r>
              <a:rPr lang="es-419"/>
              <a:t>é podemos hacer?</a:t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567650" y="1342975"/>
            <a:ext cx="4479000" cy="25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671500" y="1349900"/>
            <a:ext cx="7857300" cy="30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❏"/>
            </a:pPr>
            <a:r>
              <a:rPr lang="es-419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Buscar una distribución sustituta                         , cuya distribución pertenece a una familia conocida.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❏"/>
            </a:pPr>
            <a:r>
              <a:rPr lang="es-419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La idea es que </a:t>
            </a:r>
            <a:r>
              <a:rPr lang="es-419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esta distribución sea lo más parecida posible a la original.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❏"/>
            </a:pPr>
            <a:r>
              <a:rPr lang="es-419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Problema de Optimización. Busco                              donde: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❏"/>
            </a:pPr>
            <a:r>
              <a:rPr lang="es-419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Q es una familia de distribuciones conocida.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❏"/>
            </a:pPr>
            <a:r>
              <a:rPr lang="es-419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 alguna métrica que mida la distancia entre el posterior y q(z).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❏"/>
            </a:pPr>
            <a:r>
              <a:rPr lang="es-419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Entonces la inferencia que debe hacerse es quiénes son Q y M.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70750"/>
            <a:ext cx="1408375" cy="23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0925" y="2309275"/>
            <a:ext cx="1495566" cy="4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</a:t>
            </a:r>
            <a:r>
              <a:rPr lang="es-419"/>
              <a:t>étrica Kullback-Liebler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Variational Autoencoders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