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987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761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182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588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349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893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6/25/2022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288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035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8834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8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354F63-6BC3-7DDA-F25E-B654EEA237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744" r="-1" b="1173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2B64F5-27F3-C865-AFF2-314E1B639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Ethereum Tutorial</a:t>
            </a:r>
            <a:endParaRPr lang="en-ID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3B596-A002-ABA1-1C56-590542D61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9029" y="3774105"/>
            <a:ext cx="6190895" cy="1633040"/>
          </a:xfrm>
        </p:spPr>
        <p:txBody>
          <a:bodyPr anchor="t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Mohammad Dafa Dhiyaul Haq</a:t>
            </a:r>
          </a:p>
          <a:p>
            <a:pPr algn="ctr"/>
            <a:r>
              <a:rPr lang="en-US">
                <a:solidFill>
                  <a:srgbClr val="FFFFFF"/>
                </a:solidFill>
              </a:rPr>
              <a:t>1103194123</a:t>
            </a:r>
            <a:endParaRPr lang="en-ID">
              <a:solidFill>
                <a:srgbClr val="FFFFFF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506" y="-615180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516668"/>
            <a:ext cx="4187283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969850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085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28AE34-4EBA-37D3-36B0-65F99CE2E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950173" cy="1455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Create Contract</a:t>
            </a: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3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4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6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D44C5BF-56D7-7D5A-A3F1-10B1EA480C4B}"/>
              </a:ext>
            </a:extLst>
          </p:cNvPr>
          <p:cNvSpPr txBox="1"/>
          <p:nvPr/>
        </p:nvSpPr>
        <p:spPr>
          <a:xfrm>
            <a:off x="525717" y="2796427"/>
            <a:ext cx="4950173" cy="3274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2000"/>
              <a:t>Menentukan Pragma Solidity atau versi kompailer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2000"/>
              <a:t>Deklarasi contract dan uint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2000"/>
              <a:t>Buat function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FC13174-E7A8-C299-AF5F-AE1B4C933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76" r="18850" b="-1"/>
          <a:stretch/>
        </p:blipFill>
        <p:spPr>
          <a:xfrm>
            <a:off x="6002404" y="564012"/>
            <a:ext cx="5606888" cy="5677185"/>
          </a:xfrm>
          <a:prstGeom prst="rect">
            <a:avLst/>
          </a:prstGeom>
        </p:spPr>
      </p:pic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7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920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6" name="Group 11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7" name="Freeform: Shape 13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8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18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1" name="Freeform: Shape 20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2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3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77" name="Rectangle 30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450BA-7D29-DCB9-4FD7-DB5DF496A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122363"/>
            <a:ext cx="4887206" cy="19783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Compile Contract</a:t>
            </a:r>
          </a:p>
        </p:txBody>
      </p:sp>
      <p:sp>
        <p:nvSpPr>
          <p:cNvPr id="78" name="Freeform: Shape 32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-7670"/>
            <a:ext cx="3129498" cy="888208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9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5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7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Content Placeholder 4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3BABB156-AB30-B0FD-4EF7-F547290AA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1015" y="589788"/>
            <a:ext cx="3037957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1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8C9417-B811-FD66-82CC-78007CA3F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4767930" cy="1848734"/>
          </a:xfrm>
        </p:spPr>
        <p:txBody>
          <a:bodyPr>
            <a:normAutofit/>
          </a:bodyPr>
          <a:lstStyle/>
          <a:p>
            <a:r>
              <a:rPr lang="en-US" dirty="0"/>
              <a:t>Deploy Contract</a:t>
            </a:r>
            <a:endParaRPr lang="en-ID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21648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2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3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764273-D51C-9BF6-B0C4-8F4316D7C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1" y="3299404"/>
            <a:ext cx="4767930" cy="2745750"/>
          </a:xfrm>
        </p:spPr>
        <p:txBody>
          <a:bodyPr>
            <a:normAutofit/>
          </a:bodyPr>
          <a:lstStyle/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compile, </a:t>
            </a:r>
            <a:r>
              <a:rPr lang="en-US" dirty="0" err="1"/>
              <a:t>lakukan</a:t>
            </a:r>
            <a:r>
              <a:rPr lang="en-US" dirty="0"/>
              <a:t> deploy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Initialmount</a:t>
            </a:r>
            <a:r>
              <a:rPr lang="en-US" dirty="0"/>
              <a:t> dan </a:t>
            </a:r>
            <a:r>
              <a:rPr lang="en-US" dirty="0" err="1"/>
              <a:t>initialvalue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transact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048CAC-9A10-8794-5231-CA7EC4263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638" y="565167"/>
            <a:ext cx="2572871" cy="5654663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B6061A8-D267-4967-AF47-C3CC45138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2884"/>
            <a:ext cx="4292956" cy="1255116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2DB770A-658D-4212-9BF2-236070D5D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91063" y="5736410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9B99195-76A3-4B90-8F45-BAEF0569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1029419-581A-4B40-B3E3-BD5931F99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8F181C6-C3A7-463D-B837-E6FB1B08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6" name="Graphic 12">
              <a:extLst>
                <a:ext uri="{FF2B5EF4-FFF2-40B4-BE49-F238E27FC236}">
                  <a16:creationId xmlns:a16="http://schemas.microsoft.com/office/drawing/2014/main" id="{FB6F6AFA-67F5-4D3A-839B-6B3980B6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Graphic 15">
              <a:extLst>
                <a:ext uri="{FF2B5EF4-FFF2-40B4-BE49-F238E27FC236}">
                  <a16:creationId xmlns:a16="http://schemas.microsoft.com/office/drawing/2014/main" id="{E9F49015-3756-46EC-AF1A-2F33219CB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Graphic 15">
              <a:extLst>
                <a:ext uri="{FF2B5EF4-FFF2-40B4-BE49-F238E27FC236}">
                  <a16:creationId xmlns:a16="http://schemas.microsoft.com/office/drawing/2014/main" id="{44C1E606-364B-4793-83A8-61AC96EDB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D62BB33-881E-4E43-A746-75C1E7C32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6223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797FA-1060-3BA9-E25F-02F76922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Money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88C0B2-DC4C-48C0-089B-2B924875A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9479" y="2938230"/>
            <a:ext cx="2896004" cy="26006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3F46C8-1D36-F577-585F-AFA9BE1AA21B}"/>
              </a:ext>
            </a:extLst>
          </p:cNvPr>
          <p:cNvSpPr txBox="1"/>
          <p:nvPr/>
        </p:nvSpPr>
        <p:spPr>
          <a:xfrm>
            <a:off x="2049479" y="243978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Georgia Pro Semibold (Headings)"/>
              </a:rPr>
              <a:t>Before</a:t>
            </a:r>
            <a:endParaRPr lang="en-ID" i="1" dirty="0">
              <a:latin typeface="Georgia Pro Semibold (Headings)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62F6E8-1FDA-9B54-A5E5-4CCB53B09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163" y="2912336"/>
            <a:ext cx="2896003" cy="26095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B801B7-8C87-831F-A604-669CFEA36A35}"/>
              </a:ext>
            </a:extLst>
          </p:cNvPr>
          <p:cNvSpPr txBox="1"/>
          <p:nvPr/>
        </p:nvSpPr>
        <p:spPr>
          <a:xfrm>
            <a:off x="6957164" y="243978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Georgia Pro Semibold (Headings)"/>
              </a:rPr>
              <a:t>After</a:t>
            </a:r>
            <a:endParaRPr lang="en-ID" i="1" dirty="0">
              <a:latin typeface="Georgia Pro Semibold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8585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EA44-9DC3-F827-3A38-2C57B8DA1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Ganache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83BB18-CD6C-EAD4-D2F5-9633DB671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591" y="2522538"/>
            <a:ext cx="8807193" cy="3548062"/>
          </a:xfrm>
        </p:spPr>
      </p:pic>
    </p:spTree>
    <p:extLst>
      <p:ext uri="{BB962C8B-B14F-4D97-AF65-F5344CB8AC3E}">
        <p14:creationId xmlns:p14="http://schemas.microsoft.com/office/powerpoint/2010/main" val="161767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FA51C-819C-6CD2-57E8-CFA336557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r>
              <a:rPr lang="en-US" sz="3300"/>
              <a:t>Change Environment Remix IDE</a:t>
            </a:r>
            <a:endParaRPr lang="en-ID" sz="33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7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5F7AE2-1AF4-3F39-3D51-035B974C7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4663649" cy="3274503"/>
          </a:xfrm>
        </p:spPr>
        <p:txBody>
          <a:bodyPr>
            <a:normAutofit/>
          </a:bodyPr>
          <a:lstStyle/>
          <a:p>
            <a:r>
              <a:rPr lang="en-US" dirty="0"/>
              <a:t>Environment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manjadi</a:t>
            </a:r>
            <a:r>
              <a:rPr lang="en-US" dirty="0"/>
              <a:t> Ganache Provider </a:t>
            </a:r>
            <a:r>
              <a:rPr lang="en-US" dirty="0" err="1"/>
              <a:t>dengan</a:t>
            </a:r>
            <a:r>
              <a:rPr lang="en-US" dirty="0"/>
              <a:t> RCP server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pada </a:t>
            </a:r>
            <a:r>
              <a:rPr lang="en-US" dirty="0" err="1"/>
              <a:t>aplikasi</a:t>
            </a:r>
            <a:r>
              <a:rPr lang="en-US" dirty="0"/>
              <a:t> Ganache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diinstall</a:t>
            </a:r>
            <a:r>
              <a:rPr lang="en-US" dirty="0"/>
              <a:t>. Lalu </a:t>
            </a:r>
            <a:r>
              <a:rPr lang="en-US" dirty="0" err="1"/>
              <a:t>klik</a:t>
            </a:r>
            <a:r>
              <a:rPr lang="en-US" dirty="0"/>
              <a:t> transact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6053C7-0883-7B2E-DEB9-97AD22B23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605" y="552793"/>
            <a:ext cx="5030561" cy="5661456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827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D14A-A022-8E74-8818-9F3FCB76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r>
              <a:rPr lang="en-US" dirty="0"/>
              <a:t>After Deploy</a:t>
            </a:r>
            <a:endParaRPr lang="en-ID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7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56192E-21DD-D229-504C-30DEF7A49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4663649" cy="3274503"/>
          </a:xfrm>
        </p:spPr>
        <p:txBody>
          <a:bodyPr>
            <a:normAutofit/>
          </a:bodyPr>
          <a:lstStyle/>
          <a:p>
            <a:r>
              <a:rPr lang="en-US" dirty="0" err="1"/>
              <a:t>Terdapat</a:t>
            </a:r>
            <a:r>
              <a:rPr lang="en-US" dirty="0"/>
              <a:t> Riwayat Deploy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pada remix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479A90-D370-54E9-BB7C-895A7F594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780" y="2364683"/>
            <a:ext cx="5660211" cy="2037675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1602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11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5" name="Group 13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6" name="Freeform: Shape 14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7" name="Freeform: Shape 15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8" name="Freeform: Shape 16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9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20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3" name="Freeform: Shape 22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4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5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6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70" name="Rectangle 32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D2860-F765-5362-61DA-575068BC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6356" y="1122363"/>
            <a:ext cx="4969468" cy="19783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Test Send Money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BAC461-9AC3-B9EB-D9E3-ABC69D66C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781" y="1223585"/>
            <a:ext cx="5081567" cy="1499062"/>
          </a:xfrm>
          <a:prstGeom prst="rect">
            <a:avLst/>
          </a:prstGeom>
        </p:spPr>
      </p:pic>
      <p:grpSp>
        <p:nvGrpSpPr>
          <p:cNvPr id="7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9740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3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3E67CA3-7711-015E-5BA5-8D5E51A14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961" y="3599584"/>
            <a:ext cx="2844677" cy="2655663"/>
          </a:xfrm>
          <a:prstGeom prst="rect">
            <a:avLst/>
          </a:prstGeom>
        </p:spPr>
      </p:pic>
      <p:sp>
        <p:nvSpPr>
          <p:cNvPr id="77" name="Freeform: Shape 42">
            <a:extLst>
              <a:ext uri="{FF2B5EF4-FFF2-40B4-BE49-F238E27FC236}">
                <a16:creationId xmlns:a16="http://schemas.microsoft.com/office/drawing/2014/main" id="{7B00A1D9-3DA8-4595-8774-D2B89E6EE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80178" y="5855744"/>
            <a:ext cx="3104998" cy="1002257"/>
          </a:xfrm>
          <a:custGeom>
            <a:avLst/>
            <a:gdLst>
              <a:gd name="connsiteX0" fmla="*/ 2220651 w 3104998"/>
              <a:gd name="connsiteY0" fmla="*/ 141 h 1002257"/>
              <a:gd name="connsiteX1" fmla="*/ 3076626 w 3104998"/>
              <a:gd name="connsiteY1" fmla="*/ 220708 h 1002257"/>
              <a:gd name="connsiteX2" fmla="*/ 3104998 w 3104998"/>
              <a:gd name="connsiteY2" fmla="*/ 237645 h 1002257"/>
              <a:gd name="connsiteX3" fmla="*/ 3104998 w 3104998"/>
              <a:gd name="connsiteY3" fmla="*/ 1002257 h 1002257"/>
              <a:gd name="connsiteX4" fmla="*/ 0 w 3104998"/>
              <a:gd name="connsiteY4" fmla="*/ 1002257 h 1002257"/>
              <a:gd name="connsiteX5" fmla="*/ 208734 w 3104998"/>
              <a:gd name="connsiteY5" fmla="*/ 868737 h 1002257"/>
              <a:gd name="connsiteX6" fmla="*/ 1364122 w 3104998"/>
              <a:gd name="connsiteY6" fmla="*/ 222705 h 1002257"/>
              <a:gd name="connsiteX7" fmla="*/ 2085269 w 3104998"/>
              <a:gd name="connsiteY7" fmla="*/ 7760 h 1002257"/>
              <a:gd name="connsiteX8" fmla="*/ 2220651 w 3104998"/>
              <a:gd name="connsiteY8" fmla="*/ 141 h 1002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04998" h="1002257">
                <a:moveTo>
                  <a:pt x="2220651" y="141"/>
                </a:moveTo>
                <a:cubicBezTo>
                  <a:pt x="2532946" y="-4033"/>
                  <a:pt x="2819845" y="84824"/>
                  <a:pt x="3076626" y="220708"/>
                </a:cubicBezTo>
                <a:lnTo>
                  <a:pt x="3104998" y="237645"/>
                </a:lnTo>
                <a:lnTo>
                  <a:pt x="3104998" y="1002257"/>
                </a:lnTo>
                <a:lnTo>
                  <a:pt x="0" y="1002257"/>
                </a:lnTo>
                <a:lnTo>
                  <a:pt x="208734" y="868737"/>
                </a:lnTo>
                <a:cubicBezTo>
                  <a:pt x="716785" y="552239"/>
                  <a:pt x="1150146" y="315174"/>
                  <a:pt x="1364122" y="222705"/>
                </a:cubicBezTo>
                <a:cubicBezTo>
                  <a:pt x="1588430" y="125724"/>
                  <a:pt x="1824360" y="33775"/>
                  <a:pt x="2085269" y="7760"/>
                </a:cubicBezTo>
                <a:cubicBezTo>
                  <a:pt x="2130905" y="3232"/>
                  <a:pt x="2176037" y="737"/>
                  <a:pt x="2220651" y="141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78" name="Group 44">
            <a:extLst>
              <a:ext uri="{FF2B5EF4-FFF2-40B4-BE49-F238E27FC236}">
                <a16:creationId xmlns:a16="http://schemas.microsoft.com/office/drawing/2014/main" id="{9BBD2F17-FEE7-4279-B4F7-D6DD03A79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353866">
            <a:off x="9634789" y="5881498"/>
            <a:ext cx="1513209" cy="1055579"/>
            <a:chOff x="10631877" y="3331293"/>
            <a:chExt cx="1483323" cy="1034734"/>
          </a:xfrm>
          <a:solidFill>
            <a:schemeClr val="accent6"/>
          </a:solidFill>
        </p:grpSpPr>
        <p:sp>
          <p:nvSpPr>
            <p:cNvPr id="79" name="Freeform: Shape 45">
              <a:extLst>
                <a:ext uri="{FF2B5EF4-FFF2-40B4-BE49-F238E27FC236}">
                  <a16:creationId xmlns:a16="http://schemas.microsoft.com/office/drawing/2014/main" id="{74483F1B-3536-4F72-9D82-B76C04D86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0" name="Freeform: Shape 46">
              <a:extLst>
                <a:ext uri="{FF2B5EF4-FFF2-40B4-BE49-F238E27FC236}">
                  <a16:creationId xmlns:a16="http://schemas.microsoft.com/office/drawing/2014/main" id="{936F1A89-CA7E-491C-8CEB-A1047BD1F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1" name="Freeform: Shape 47">
              <a:extLst>
                <a:ext uri="{FF2B5EF4-FFF2-40B4-BE49-F238E27FC236}">
                  <a16:creationId xmlns:a16="http://schemas.microsoft.com/office/drawing/2014/main" id="{52F4B4AA-4C5E-48C0-9664-3D02D3A97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983079" y="3331293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2" name="Graphic 12">
              <a:extLst>
                <a:ext uri="{FF2B5EF4-FFF2-40B4-BE49-F238E27FC236}">
                  <a16:creationId xmlns:a16="http://schemas.microsoft.com/office/drawing/2014/main" id="{ABB5BD64-94E5-41A8-945C-9381D1E67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31877" y="4207203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Graphic 15">
              <a:extLst>
                <a:ext uri="{FF2B5EF4-FFF2-40B4-BE49-F238E27FC236}">
                  <a16:creationId xmlns:a16="http://schemas.microsoft.com/office/drawing/2014/main" id="{6BD19F0F-1BB5-4891-9BF5-A13F4952F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Graphic 15">
              <a:extLst>
                <a:ext uri="{FF2B5EF4-FFF2-40B4-BE49-F238E27FC236}">
                  <a16:creationId xmlns:a16="http://schemas.microsoft.com/office/drawing/2014/main" id="{8223690E-BC0D-4E8A-BC78-952F5B682F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51">
              <a:extLst>
                <a:ext uri="{FF2B5EF4-FFF2-40B4-BE49-F238E27FC236}">
                  <a16:creationId xmlns:a16="http://schemas.microsoft.com/office/drawing/2014/main" id="{B02F61AF-AA21-42B5-BBE4-DAD35862B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38902309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DarkSeedLeftStep">
      <a:dk1>
        <a:srgbClr val="000000"/>
      </a:dk1>
      <a:lt1>
        <a:srgbClr val="FFFFFF"/>
      </a:lt1>
      <a:dk2>
        <a:srgbClr val="161734"/>
      </a:dk2>
      <a:lt2>
        <a:srgbClr val="F0F3F1"/>
      </a:lt2>
      <a:accent1>
        <a:srgbClr val="C947A4"/>
      </a:accent1>
      <a:accent2>
        <a:srgbClr val="A635B7"/>
      </a:accent2>
      <a:accent3>
        <a:srgbClr val="8247C9"/>
      </a:accent3>
      <a:accent4>
        <a:srgbClr val="3C38B8"/>
      </a:accent4>
      <a:accent5>
        <a:srgbClr val="4779C9"/>
      </a:accent5>
      <a:accent6>
        <a:srgbClr val="359DB7"/>
      </a:accent6>
      <a:hlink>
        <a:srgbClr val="3F5BBF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84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 Next LT Pro Light</vt:lpstr>
      <vt:lpstr>Georgia Pro Semibold</vt:lpstr>
      <vt:lpstr>Georgia Pro Semibold (Headings)</vt:lpstr>
      <vt:lpstr>RocaVTI</vt:lpstr>
      <vt:lpstr>Ethereum Tutorial</vt:lpstr>
      <vt:lpstr>Create Contract</vt:lpstr>
      <vt:lpstr>Compile Contract</vt:lpstr>
      <vt:lpstr>Deploy Contract</vt:lpstr>
      <vt:lpstr>Sending Money</vt:lpstr>
      <vt:lpstr>Install Ganache</vt:lpstr>
      <vt:lpstr>Change Environment Remix IDE</vt:lpstr>
      <vt:lpstr>After Deploy</vt:lpstr>
      <vt:lpstr>Test Send Money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 Tutorial</dc:title>
  <dc:creator>MOHAMMAD DAFA DHIYAUL HAQ</dc:creator>
  <cp:lastModifiedBy>MOHAMMAD DAFA DHIYAUL HAQ</cp:lastModifiedBy>
  <cp:revision>1</cp:revision>
  <dcterms:created xsi:type="dcterms:W3CDTF">2022-06-25T06:53:45Z</dcterms:created>
  <dcterms:modified xsi:type="dcterms:W3CDTF">2022-06-25T07:19:55Z</dcterms:modified>
</cp:coreProperties>
</file>