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9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1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6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8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41925-6060-6944-13CA-A8AFEE16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 r="14797" b="2894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51BFD-6507-0421-39B7-FC8D0D99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DeFi</a:t>
            </a:r>
            <a:endParaRPr lang="en-ID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82F18-81CF-4702-7826-D1C101329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187" y="3047231"/>
            <a:ext cx="3506071" cy="76305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b="1" dirty="0"/>
              <a:t>Mohammad </a:t>
            </a:r>
            <a:r>
              <a:rPr lang="en-US" sz="2000" b="1" dirty="0" err="1"/>
              <a:t>Dafa</a:t>
            </a:r>
            <a:r>
              <a:rPr lang="en-US" sz="2000" b="1" dirty="0"/>
              <a:t> </a:t>
            </a:r>
            <a:r>
              <a:rPr lang="en-US" sz="2000" b="1" dirty="0" err="1"/>
              <a:t>Dhiyaul</a:t>
            </a:r>
            <a:r>
              <a:rPr lang="en-US" sz="2000" b="1" dirty="0"/>
              <a:t> </a:t>
            </a:r>
            <a:r>
              <a:rPr lang="en-US" sz="2000" b="1" dirty="0" err="1"/>
              <a:t>Haq</a:t>
            </a:r>
            <a:endParaRPr lang="en-US" sz="2000" b="1" dirty="0"/>
          </a:p>
          <a:p>
            <a:pPr algn="l"/>
            <a:r>
              <a:rPr lang="en-US" sz="2000" b="1" dirty="0"/>
              <a:t>1103194123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3922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0827-AF2C-A9E2-9A9B-FFA74259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41A3-C2A5-F119-52C6-34000020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Decentralized Finance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blockchain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beroprasi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bank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51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F828-C1D8-97B3-1D38-94127B69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  <a:r>
              <a:rPr lang="en-US" dirty="0" err="1"/>
              <a:t>DeFi</a:t>
            </a:r>
            <a:r>
              <a:rPr lang="en-US" dirty="0"/>
              <a:t> </a:t>
            </a:r>
            <a:r>
              <a:rPr lang="en-US" dirty="0" err="1"/>
              <a:t>terbesar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FD4A-0108-E630-BE16-178656F2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latin typeface="+mj-lt"/>
              </a:rPr>
              <a:t>Maker (O</a:t>
            </a:r>
            <a:r>
              <a:rPr lang="en-ID" dirty="0" err="1">
                <a:latin typeface="+mj-lt"/>
              </a:rPr>
              <a:t>rganisasi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mengembangkan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teknologi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meminjam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menabung</a:t>
            </a:r>
            <a:r>
              <a:rPr lang="en-ID" dirty="0">
                <a:latin typeface="+mj-lt"/>
              </a:rPr>
              <a:t>, dan cryptocurrency yang </a:t>
            </a:r>
            <a:r>
              <a:rPr lang="en-ID" dirty="0" err="1">
                <a:latin typeface="+mj-lt"/>
              </a:rPr>
              <a:t>stabil</a:t>
            </a:r>
            <a:r>
              <a:rPr lang="en-ID" dirty="0">
                <a:latin typeface="+mj-lt"/>
              </a:rPr>
              <a:t> di blockchain Ethereum)</a:t>
            </a:r>
            <a:endParaRPr lang="en-US" dirty="0">
              <a:latin typeface="+mj-lt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+mj-lt"/>
              </a:rPr>
              <a:t>Uniswap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ertukaran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cryptocurrency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protokol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jaringan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terdesentralisasi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lang="en-US" altLang="en-US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+mj-lt"/>
              </a:rPr>
              <a:t>Curve Finance (</a:t>
            </a:r>
            <a:r>
              <a:rPr lang="en-US" dirty="0" err="1">
                <a:latin typeface="+mj-lt"/>
              </a:rPr>
              <a:t>sebuah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protokol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pertukaran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terdesentralisasi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berbasis</a:t>
            </a:r>
            <a:r>
              <a:rPr lang="en-US" dirty="0">
                <a:latin typeface="+mj-lt"/>
              </a:rPr>
              <a:t> Ethereum yang </a:t>
            </a:r>
            <a:r>
              <a:rPr lang="en-US" dirty="0" err="1">
                <a:latin typeface="+mj-lt"/>
              </a:rPr>
              <a:t>memungkinkan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pengguna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menukar</a:t>
            </a:r>
            <a:r>
              <a:rPr lang="en-US" dirty="0">
                <a:latin typeface="+mj-lt"/>
              </a:rPr>
              <a:t> token </a:t>
            </a:r>
            <a:r>
              <a:rPr lang="en-US" dirty="0" err="1">
                <a:latin typeface="+mj-lt"/>
              </a:rPr>
              <a:t>mereka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langsung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melalui</a:t>
            </a:r>
            <a:r>
              <a:rPr lang="en-US" dirty="0">
                <a:latin typeface="+mj-lt"/>
              </a:rPr>
              <a:t> wallet.)</a:t>
            </a:r>
          </a:p>
          <a:p>
            <a:pPr marL="514350" indent="-514350" algn="just">
              <a:buAutoNum type="arabicPeriod"/>
            </a:pPr>
            <a:r>
              <a:rPr lang="en-US" dirty="0" err="1">
                <a:latin typeface="+mj-lt"/>
              </a:rPr>
              <a:t>Aave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sebuah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protokol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pinjam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meminjam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terdesentralisasi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berbasis</a:t>
            </a:r>
            <a:r>
              <a:rPr lang="en-US" dirty="0">
                <a:latin typeface="+mj-lt"/>
              </a:rPr>
              <a:t> Ethereum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memberi</a:t>
            </a:r>
            <a:r>
              <a:rPr lang="en-US" dirty="0">
                <a:latin typeface="+mj-lt"/>
              </a:rPr>
              <a:t> dan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pinjaman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serta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mendapatkan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bunga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aset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kripto</a:t>
            </a:r>
            <a:r>
              <a:rPr lang="en-US" dirty="0">
                <a:latin typeface="+mj-lt"/>
              </a:rPr>
              <a:t>.)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+mj-lt"/>
              </a:rPr>
              <a:t>Convex Finance (</a:t>
            </a:r>
            <a:r>
              <a:rPr lang="en-US" dirty="0" err="1">
                <a:latin typeface="+mj-lt"/>
              </a:rPr>
              <a:t>protokol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DeFi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inventif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dibangun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atas</a:t>
            </a:r>
            <a:r>
              <a:rPr lang="en-US" dirty="0">
                <a:latin typeface="+mj-lt"/>
              </a:rPr>
              <a:t> Curve Finance </a:t>
            </a:r>
            <a:r>
              <a:rPr lang="en-US" dirty="0" err="1">
                <a:latin typeface="+mj-lt"/>
              </a:rPr>
              <a:t>pertukaran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Stablecoin</a:t>
            </a:r>
            <a:r>
              <a:rPr lang="en-US" dirty="0">
                <a:latin typeface="+mj-lt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2222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E6EAA9-9152-023F-7CCE-E20B010B2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471792"/>
              </p:ext>
            </p:extLst>
          </p:nvPr>
        </p:nvGraphicFramePr>
        <p:xfrm>
          <a:off x="1333452" y="1460766"/>
          <a:ext cx="9525096" cy="393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1274">
                  <a:extLst>
                    <a:ext uri="{9D8B030D-6E8A-4147-A177-3AD203B41FA5}">
                      <a16:colId xmlns:a16="http://schemas.microsoft.com/office/drawing/2014/main" val="4179709160"/>
                    </a:ext>
                  </a:extLst>
                </a:gridCol>
                <a:gridCol w="2381274">
                  <a:extLst>
                    <a:ext uri="{9D8B030D-6E8A-4147-A177-3AD203B41FA5}">
                      <a16:colId xmlns:a16="http://schemas.microsoft.com/office/drawing/2014/main" val="1959578031"/>
                    </a:ext>
                  </a:extLst>
                </a:gridCol>
                <a:gridCol w="2381274">
                  <a:extLst>
                    <a:ext uri="{9D8B030D-6E8A-4147-A177-3AD203B41FA5}">
                      <a16:colId xmlns:a16="http://schemas.microsoft.com/office/drawing/2014/main" val="606566369"/>
                    </a:ext>
                  </a:extLst>
                </a:gridCol>
                <a:gridCol w="2381274">
                  <a:extLst>
                    <a:ext uri="{9D8B030D-6E8A-4147-A177-3AD203B41FA5}">
                      <a16:colId xmlns:a16="http://schemas.microsoft.com/office/drawing/2014/main" val="355469464"/>
                    </a:ext>
                  </a:extLst>
                </a:gridCol>
              </a:tblGrid>
              <a:tr h="65607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Value Locked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Pengikut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35181"/>
                  </a:ext>
                </a:extLst>
              </a:tr>
              <a:tr h="656078">
                <a:tc>
                  <a:txBody>
                    <a:bodyPr/>
                    <a:lstStyle/>
                    <a:p>
                      <a:r>
                        <a:rPr lang="en-US" dirty="0"/>
                        <a:t>Maker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$7,670,000,000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190,400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381674"/>
                  </a:ext>
                </a:extLst>
              </a:tr>
              <a:tr h="656078">
                <a:tc>
                  <a:txBody>
                    <a:bodyPr/>
                    <a:lstStyle/>
                    <a:p>
                      <a:r>
                        <a:rPr lang="en-US" dirty="0" err="1"/>
                        <a:t>Uniswap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$7,040,000,000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718,000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24806"/>
                  </a:ext>
                </a:extLst>
              </a:tr>
              <a:tr h="656078">
                <a:tc>
                  <a:txBody>
                    <a:bodyPr/>
                    <a:lstStyle/>
                    <a:p>
                      <a:r>
                        <a:rPr lang="en-US" dirty="0"/>
                        <a:t>Curve Finance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$4,900,000,000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205,000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9857"/>
                  </a:ext>
                </a:extLst>
              </a:tr>
              <a:tr h="656078">
                <a:tc>
                  <a:txBody>
                    <a:bodyPr/>
                    <a:lstStyle/>
                    <a:p>
                      <a:r>
                        <a:rPr lang="en-US" dirty="0" err="1"/>
                        <a:t>Aave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$4,730,000,000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349,000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Multichain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66552"/>
                  </a:ext>
                </a:extLst>
              </a:tr>
              <a:tr h="656078">
                <a:tc>
                  <a:txBody>
                    <a:bodyPr/>
                    <a:lstStyle/>
                    <a:p>
                      <a:r>
                        <a:rPr lang="en-US" dirty="0"/>
                        <a:t>Convex Finance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$2,920,000,000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10B0-BCDC-0380-1D73-4FBD272F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  <a:r>
              <a:rPr lang="en-US" dirty="0" err="1"/>
              <a:t>Terbaik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A372-E196-AD16-1938-C8FFF4DE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Platform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Maker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TVL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Maker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platform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dan </a:t>
            </a:r>
            <a:r>
              <a:rPr lang="en-US" dirty="0" err="1"/>
              <a:t>pinjam</a:t>
            </a:r>
            <a:r>
              <a:rPr lang="en-US" dirty="0"/>
              <a:t>,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fee yang </a:t>
            </a:r>
            <a:r>
              <a:rPr lang="en-US" dirty="0" err="1"/>
              <a:t>continu</a:t>
            </a:r>
            <a:r>
              <a:rPr lang="en-US" dirty="0"/>
              <a:t> x% per </a:t>
            </a:r>
            <a:r>
              <a:rPr lang="en-US" dirty="0" err="1"/>
              <a:t>detik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2% fee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akumulasi</a:t>
            </a:r>
            <a:r>
              <a:rPr lang="en-US" dirty="0"/>
              <a:t> 1.</a:t>
            </a:r>
            <a:r>
              <a:rPr lang="en-ID" dirty="0"/>
              <a:t>0000000006279371924910298109948‬% per second</a:t>
            </a:r>
          </a:p>
        </p:txBody>
      </p:sp>
    </p:spTree>
    <p:extLst>
      <p:ext uri="{BB962C8B-B14F-4D97-AF65-F5344CB8AC3E}">
        <p14:creationId xmlns:p14="http://schemas.microsoft.com/office/powerpoint/2010/main" val="412866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206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DeFi</vt:lpstr>
      <vt:lpstr>Pengertian</vt:lpstr>
      <vt:lpstr>Platform DeFi terbesar</vt:lpstr>
      <vt:lpstr>PowerPoint Presentation</vt:lpstr>
      <vt:lpstr>Platform Terbaik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</dc:title>
  <dc:creator>MOHAMMAD DAFA DHIYAUL HAQ</dc:creator>
  <cp:lastModifiedBy>MOHAMMAD DAFA DHIYAUL HAQ</cp:lastModifiedBy>
  <cp:revision>1</cp:revision>
  <dcterms:created xsi:type="dcterms:W3CDTF">2022-06-25T03:31:45Z</dcterms:created>
  <dcterms:modified xsi:type="dcterms:W3CDTF">2022-06-25T04:47:50Z</dcterms:modified>
</cp:coreProperties>
</file>