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9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693400" cy="7562850"/>
  <p:notesSz cx="10693400" cy="75628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73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142" y="657276"/>
            <a:ext cx="8783120" cy="3544308"/>
          </a:xfrm>
        </p:spPr>
        <p:txBody>
          <a:bodyPr anchor="b">
            <a:normAutofit/>
          </a:bodyPr>
          <a:lstStyle>
            <a:lvl1pPr algn="ctr">
              <a:defRPr sz="441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142" y="4285615"/>
            <a:ext cx="8783120" cy="2447183"/>
          </a:xfrm>
        </p:spPr>
        <p:txBody>
          <a:bodyPr anchor="t">
            <a:normAutofit/>
          </a:bodyPr>
          <a:lstStyle>
            <a:lvl1pPr marL="0" indent="0" algn="ctr">
              <a:buNone/>
              <a:defRPr sz="1985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504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1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5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9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3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237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mbar Panorama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73" y="4827394"/>
            <a:ext cx="8669100" cy="1000776"/>
          </a:xfrm>
        </p:spPr>
        <p:txBody>
          <a:bodyPr anchor="b">
            <a:normAutofit/>
          </a:bodyPr>
          <a:lstStyle>
            <a:lvl1pPr algn="l">
              <a:defRPr sz="2206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3174" y="1098574"/>
            <a:ext cx="8538613" cy="328752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73" y="5828169"/>
            <a:ext cx="8669100" cy="901047"/>
          </a:xfrm>
        </p:spPr>
        <p:txBody>
          <a:bodyPr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3173" y="6816649"/>
            <a:ext cx="6241650" cy="402652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667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011" y="657276"/>
            <a:ext cx="8784252" cy="3460276"/>
          </a:xfrm>
        </p:spPr>
        <p:txBody>
          <a:bodyPr anchor="ctr">
            <a:normAutofit/>
          </a:bodyPr>
          <a:lstStyle>
            <a:lvl1pPr algn="l">
              <a:defRPr sz="3088" b="0" cap="all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011" y="4789805"/>
            <a:ext cx="8784252" cy="1939411"/>
          </a:xfrm>
        </p:spPr>
        <p:txBody>
          <a:bodyPr anchor="ctr">
            <a:normAutofit/>
          </a:bodyPr>
          <a:lstStyle>
            <a:lvl1pPr marL="0" indent="0" algn="l">
              <a:buNone/>
              <a:defRPr sz="1985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1327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82743" y="948693"/>
            <a:ext cx="534809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22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25540" y="3292810"/>
            <a:ext cx="534809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22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780" y="657276"/>
            <a:ext cx="8155840" cy="3356943"/>
          </a:xfrm>
        </p:spPr>
        <p:txBody>
          <a:bodyPr anchor="ctr">
            <a:normAutofit/>
          </a:bodyPr>
          <a:lstStyle>
            <a:lvl1pPr algn="l">
              <a:defRPr sz="3088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69332" y="4025807"/>
            <a:ext cx="7754736" cy="420158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544"/>
            </a:lvl1pPr>
            <a:lvl2pPr marL="504200" indent="0">
              <a:buFontTx/>
              <a:buNone/>
              <a:defRPr/>
            </a:lvl2pPr>
            <a:lvl3pPr marL="1008400" indent="0">
              <a:buFontTx/>
              <a:buNone/>
              <a:defRPr/>
            </a:lvl3pPr>
            <a:lvl4pPr marL="1512600" indent="0">
              <a:buFontTx/>
              <a:buNone/>
              <a:defRPr/>
            </a:lvl4pPr>
            <a:lvl5pPr marL="2016801" indent="0">
              <a:buFontTx/>
              <a:buNone/>
              <a:defRPr/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012" y="5118219"/>
            <a:ext cx="8784250" cy="1596602"/>
          </a:xfrm>
        </p:spPr>
        <p:txBody>
          <a:bodyPr anchor="ctr">
            <a:normAutofit/>
          </a:bodyPr>
          <a:lstStyle>
            <a:lvl1pPr marL="0" indent="0" algn="l">
              <a:buNone/>
              <a:defRPr sz="1985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4103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011" y="3973933"/>
            <a:ext cx="8785262" cy="1619760"/>
          </a:xfrm>
        </p:spPr>
        <p:txBody>
          <a:bodyPr anchor="b">
            <a:normAutofit/>
          </a:bodyPr>
          <a:lstStyle>
            <a:lvl1pPr algn="l">
              <a:defRPr sz="3088" b="0" cap="all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132" y="5593692"/>
            <a:ext cx="8785263" cy="1135524"/>
          </a:xfrm>
        </p:spPr>
        <p:txBody>
          <a:bodyPr anchor="t">
            <a:normAutofit/>
          </a:bodyPr>
          <a:lstStyle>
            <a:lvl1pPr marL="0" indent="0" algn="l">
              <a:buNone/>
              <a:defRPr sz="1985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956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 dengan Kutip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82743" y="831330"/>
            <a:ext cx="534809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22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24059" y="3175446"/>
            <a:ext cx="534809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22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780" y="657276"/>
            <a:ext cx="8155840" cy="3136707"/>
          </a:xfrm>
        </p:spPr>
        <p:txBody>
          <a:bodyPr anchor="ctr">
            <a:normAutofit/>
          </a:bodyPr>
          <a:lstStyle>
            <a:lvl1pPr algn="l">
              <a:defRPr sz="3088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57011" y="4285615"/>
            <a:ext cx="8785262" cy="11619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6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011" y="5447570"/>
            <a:ext cx="8785262" cy="1281646"/>
          </a:xfrm>
        </p:spPr>
        <p:txBody>
          <a:bodyPr anchor="t">
            <a:normAutofit/>
          </a:bodyPr>
          <a:lstStyle>
            <a:lvl1pPr marL="0" indent="0" algn="l">
              <a:buNone/>
              <a:defRPr sz="1764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5042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1579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ar atau Sal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011" y="657276"/>
            <a:ext cx="8784250" cy="304011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088" b="0" dirty="0"/>
            </a:lvl1pPr>
          </a:lstStyle>
          <a:p>
            <a:pPr marL="0" lvl="0"/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57011" y="4061466"/>
            <a:ext cx="8784250" cy="115712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647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011" y="5218591"/>
            <a:ext cx="8784249" cy="1510625"/>
          </a:xfrm>
        </p:spPr>
        <p:txBody>
          <a:bodyPr anchor="t">
            <a:normAutofit/>
          </a:bodyPr>
          <a:lstStyle>
            <a:lvl1pPr marL="0" indent="0" algn="l">
              <a:buNone/>
              <a:defRPr sz="1764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5042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2179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57012" y="657275"/>
            <a:ext cx="8784250" cy="1447374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4923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61859" y="657275"/>
            <a:ext cx="2079403" cy="6071941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7012" y="657275"/>
            <a:ext cx="6577116" cy="6071941"/>
          </a:xfrm>
        </p:spPr>
        <p:txBody>
          <a:bodyPr vert="eaVert"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46805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0891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929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563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142" y="3606854"/>
            <a:ext cx="8783120" cy="2010700"/>
          </a:xfrm>
        </p:spPr>
        <p:txBody>
          <a:bodyPr anchor="b">
            <a:normAutofit/>
          </a:bodyPr>
          <a:lstStyle>
            <a:lvl1pPr algn="r">
              <a:defRPr sz="3088" b="0" cap="all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8142" y="5628368"/>
            <a:ext cx="8783120" cy="1100848"/>
          </a:xfrm>
        </p:spPr>
        <p:txBody>
          <a:bodyPr anchor="t">
            <a:normAutofit/>
          </a:bodyPr>
          <a:lstStyle>
            <a:lvl1pPr marL="0" indent="0" algn="r">
              <a:buNone/>
              <a:defRPr sz="1985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549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7012" y="2272713"/>
            <a:ext cx="4309488" cy="4445662"/>
          </a:xfrm>
        </p:spPr>
        <p:txBody>
          <a:bodyPr>
            <a:normAutofit/>
          </a:bodyPr>
          <a:lstStyle>
            <a:lvl1pPr>
              <a:defRPr sz="1764"/>
            </a:lvl1pPr>
            <a:lvl2pPr>
              <a:defRPr sz="1544"/>
            </a:lvl2pPr>
            <a:lvl3pPr>
              <a:defRPr sz="1323"/>
            </a:lvl3pPr>
            <a:lvl4pPr>
              <a:defRPr sz="1213"/>
            </a:lvl4pPr>
            <a:lvl5pPr>
              <a:defRPr sz="1213"/>
            </a:lvl5pPr>
            <a:lvl6pPr>
              <a:defRPr sz="1213"/>
            </a:lvl6pPr>
            <a:lvl7pPr>
              <a:defRPr sz="1213"/>
            </a:lvl7pPr>
            <a:lvl8pPr>
              <a:defRPr sz="1213"/>
            </a:lvl8pPr>
            <a:lvl9pPr>
              <a:defRPr sz="1213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26901" y="2272713"/>
            <a:ext cx="4314360" cy="4445661"/>
          </a:xfrm>
        </p:spPr>
        <p:txBody>
          <a:bodyPr>
            <a:normAutofit/>
          </a:bodyPr>
          <a:lstStyle>
            <a:lvl1pPr>
              <a:defRPr sz="1764"/>
            </a:lvl1pPr>
            <a:lvl2pPr>
              <a:defRPr sz="1544"/>
            </a:lvl2pPr>
            <a:lvl3pPr>
              <a:defRPr sz="1323"/>
            </a:lvl3pPr>
            <a:lvl4pPr>
              <a:defRPr sz="1213"/>
            </a:lvl4pPr>
            <a:lvl5pPr>
              <a:defRPr sz="1213"/>
            </a:lvl5pPr>
            <a:lvl6pPr>
              <a:defRPr sz="1213"/>
            </a:lvl6pPr>
            <a:lvl7pPr>
              <a:defRPr sz="1213"/>
            </a:lvl7pPr>
            <a:lvl8pPr>
              <a:defRPr sz="1213"/>
            </a:lvl8pPr>
            <a:lvl9pPr>
              <a:defRPr sz="1213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424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764" y="2272713"/>
            <a:ext cx="3972735" cy="808993"/>
          </a:xfrm>
        </p:spPr>
        <p:txBody>
          <a:bodyPr anchor="b">
            <a:noAutofit/>
          </a:bodyPr>
          <a:lstStyle>
            <a:lvl1pPr marL="0" indent="0">
              <a:buNone/>
              <a:defRPr sz="2426" b="0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7012" y="3072369"/>
            <a:ext cx="4309488" cy="3656848"/>
          </a:xfrm>
        </p:spPr>
        <p:txBody>
          <a:bodyPr anchor="t">
            <a:normAutofit/>
          </a:bodyPr>
          <a:lstStyle>
            <a:lvl1pPr>
              <a:defRPr sz="1764"/>
            </a:lvl1pPr>
            <a:lvl2pPr>
              <a:defRPr sz="1544"/>
            </a:lvl2pPr>
            <a:lvl3pPr>
              <a:defRPr sz="1323"/>
            </a:lvl3pPr>
            <a:lvl4pPr>
              <a:defRPr sz="1213"/>
            </a:lvl4pPr>
            <a:lvl5pPr>
              <a:defRPr sz="1213"/>
            </a:lvl5pPr>
            <a:lvl6pPr>
              <a:defRPr sz="1213"/>
            </a:lvl6pPr>
            <a:lvl7pPr>
              <a:defRPr sz="1213"/>
            </a:lvl7pPr>
            <a:lvl8pPr>
              <a:defRPr sz="1213"/>
            </a:lvl8pPr>
            <a:lvl9pPr>
              <a:defRPr sz="1213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42148" y="2272713"/>
            <a:ext cx="3999114" cy="799656"/>
          </a:xfrm>
        </p:spPr>
        <p:txBody>
          <a:bodyPr anchor="b">
            <a:noAutofit/>
          </a:bodyPr>
          <a:lstStyle>
            <a:lvl1pPr marL="0" indent="0">
              <a:buNone/>
              <a:defRPr sz="2426" b="0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51" y="3072369"/>
            <a:ext cx="4328722" cy="3656848"/>
          </a:xfrm>
        </p:spPr>
        <p:txBody>
          <a:bodyPr anchor="t">
            <a:normAutofit/>
          </a:bodyPr>
          <a:lstStyle>
            <a:lvl1pPr>
              <a:defRPr sz="1764"/>
            </a:lvl1pPr>
            <a:lvl2pPr>
              <a:defRPr sz="1544"/>
            </a:lvl2pPr>
            <a:lvl3pPr>
              <a:defRPr sz="1323"/>
            </a:lvl3pPr>
            <a:lvl4pPr>
              <a:defRPr sz="1213"/>
            </a:lvl4pPr>
            <a:lvl5pPr>
              <a:defRPr sz="1213"/>
            </a:lvl5pPr>
            <a:lvl6pPr>
              <a:defRPr sz="1213"/>
            </a:lvl6pPr>
            <a:lvl7pPr>
              <a:defRPr sz="1213"/>
            </a:lvl7pPr>
            <a:lvl8pPr>
              <a:defRPr sz="1213"/>
            </a:lvl8pPr>
            <a:lvl9pPr>
              <a:defRPr sz="1213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662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67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044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430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012" y="1935296"/>
            <a:ext cx="3192026" cy="1512570"/>
          </a:xfrm>
        </p:spPr>
        <p:txBody>
          <a:bodyPr anchor="b">
            <a:normAutofit/>
          </a:bodyPr>
          <a:lstStyle>
            <a:lvl1pPr algn="l">
              <a:defRPr sz="2426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7635" y="657276"/>
            <a:ext cx="5263627" cy="6071940"/>
          </a:xfrm>
        </p:spPr>
        <p:txBody>
          <a:bodyPr anchor="ctr">
            <a:normAutofit/>
          </a:bodyPr>
          <a:lstStyle>
            <a:lvl1pPr>
              <a:defRPr sz="1985"/>
            </a:lvl1pPr>
            <a:lvl2pPr>
              <a:defRPr sz="1764"/>
            </a:lvl2pPr>
            <a:lvl3pPr>
              <a:defRPr sz="1544"/>
            </a:lvl3pPr>
            <a:lvl4pPr>
              <a:defRPr sz="1323"/>
            </a:lvl4pPr>
            <a:lvl5pPr>
              <a:defRPr sz="1213"/>
            </a:lvl5pPr>
            <a:lvl6pPr>
              <a:defRPr sz="1213"/>
            </a:lvl6pPr>
            <a:lvl7pPr>
              <a:defRPr sz="1213"/>
            </a:lvl7pPr>
            <a:lvl8pPr>
              <a:defRPr sz="1213"/>
            </a:lvl8pPr>
            <a:lvl9pPr>
              <a:defRPr sz="1213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7012" y="3447866"/>
            <a:ext cx="3192026" cy="2016760"/>
          </a:xfrm>
        </p:spPr>
        <p:txBody>
          <a:bodyPr>
            <a:normAutofit/>
          </a:bodyPr>
          <a:lstStyle>
            <a:lvl1pPr marL="0" indent="0">
              <a:buNone/>
              <a:defRPr sz="176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010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012" y="2093369"/>
            <a:ext cx="5173392" cy="1512570"/>
          </a:xfrm>
        </p:spPr>
        <p:txBody>
          <a:bodyPr anchor="b">
            <a:normAutofit/>
          </a:bodyPr>
          <a:lstStyle>
            <a:lvl1pPr algn="l">
              <a:defRPr sz="2647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50003" y="-20168"/>
            <a:ext cx="2923684" cy="7613269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809" y="3605939"/>
            <a:ext cx="5173392" cy="2016760"/>
          </a:xfrm>
        </p:spPr>
        <p:txBody>
          <a:bodyPr>
            <a:normAutofit/>
          </a:bodyPr>
          <a:lstStyle>
            <a:lvl1pPr marL="0" indent="0">
              <a:buNone/>
              <a:defRPr sz="176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90156" y="6816649"/>
            <a:ext cx="840248" cy="4026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57012" y="6816649"/>
            <a:ext cx="4333143" cy="402652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83929" y="6816649"/>
            <a:ext cx="356898" cy="363090"/>
          </a:xfrm>
        </p:spPr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038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7012" y="657275"/>
            <a:ext cx="8784250" cy="1447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013" y="2272712"/>
            <a:ext cx="8784249" cy="445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1858" y="6813248"/>
            <a:ext cx="1505618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7012" y="6813248"/>
            <a:ext cx="657711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8729" y="6813248"/>
            <a:ext cx="48354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6666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</p:sldLayoutIdLst>
  <p:txStyles>
    <p:titleStyle>
      <a:lvl1pPr algn="l" defTabSz="504200" rtl="0" eaLnBrk="1" latinLnBrk="0" hangingPunct="1">
        <a:spcBef>
          <a:spcPct val="0"/>
        </a:spcBef>
        <a:buNone/>
        <a:defRPr sz="3088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5125" indent="-315125" algn="l" defTabSz="504200" rtl="0" eaLnBrk="1" latinLnBrk="0" hangingPunct="1">
        <a:spcBef>
          <a:spcPct val="20000"/>
        </a:spcBef>
        <a:spcAft>
          <a:spcPts val="662"/>
        </a:spcAft>
        <a:buClr>
          <a:schemeClr val="tx1"/>
        </a:buClr>
        <a:buSzPct val="130000"/>
        <a:buFont typeface="Arial"/>
        <a:buChar char="•"/>
        <a:defRPr sz="198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819325" indent="-315125" algn="l" defTabSz="504200" rtl="0" eaLnBrk="1" latinLnBrk="0" hangingPunct="1">
        <a:spcBef>
          <a:spcPct val="20000"/>
        </a:spcBef>
        <a:spcAft>
          <a:spcPts val="662"/>
        </a:spcAft>
        <a:buClr>
          <a:schemeClr val="tx1"/>
        </a:buClr>
        <a:buSzPct val="130000"/>
        <a:buFont typeface="Arial"/>
        <a:buChar char="•"/>
        <a:defRPr sz="1764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323525" indent="-315125" algn="l" defTabSz="504200" rtl="0" eaLnBrk="1" latinLnBrk="0" hangingPunct="1">
        <a:spcBef>
          <a:spcPct val="20000"/>
        </a:spcBef>
        <a:spcAft>
          <a:spcPts val="662"/>
        </a:spcAft>
        <a:buClr>
          <a:schemeClr val="tx1"/>
        </a:buClr>
        <a:buSzPct val="130000"/>
        <a:buFont typeface="Arial"/>
        <a:buChar char="•"/>
        <a:defRPr sz="1544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701676" indent="-189075" algn="l" defTabSz="504200" rtl="0" eaLnBrk="1" latinLnBrk="0" hangingPunct="1">
        <a:spcBef>
          <a:spcPct val="20000"/>
        </a:spcBef>
        <a:spcAft>
          <a:spcPts val="662"/>
        </a:spcAft>
        <a:buClr>
          <a:schemeClr val="tx1"/>
        </a:buClr>
        <a:buSzPct val="130000"/>
        <a:buFont typeface="Arial"/>
        <a:buChar char="•"/>
        <a:defRPr sz="1544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205876" indent="-189075" algn="l" defTabSz="504200" rtl="0" eaLnBrk="1" latinLnBrk="0" hangingPunct="1">
        <a:spcBef>
          <a:spcPct val="20000"/>
        </a:spcBef>
        <a:spcAft>
          <a:spcPts val="662"/>
        </a:spcAft>
        <a:buClr>
          <a:schemeClr val="tx1"/>
        </a:buClr>
        <a:buSzPct val="130000"/>
        <a:buFont typeface="Arial"/>
        <a:buChar char="•"/>
        <a:defRPr sz="1323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773101" indent="-252100" algn="l" defTabSz="504200" rtl="0" eaLnBrk="1" latinLnBrk="0" hangingPunct="1">
        <a:spcBef>
          <a:spcPct val="20000"/>
        </a:spcBef>
        <a:spcAft>
          <a:spcPts val="662"/>
        </a:spcAft>
        <a:buClr>
          <a:schemeClr val="tx1"/>
        </a:buClr>
        <a:buSzPct val="130000"/>
        <a:buFont typeface="Arial"/>
        <a:buChar char="•"/>
        <a:defRPr sz="1213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3277301" indent="-252100" algn="l" defTabSz="504200" rtl="0" eaLnBrk="1" latinLnBrk="0" hangingPunct="1">
        <a:spcBef>
          <a:spcPct val="20000"/>
        </a:spcBef>
        <a:spcAft>
          <a:spcPts val="662"/>
        </a:spcAft>
        <a:buClr>
          <a:schemeClr val="tx1"/>
        </a:buClr>
        <a:buSzPct val="130000"/>
        <a:buFont typeface="Arial"/>
        <a:buChar char="•"/>
        <a:defRPr sz="1213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781501" indent="-252100" algn="l" defTabSz="504200" rtl="0" eaLnBrk="1" latinLnBrk="0" hangingPunct="1">
        <a:spcBef>
          <a:spcPct val="20000"/>
        </a:spcBef>
        <a:spcAft>
          <a:spcPts val="662"/>
        </a:spcAft>
        <a:buClr>
          <a:schemeClr val="tx1"/>
        </a:buClr>
        <a:buSzPct val="130000"/>
        <a:buFont typeface="Arial"/>
        <a:buChar char="•"/>
        <a:defRPr sz="1213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4285701" indent="-252100" algn="l" defTabSz="504200" rtl="0" eaLnBrk="1" latinLnBrk="0" hangingPunct="1">
        <a:spcBef>
          <a:spcPct val="20000"/>
        </a:spcBef>
        <a:spcAft>
          <a:spcPts val="662"/>
        </a:spcAft>
        <a:buClr>
          <a:schemeClr val="tx1"/>
        </a:buClr>
        <a:buSzPct val="100000"/>
        <a:buFont typeface="Arial"/>
        <a:buChar char="•"/>
        <a:defRPr sz="1213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4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6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2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4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6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672405-5F81-4E97-B4FC-E7F2CC16F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693399" cy="756285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47A8EEEA-00BD-4ADD-8461-EEB95CC49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2383" y="1092412"/>
            <a:ext cx="5309902" cy="5109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sz="4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LAB 1 DEPOSIT/WITHDRAW ETHER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71EE448D-85EB-464B-BD75-F5FBA394AD9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001113" y="1092411"/>
            <a:ext cx="2799319" cy="5109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457200">
              <a:spcAft>
                <a:spcPts val="600"/>
              </a:spcAft>
              <a:buSzPct val="100000"/>
              <a:buNone/>
            </a:pPr>
            <a:r>
              <a:rPr lang="en-US" sz="2100"/>
              <a:t>Mohammad Dafa Dhiyaul Haq</a:t>
            </a:r>
          </a:p>
          <a:p>
            <a:pPr marL="0" indent="0" algn="ctr" defTabSz="457200">
              <a:spcAft>
                <a:spcPts val="600"/>
              </a:spcAft>
              <a:buSzPct val="100000"/>
              <a:buNone/>
            </a:pPr>
            <a:r>
              <a:rPr lang="en-US" sz="2100"/>
              <a:t>1103194123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6C303-74D6-4DF3-9113-E0A374D71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82620" y="2268855"/>
            <a:ext cx="0" cy="3025140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7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901953"/>
            <a:ext cx="353029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>
                <a:latin typeface="Calibri"/>
                <a:cs typeface="Calibri"/>
              </a:rPr>
              <a:t>Lalu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copy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alamat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wallet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2329616"/>
            <a:ext cx="578040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pc="-5" dirty="0">
                <a:latin typeface="Calibri"/>
                <a:cs typeface="Calibri"/>
              </a:rPr>
              <a:t>Setelah </a:t>
            </a:r>
            <a:r>
              <a:rPr dirty="0">
                <a:latin typeface="Calibri"/>
                <a:cs typeface="Calibri"/>
              </a:rPr>
              <a:t>itu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paste alamat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wallet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tersebut</a:t>
            </a:r>
            <a:r>
              <a:rPr dirty="0">
                <a:latin typeface="Calibri"/>
                <a:cs typeface="Calibri"/>
              </a:rPr>
              <a:t> ke withdrawMoneyTo,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lalu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pindah</a:t>
            </a:r>
            <a:r>
              <a:rPr dirty="0">
                <a:latin typeface="Calibri"/>
                <a:cs typeface="Calibri"/>
              </a:rPr>
              <a:t> ke </a:t>
            </a:r>
            <a:r>
              <a:rPr spc="-5" dirty="0">
                <a:latin typeface="Calibri"/>
                <a:cs typeface="Calibri"/>
              </a:rPr>
              <a:t>wallet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pertama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lagi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8702" y="4089711"/>
            <a:ext cx="8595995" cy="24105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10000"/>
              </a:lnSpc>
              <a:spcBef>
                <a:spcPts val="10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pc="-5" dirty="0">
                <a:latin typeface="Calibri"/>
                <a:cs typeface="Calibri"/>
              </a:rPr>
              <a:t>Setelah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masukan</a:t>
            </a:r>
            <a:r>
              <a:rPr spc="-5" dirty="0">
                <a:latin typeface="Calibri"/>
                <a:cs typeface="Calibri"/>
              </a:rPr>
              <a:t> alamat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klik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withdraw,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jadi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akan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withdraw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semua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balance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ke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wallet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yang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udh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ditentukan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tadi,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karena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disini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saya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punya</a:t>
            </a:r>
            <a:r>
              <a:rPr dirty="0">
                <a:latin typeface="Calibri"/>
                <a:cs typeface="Calibri"/>
              </a:rPr>
              <a:t> 1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ether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jadi </a:t>
            </a:r>
            <a:r>
              <a:rPr dirty="0">
                <a:latin typeface="Calibri"/>
                <a:cs typeface="Calibri"/>
              </a:rPr>
              <a:t> ether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yang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masuk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ke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wallet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akan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menjadi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101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Calibri"/>
              <a:cs typeface="Calibri"/>
            </a:endParaRPr>
          </a:p>
          <a:p>
            <a:pPr marL="240665" marR="192405">
              <a:lnSpc>
                <a:spcPct val="110000"/>
              </a:lnSpc>
            </a:pPr>
            <a:r>
              <a:rPr dirty="0">
                <a:latin typeface="Calibri"/>
                <a:cs typeface="Calibri"/>
              </a:rPr>
              <a:t>Kenapa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101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ether?, </a:t>
            </a:r>
            <a:r>
              <a:rPr dirty="0">
                <a:latin typeface="Calibri"/>
                <a:cs typeface="Calibri"/>
              </a:rPr>
              <a:t>karena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function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withdrawMoneyTo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mengambil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balance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dari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akun lain ke akun yg </a:t>
            </a:r>
            <a:r>
              <a:rPr spc="-5" dirty="0">
                <a:latin typeface="Calibri"/>
                <a:cs typeface="Calibri"/>
              </a:rPr>
              <a:t>dipilih </a:t>
            </a:r>
            <a:r>
              <a:rPr dirty="0">
                <a:latin typeface="Calibri"/>
                <a:cs typeface="Calibri"/>
              </a:rPr>
              <a:t>karena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disini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saya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pilih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di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akun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yang </a:t>
            </a:r>
            <a:r>
              <a:rPr spc="-2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jumlah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ether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nya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100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jadi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function </a:t>
            </a:r>
            <a:r>
              <a:rPr dirty="0">
                <a:latin typeface="Calibri"/>
                <a:cs typeface="Calibri"/>
              </a:rPr>
              <a:t>ini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akan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menambahkan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ether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dari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balance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secara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full.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400041"/>
            <a:ext cx="2590800" cy="92336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6825" y="3208418"/>
            <a:ext cx="2800350" cy="56140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8100" y="5114097"/>
            <a:ext cx="3238500" cy="3617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901953"/>
            <a:ext cx="84823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pc="-5" dirty="0">
                <a:latin typeface="Calibri"/>
                <a:cs typeface="Calibri"/>
              </a:rPr>
              <a:t>Selanjutnya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menambahkan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variable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lockedUntil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untuk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menambahkan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block.timestamp,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tujuannya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untuk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menambahkan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pending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pada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withdraw.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6014" y="2105025"/>
            <a:ext cx="5731509" cy="41765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5799"/>
            <a:ext cx="8538210" cy="15216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marR="5080" indent="-228600">
              <a:lnSpc>
                <a:spcPct val="109500"/>
              </a:lnSpc>
              <a:spcBef>
                <a:spcPts val="10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pc="-5" dirty="0">
                <a:latin typeface="Calibri"/>
                <a:cs typeface="Calibri"/>
              </a:rPr>
              <a:t>Selelah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compile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ulang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akan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muncul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lockedUntil,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jadi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fungsinya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lockedUntil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ini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untuk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menambahkan</a:t>
            </a:r>
            <a:r>
              <a:rPr spc="-5" dirty="0">
                <a:latin typeface="Calibri"/>
                <a:cs typeface="Calibri"/>
              </a:rPr>
              <a:t> pending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Ketika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kita</a:t>
            </a:r>
            <a:r>
              <a:rPr spc="-5" dirty="0">
                <a:latin typeface="Calibri"/>
                <a:cs typeface="Calibri"/>
              </a:rPr>
              <a:t> sudah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receiveMoney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maka </a:t>
            </a:r>
            <a:r>
              <a:rPr spc="-2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kita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tidak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akan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bisa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withdrawMoney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selama</a:t>
            </a:r>
            <a:r>
              <a:rPr dirty="0">
                <a:latin typeface="Calibri"/>
                <a:cs typeface="Calibri"/>
              </a:rPr>
              <a:t> waktu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yang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telah </a:t>
            </a:r>
            <a:r>
              <a:rPr spc="-5" dirty="0">
                <a:latin typeface="Calibri"/>
                <a:cs typeface="Calibri"/>
              </a:rPr>
              <a:t>ditentukan,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pada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program</a:t>
            </a:r>
            <a:r>
              <a:rPr dirty="0">
                <a:latin typeface="Calibri"/>
                <a:cs typeface="Calibri"/>
              </a:rPr>
              <a:t> ini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waktu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lockedUntil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nya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di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set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selama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1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menit.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Jika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klik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withdraw </a:t>
            </a:r>
            <a:r>
              <a:rPr spc="-5" dirty="0">
                <a:latin typeface="Calibri"/>
                <a:cs typeface="Calibri"/>
              </a:rPr>
              <a:t>sebelum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1</a:t>
            </a:r>
            <a:r>
              <a:rPr spc="-5" dirty="0">
                <a:latin typeface="Calibri"/>
                <a:cs typeface="Calibri"/>
              </a:rPr>
              <a:t> menit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maka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tidak </a:t>
            </a:r>
            <a:r>
              <a:rPr spc="-5" dirty="0">
                <a:latin typeface="Calibri"/>
                <a:cs typeface="Calibri"/>
              </a:rPr>
              <a:t>akan</a:t>
            </a:r>
            <a:r>
              <a:rPr dirty="0">
                <a:latin typeface="Calibri"/>
                <a:cs typeface="Calibri"/>
              </a:rPr>
              <a:t> bisa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withdraw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seperti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contoh gambar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dibawah.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5100" y="2562225"/>
            <a:ext cx="2382520" cy="44757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4334"/>
            <a:ext cx="3185160" cy="9720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LAB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1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Deposit/Withdraw Ether</a:t>
            </a:r>
            <a:endParaRPr dirty="0">
              <a:latin typeface="Calibri"/>
              <a:cs typeface="Calibri"/>
            </a:endParaRPr>
          </a:p>
          <a:p>
            <a:pPr marL="283845" indent="-271780">
              <a:lnSpc>
                <a:spcPct val="100000"/>
              </a:lnSpc>
              <a:spcBef>
                <a:spcPts val="985"/>
              </a:spcBef>
              <a:buFont typeface="Symbol"/>
              <a:buChar char=""/>
              <a:tabLst>
                <a:tab pos="283845" algn="l"/>
                <a:tab pos="284480" algn="l"/>
              </a:tabLst>
            </a:pPr>
            <a:r>
              <a:rPr spc="-5" dirty="0">
                <a:latin typeface="Calibri"/>
                <a:cs typeface="Calibri"/>
              </a:rPr>
              <a:t>Membuat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smart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contract</a:t>
            </a:r>
            <a:r>
              <a:rPr spc="-5" dirty="0">
                <a:latin typeface="Calibri"/>
                <a:cs typeface="Calibri"/>
              </a:rPr>
              <a:t> di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remix,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lalu</a:t>
            </a:r>
            <a:r>
              <a:rPr spc="-5" dirty="0">
                <a:latin typeface="Calibri"/>
                <a:cs typeface="Calibri"/>
              </a:rPr>
              <a:t> save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filenya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8100" y="4784658"/>
            <a:ext cx="5346700" cy="21063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Calibri"/>
                <a:cs typeface="Calibri"/>
              </a:rPr>
              <a:t>Ket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:</a:t>
            </a:r>
          </a:p>
          <a:p>
            <a:pPr marL="469900" indent="-229235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470534" algn="l"/>
              </a:tabLst>
            </a:pPr>
            <a:r>
              <a:rPr spc="-5" dirty="0">
                <a:latin typeface="Calibri"/>
                <a:cs typeface="Calibri"/>
              </a:rPr>
              <a:t>uint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public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balanceReceived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: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Variable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public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storage</a:t>
            </a:r>
            <a:endParaRPr dirty="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470534" algn="l"/>
              </a:tabLst>
            </a:pPr>
            <a:r>
              <a:rPr spc="-5" dirty="0">
                <a:latin typeface="Calibri"/>
                <a:cs typeface="Calibri"/>
              </a:rPr>
              <a:t>balanceReceived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+= </a:t>
            </a:r>
            <a:r>
              <a:rPr spc="-5" dirty="0">
                <a:latin typeface="Calibri"/>
                <a:cs typeface="Calibri"/>
              </a:rPr>
              <a:t>msg.value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: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menambahkan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balance</a:t>
            </a:r>
            <a:endParaRPr dirty="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470534" algn="l"/>
              </a:tabLst>
            </a:pPr>
            <a:r>
              <a:rPr dirty="0">
                <a:latin typeface="Calibri"/>
                <a:cs typeface="Calibri"/>
              </a:rPr>
              <a:t>function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getBalance()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public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view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returns(uint)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: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function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untuk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menampilkan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balance</a:t>
            </a:r>
            <a:endParaRPr dirty="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470534" algn="l"/>
              </a:tabLst>
            </a:pPr>
            <a:r>
              <a:rPr dirty="0">
                <a:latin typeface="Calibri"/>
                <a:cs typeface="Calibri"/>
              </a:rPr>
              <a:t>address(this).balance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: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alamat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balance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0" y="2046192"/>
            <a:ext cx="5731509" cy="25586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901953"/>
            <a:ext cx="31191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283845" algn="l"/>
                <a:tab pos="284480" algn="l"/>
              </a:tabLst>
            </a:pPr>
            <a:r>
              <a:rPr spc="-5" dirty="0">
                <a:latin typeface="Calibri"/>
                <a:cs typeface="Calibri"/>
              </a:rPr>
              <a:t>Selanjutnya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melakukan</a:t>
            </a:r>
            <a:r>
              <a:rPr spc="-5" dirty="0">
                <a:latin typeface="Calibri"/>
                <a:cs typeface="Calibri"/>
              </a:rPr>
              <a:t> deploy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pada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menu deploy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4846701"/>
            <a:ext cx="2695575" cy="1854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634" algn="ctr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s</a:t>
            </a:r>
          </a:p>
          <a:p>
            <a:pPr marL="240665" indent="-228600">
              <a:lnSpc>
                <a:spcPct val="100000"/>
              </a:lnSpc>
              <a:spcBef>
                <a:spcPts val="98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>
                <a:latin typeface="Calibri"/>
                <a:cs typeface="Calibri"/>
              </a:rPr>
              <a:t>Mencoba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mengirim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ether </a:t>
            </a:r>
            <a:r>
              <a:rPr dirty="0">
                <a:latin typeface="Calibri"/>
                <a:cs typeface="Calibri"/>
              </a:rPr>
              <a:t>sejumlah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1</a:t>
            </a:r>
            <a:r>
              <a:rPr spc="-5" dirty="0">
                <a:latin typeface="Calibri"/>
                <a:cs typeface="Calibri"/>
              </a:rPr>
              <a:t> ether</a:t>
            </a:r>
            <a:endParaRPr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19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>
                <a:latin typeface="Calibri"/>
                <a:cs typeface="Calibri"/>
              </a:rPr>
              <a:t>Ubah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value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menjadi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1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ether</a:t>
            </a:r>
            <a:endParaRPr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18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>
                <a:latin typeface="Calibri"/>
                <a:cs typeface="Calibri"/>
              </a:rPr>
              <a:t>Lalu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klik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receiveMoney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1172" y="1266825"/>
            <a:ext cx="1786255" cy="37847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4300" y="5686425"/>
            <a:ext cx="2714625" cy="7331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901953"/>
            <a:ext cx="52184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>
                <a:latin typeface="Calibri"/>
                <a:cs typeface="Calibri"/>
              </a:rPr>
              <a:t>Klik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getBalance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dan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balanceReceive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untuk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mencek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ether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nya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sudah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terkirim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atau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belum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0500" y="1805242"/>
            <a:ext cx="2828925" cy="39523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901953"/>
            <a:ext cx="665449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>
                <a:latin typeface="Calibri"/>
                <a:cs typeface="Calibri"/>
              </a:rPr>
              <a:t>Tambahkan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function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withdrawMoney()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lalu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compile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ulang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1100" y="1876425"/>
            <a:ext cx="5791200" cy="43726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901953"/>
            <a:ext cx="353029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>
                <a:latin typeface="Calibri"/>
                <a:cs typeface="Calibri"/>
              </a:rPr>
              <a:t>Gunakan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akun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yang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lain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6542" y="2196465"/>
            <a:ext cx="2520315" cy="31699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901953"/>
            <a:ext cx="253969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>
                <a:latin typeface="Calibri"/>
                <a:cs typeface="Calibri"/>
              </a:rPr>
              <a:t>Lalu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lakukan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withdraw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604" y="3917060"/>
            <a:ext cx="3149296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>
                <a:latin typeface="Calibri"/>
                <a:cs typeface="Calibri"/>
              </a:rPr>
              <a:t>Maka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walletnya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akan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bertambah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4987" y="1046864"/>
            <a:ext cx="2003425" cy="28082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5873" y="4200791"/>
            <a:ext cx="2047629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901953"/>
            <a:ext cx="56902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>
                <a:latin typeface="Calibri"/>
                <a:cs typeface="Calibri"/>
              </a:rPr>
              <a:t>Tambahkan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function withdrawMoneyTo()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untuk menarik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saldo</a:t>
            </a:r>
            <a:r>
              <a:rPr dirty="0">
                <a:latin typeface="Calibri"/>
                <a:cs typeface="Calibri"/>
              </a:rPr>
              <a:t> ke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wallet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dengan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alamat</a:t>
            </a:r>
            <a:r>
              <a:rPr spc="-5" dirty="0">
                <a:latin typeface="Calibri"/>
                <a:cs typeface="Calibri"/>
              </a:rPr>
              <a:t> spesifik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0945" y="2105025"/>
            <a:ext cx="5731509" cy="35459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901953"/>
            <a:ext cx="413989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>
                <a:latin typeface="Calibri"/>
                <a:cs typeface="Calibri"/>
              </a:rPr>
              <a:t>Pilih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wallet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yang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akan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diisi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atau </a:t>
            </a:r>
            <a:r>
              <a:rPr spc="-5" dirty="0">
                <a:latin typeface="Calibri"/>
                <a:cs typeface="Calibri"/>
              </a:rPr>
              <a:t>di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withdraw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6500" y="1800225"/>
            <a:ext cx="3200400" cy="445719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ala">
  <a:themeElements>
    <a:clrScheme name="Ja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Ja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J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TM03457485[[fn=Jala]]</Template>
  <TotalTime>5</TotalTime>
  <Words>301</Words>
  <Application>Microsoft Office PowerPoint</Application>
  <PresentationFormat>Kustom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Symbol</vt:lpstr>
      <vt:lpstr>Jala</vt:lpstr>
      <vt:lpstr>LAB 1 DEPOSIT/WITHDRAW ETHER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DEPOSIT/WITHDRAW ETHER</dc:title>
  <dc:creator>MOHAMMAD DAFA DHIYAUL HAQ</dc:creator>
  <cp:lastModifiedBy>MOHAMMAD DAFA DHIYAUL HAQ</cp:lastModifiedBy>
  <cp:revision>1</cp:revision>
  <dcterms:created xsi:type="dcterms:W3CDTF">2022-04-21T17:13:06Z</dcterms:created>
  <dcterms:modified xsi:type="dcterms:W3CDTF">2022-04-21T17:19:26Z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2022-04-22T00:00:00Z</vt:filetime>
  </property>
  <property fmtid="{D5CDD505-2E9C-101B-9397-08002B2CF9AE}" pid="3" name="Creator">
    <vt:lpwstr>Microsoft® Word untuk Microsoft 365</vt:lpwstr>
  </property>
  <property fmtid="{D5CDD505-2E9C-101B-9397-08002B2CF9AE}" pid="4" name="LastSaved">
    <vt:filetime>2022-04-21T00:00:00Z</vt:filetime>
  </property>
</Properties>
</file>