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3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212" y="1951411"/>
            <a:ext cx="8279697" cy="2016761"/>
          </a:xfrm>
        </p:spPr>
        <p:txBody>
          <a:bodyPr anchor="b">
            <a:normAutofit/>
          </a:bodyPr>
          <a:lstStyle>
            <a:lvl1pPr algn="ctr">
              <a:defRPr sz="5955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212" y="3968169"/>
            <a:ext cx="8279697" cy="115777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581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61" y="595594"/>
            <a:ext cx="8953278" cy="4228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84" y="5034462"/>
            <a:ext cx="9082484" cy="599329"/>
          </a:xfrm>
        </p:spPr>
        <p:txBody>
          <a:bodyPr anchor="b">
            <a:normAutofit/>
          </a:bodyPr>
          <a:lstStyle>
            <a:lvl1pPr algn="ctr">
              <a:defRPr sz="3088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60" y="766442"/>
            <a:ext cx="8520104" cy="388803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06"/>
            </a:lvl1pPr>
            <a:lvl2pPr marL="504200" indent="0">
              <a:buNone/>
              <a:defRPr sz="2206"/>
            </a:lvl2pPr>
            <a:lvl3pPr marL="1008400" indent="0">
              <a:buNone/>
              <a:defRPr sz="2206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5633792"/>
            <a:ext cx="9081113" cy="752615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14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4" y="670971"/>
            <a:ext cx="9081113" cy="3897596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4736629"/>
            <a:ext cx="9081113" cy="1656180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305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48" y="672253"/>
            <a:ext cx="8159289" cy="3300508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9149" y="3981065"/>
            <a:ext cx="7676495" cy="587504"/>
          </a:xfrm>
        </p:spPr>
        <p:txBody>
          <a:bodyPr anchor="t">
            <a:normAutofit/>
          </a:bodyPr>
          <a:lstStyle>
            <a:lvl1pPr marL="0" indent="0" algn="r">
              <a:buNone/>
              <a:defRPr sz="154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4746745"/>
            <a:ext cx="9081113" cy="16425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733778" y="963731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54831" y="3234717"/>
            <a:ext cx="53467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2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4" y="2345546"/>
            <a:ext cx="9081113" cy="2769996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66" y="5128530"/>
            <a:ext cx="9079741" cy="1257877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1986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1474" y="672253"/>
            <a:ext cx="9081113" cy="107019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01474" y="2079784"/>
            <a:ext cx="2895238" cy="635489"/>
          </a:xfrm>
        </p:spPr>
        <p:txBody>
          <a:bodyPr anchor="b">
            <a:noAutofit/>
          </a:bodyPr>
          <a:lstStyle>
            <a:lvl1pPr marL="0" indent="0" algn="ctr"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1474" y="2836069"/>
            <a:ext cx="2895238" cy="355033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00136" y="2079784"/>
            <a:ext cx="2895238" cy="635489"/>
          </a:xfrm>
        </p:spPr>
        <p:txBody>
          <a:bodyPr anchor="b">
            <a:noAutofit/>
          </a:bodyPr>
          <a:lstStyle>
            <a:lvl1pPr marL="0" indent="0" algn="ctr"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95508" y="2836069"/>
            <a:ext cx="2895238" cy="355033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87348" y="2079784"/>
            <a:ext cx="2895238" cy="635489"/>
          </a:xfrm>
        </p:spPr>
        <p:txBody>
          <a:bodyPr anchor="b">
            <a:noAutofit/>
          </a:bodyPr>
          <a:lstStyle>
            <a:lvl1pPr marL="0" indent="0" algn="ctr"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87348" y="2836069"/>
            <a:ext cx="2895238" cy="355033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452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3" y="2013722"/>
            <a:ext cx="2957579" cy="2022007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31" y="2013722"/>
            <a:ext cx="2957579" cy="2022007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17" y="2013722"/>
            <a:ext cx="2957579" cy="202200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01474" y="672253"/>
            <a:ext cx="9081113" cy="107019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01474" y="4305361"/>
            <a:ext cx="2895238" cy="635489"/>
          </a:xfrm>
        </p:spPr>
        <p:txBody>
          <a:bodyPr anchor="b">
            <a:noAutofit/>
          </a:bodyPr>
          <a:lstStyle>
            <a:lvl1pPr marL="0" indent="0" algn="ctr"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92961" y="2138196"/>
            <a:ext cx="2712264" cy="176770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01474" y="4940852"/>
            <a:ext cx="2895238" cy="1445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6695" y="4305361"/>
            <a:ext cx="2895238" cy="635489"/>
          </a:xfrm>
        </p:spPr>
        <p:txBody>
          <a:bodyPr anchor="b">
            <a:noAutofit/>
          </a:bodyPr>
          <a:lstStyle>
            <a:lvl1pPr marL="0" indent="0" algn="ctr"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86995" y="2138390"/>
            <a:ext cx="2712264" cy="177344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95508" y="4940851"/>
            <a:ext cx="2896425" cy="1445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87457" y="4305361"/>
            <a:ext cx="2895238" cy="635489"/>
          </a:xfrm>
        </p:spPr>
        <p:txBody>
          <a:bodyPr anchor="b">
            <a:noAutofit/>
          </a:bodyPr>
          <a:lstStyle>
            <a:lvl1pPr marL="0" indent="0" algn="ctr">
              <a:buNone/>
              <a:defRPr sz="220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083061" y="2133249"/>
            <a:ext cx="2712264" cy="17724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7348" y="4940848"/>
            <a:ext cx="2895238" cy="144556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598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9620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78901" y="672254"/>
            <a:ext cx="2003685" cy="5714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475" y="672254"/>
            <a:ext cx="6943756" cy="5714154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69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4824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695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176" y="1942067"/>
            <a:ext cx="8411712" cy="2016774"/>
          </a:xfrm>
        </p:spPr>
        <p:txBody>
          <a:bodyPr anchor="b"/>
          <a:lstStyle>
            <a:lvl1pPr algn="ctr">
              <a:defRPr sz="4411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176" y="3958839"/>
            <a:ext cx="8411712" cy="1661946"/>
          </a:xfrm>
        </p:spPr>
        <p:txBody>
          <a:bodyPr anchor="t"/>
          <a:lstStyle>
            <a:lvl1pPr marL="0" indent="0" algn="ctr"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52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476" y="1910506"/>
            <a:ext cx="4438478" cy="4475899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454" y="1910508"/>
            <a:ext cx="4442134" cy="4475900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34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3" y="1952274"/>
            <a:ext cx="4429181" cy="453567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06" y="1952274"/>
            <a:ext cx="4429181" cy="4535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234" y="2023877"/>
            <a:ext cx="4276960" cy="600886"/>
          </a:xfrm>
        </p:spPr>
        <p:txBody>
          <a:bodyPr anchor="b">
            <a:noAutofit/>
          </a:bodyPr>
          <a:lstStyle>
            <a:lvl1pPr marL="0" indent="0" algn="ctr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234" y="2624764"/>
            <a:ext cx="4276960" cy="3761644"/>
          </a:xfrm>
        </p:spPr>
        <p:txBody>
          <a:bodyPr anchor="t"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1210" y="2023879"/>
            <a:ext cx="4293613" cy="600885"/>
          </a:xfrm>
        </p:spPr>
        <p:txBody>
          <a:bodyPr anchor="b">
            <a:noAutofit/>
          </a:bodyPr>
          <a:lstStyle>
            <a:lvl1pPr marL="0" indent="0" algn="ctr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1210" y="2624764"/>
            <a:ext cx="4293613" cy="3761644"/>
          </a:xfrm>
        </p:spPr>
        <p:txBody>
          <a:bodyPr anchor="t"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43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4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6" y="672253"/>
            <a:ext cx="3251251" cy="2009171"/>
          </a:xfrm>
        </p:spPr>
        <p:txBody>
          <a:bodyPr anchor="b">
            <a:normAutofit/>
          </a:bodyPr>
          <a:lstStyle>
            <a:lvl1pPr algn="ctr">
              <a:defRPr sz="2647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795" y="672254"/>
            <a:ext cx="5623792" cy="5714153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6" y="2681424"/>
            <a:ext cx="3251251" cy="370498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355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43" y="672609"/>
            <a:ext cx="4009026" cy="5740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5" y="672610"/>
            <a:ext cx="4589691" cy="2017353"/>
          </a:xfrm>
        </p:spPr>
        <p:txBody>
          <a:bodyPr anchor="b">
            <a:noAutofit/>
          </a:bodyPr>
          <a:lstStyle>
            <a:lvl1pPr algn="ctr">
              <a:defRPr sz="3529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20008" y="820455"/>
            <a:ext cx="3701730" cy="541775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5" y="2689963"/>
            <a:ext cx="4589691" cy="372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71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474" y="672253"/>
            <a:ext cx="9081113" cy="1070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474" y="1910508"/>
            <a:ext cx="9081113" cy="4475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4891" y="6487946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476" y="6487946"/>
            <a:ext cx="585265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1665" y="6487946"/>
            <a:ext cx="6609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7214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ctr" defTabSz="504200" rtl="0" eaLnBrk="1" latinLnBrk="0" hangingPunct="1">
        <a:spcBef>
          <a:spcPct val="0"/>
        </a:spcBef>
        <a:buNone/>
        <a:defRPr sz="441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37457" algn="l" defTabSz="504200" rtl="0" eaLnBrk="1" latinLnBrk="0" hangingPunct="1">
        <a:spcBef>
          <a:spcPct val="20000"/>
        </a:spcBef>
        <a:spcAft>
          <a:spcPts val="662"/>
        </a:spcAft>
        <a:buClr>
          <a:schemeClr val="tx2"/>
        </a:buClr>
        <a:buSzPct val="70000"/>
        <a:buFont typeface="Wingdings 2" charset="2"/>
        <a:buChar char=""/>
        <a:defRPr sz="22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94016" indent="-297756" algn="l" defTabSz="504200" rtl="0" eaLnBrk="1" latinLnBrk="0" hangingPunct="1">
        <a:spcBef>
          <a:spcPct val="20000"/>
        </a:spcBef>
        <a:spcAft>
          <a:spcPts val="662"/>
        </a:spcAft>
        <a:buClr>
          <a:schemeClr val="tx2"/>
        </a:buClr>
        <a:buSzPct val="70000"/>
        <a:buFont typeface="Wingdings 2" charset="2"/>
        <a:buChar char=""/>
        <a:defRPr sz="198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131473" indent="-238205" algn="l" defTabSz="504200" rtl="0" eaLnBrk="1" latinLnBrk="0" hangingPunct="1">
        <a:spcBef>
          <a:spcPct val="20000"/>
        </a:spcBef>
        <a:spcAft>
          <a:spcPts val="662"/>
        </a:spcAft>
        <a:buClr>
          <a:schemeClr val="tx2"/>
        </a:buClr>
        <a:buSzPct val="70000"/>
        <a:buFont typeface="Wingdings 2" charset="2"/>
        <a:buChar char=""/>
        <a:defRPr sz="176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528481" indent="-238205" algn="l" defTabSz="504200" rtl="0" eaLnBrk="1" latinLnBrk="0" hangingPunct="1">
        <a:spcBef>
          <a:spcPct val="20000"/>
        </a:spcBef>
        <a:spcAft>
          <a:spcPts val="662"/>
        </a:spcAft>
        <a:buClr>
          <a:schemeClr val="tx2"/>
        </a:buClr>
        <a:buSzPct val="70000"/>
        <a:buFont typeface="Wingdings 2" charset="2"/>
        <a:buChar char=""/>
        <a:defRPr sz="15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846087" indent="-238205" algn="l" defTabSz="504200" rtl="0" eaLnBrk="1" latinLnBrk="0" hangingPunct="1">
        <a:spcBef>
          <a:spcPct val="20000"/>
        </a:spcBef>
        <a:spcAft>
          <a:spcPts val="662"/>
        </a:spcAft>
        <a:buClr>
          <a:schemeClr val="tx2"/>
        </a:buClr>
        <a:buSzPct val="70000"/>
        <a:buFont typeface="Wingdings 2" charset="2"/>
        <a:buChar char=""/>
        <a:defRPr sz="15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221701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2"/>
        </a:buClr>
        <a:buSzPct val="70000"/>
        <a:buFont typeface="Wingdings 2" charset="2"/>
        <a:buChar char=""/>
        <a:defRPr sz="15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648705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2"/>
        </a:buClr>
        <a:buSzPct val="70000"/>
        <a:buFont typeface="Wingdings 2" charset="2"/>
        <a:buChar char=""/>
        <a:defRPr sz="15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075709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2"/>
        </a:buClr>
        <a:buSzPct val="70000"/>
        <a:buFont typeface="Wingdings 2" charset="2"/>
        <a:buChar char=""/>
        <a:defRPr sz="15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425517" indent="-252100" algn="l" defTabSz="504200" rtl="0" eaLnBrk="1" latinLnBrk="0" hangingPunct="1">
        <a:spcBef>
          <a:spcPct val="20000"/>
        </a:spcBef>
        <a:spcAft>
          <a:spcPts val="662"/>
        </a:spcAft>
        <a:buClr>
          <a:schemeClr val="tx2"/>
        </a:buClr>
        <a:buSzPct val="70000"/>
        <a:buFont typeface="Wingdings 2" charset="2"/>
        <a:buChar char=""/>
        <a:defRPr sz="15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A8EEEA-00BD-4ADD-8461-EEB95CC49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9447" y="1360141"/>
            <a:ext cx="4772460" cy="2608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>
                <a:cs typeface="+mj-cs"/>
              </a:rPr>
              <a:t>LAB 2 SHARED WALLET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71EE448D-85EB-464B-BD75-F5FBA394AD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709447" y="3968168"/>
            <a:ext cx="4772461" cy="1847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457200">
              <a:spcAft>
                <a:spcPts val="600"/>
              </a:spcAft>
              <a:buNone/>
            </a:pPr>
            <a:r>
              <a:rPr lang="en-US" sz="2000">
                <a:solidFill>
                  <a:schemeClr val="tx1"/>
                </a:solidFill>
              </a:rPr>
              <a:t>Mohammad Dafa Dhiyaul Haq</a:t>
            </a:r>
          </a:p>
          <a:p>
            <a:pPr marL="0" indent="0" algn="ctr" defTabSz="457200">
              <a:spcAft>
                <a:spcPts val="600"/>
              </a:spcAft>
              <a:buNone/>
            </a:pPr>
            <a:r>
              <a:rPr lang="en-US" sz="2000">
                <a:solidFill>
                  <a:schemeClr val="tx1"/>
                </a:solidFill>
              </a:rPr>
              <a:t>1103194123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9340" y="1"/>
            <a:ext cx="4113987" cy="7562850"/>
          </a:xfrm>
          <a:prstGeom prst="rect">
            <a:avLst/>
          </a:prstGeom>
        </p:spPr>
      </p:pic>
      <p:pic>
        <p:nvPicPr>
          <p:cNvPr id="7" name="Graphic 6" descr="Laptop Aman">
            <a:extLst>
              <a:ext uri="{FF2B5EF4-FFF2-40B4-BE49-F238E27FC236}">
                <a16:creationId xmlns:a16="http://schemas.microsoft.com/office/drawing/2014/main" id="{94E7B5A0-74CB-51A7-8B2A-0025ED9C4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261" y="1975214"/>
            <a:ext cx="3115323" cy="31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4334"/>
            <a:ext cx="8694420" cy="986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Move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5" dirty="0">
                <a:latin typeface="Calibri"/>
                <a:cs typeface="Calibri"/>
              </a:rPr>
              <a:t> smart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contracts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into</a:t>
            </a:r>
            <a:r>
              <a:rPr b="1" spc="-5" dirty="0">
                <a:latin typeface="Calibri"/>
                <a:cs typeface="Calibri"/>
              </a:rPr>
              <a:t> separate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files</a:t>
            </a:r>
            <a:endParaRPr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pc="-5" dirty="0">
                <a:latin typeface="Calibri"/>
                <a:cs typeface="Calibri"/>
              </a:rPr>
              <a:t>Buat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allowance.sol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menampung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contract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allowance,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jadi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yang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program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awal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karena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allowance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sharedwallet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dijadikan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satu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maka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step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ini </a:t>
            </a:r>
            <a:r>
              <a:rPr spc="-2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dipisah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menjadi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 </a:t>
            </a:r>
            <a:r>
              <a:rPr spc="-5" dirty="0">
                <a:latin typeface="Calibri"/>
                <a:cs typeface="Calibri"/>
              </a:rPr>
              <a:t>file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terpisah.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410" y="2375942"/>
            <a:ext cx="4479290" cy="9598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Compile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>
                <a:latin typeface="Calibri"/>
                <a:cs typeface="Calibri"/>
              </a:rPr>
              <a:t>Lakukan</a:t>
            </a:r>
            <a:r>
              <a:rPr spc="-5" dirty="0">
                <a:latin typeface="Calibri"/>
                <a:cs typeface="Calibri"/>
              </a:rPr>
              <a:t> compile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 </a:t>
            </a:r>
            <a:r>
              <a:rPr spc="-5" dirty="0">
                <a:latin typeface="Calibri"/>
                <a:cs typeface="Calibri"/>
              </a:rPr>
              <a:t>dua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tersebut</a:t>
            </a:r>
            <a:r>
              <a:rPr dirty="0">
                <a:latin typeface="Calibri"/>
                <a:cs typeface="Calibri"/>
              </a:rPr>
              <a:t> dengan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versi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yang </a:t>
            </a:r>
            <a:r>
              <a:rPr dirty="0">
                <a:latin typeface="Calibri"/>
                <a:cs typeface="Calibri"/>
              </a:rPr>
              <a:t>sama </a:t>
            </a:r>
            <a:r>
              <a:rPr spc="-5" dirty="0">
                <a:latin typeface="Calibri"/>
                <a:cs typeface="Calibri"/>
              </a:rPr>
              <a:t>denga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</a:t>
            </a:r>
            <a:r>
              <a:rPr dirty="0">
                <a:latin typeface="Calibri"/>
                <a:cs typeface="Calibri"/>
              </a:rPr>
              <a:t> pragma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700" y="1929911"/>
            <a:ext cx="2057400" cy="4565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300" y="3469303"/>
            <a:ext cx="1647825" cy="37191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4334"/>
            <a:ext cx="4445000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Deploy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alibri"/>
                <a:cs typeface="Calibri"/>
              </a:rPr>
              <a:t>Lakukan </a:t>
            </a:r>
            <a:r>
              <a:rPr spc="-5" dirty="0">
                <a:latin typeface="Calibri"/>
                <a:cs typeface="Calibri"/>
              </a:rPr>
              <a:t>deploy pada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sharedWallet.sol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700" y="2105025"/>
            <a:ext cx="1533398" cy="4661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4334"/>
            <a:ext cx="3378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Define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basic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smart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contract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945" y="2867025"/>
            <a:ext cx="5731509" cy="2005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4334"/>
            <a:ext cx="7721600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Permission </a:t>
            </a:r>
            <a:r>
              <a:rPr b="1" dirty="0">
                <a:latin typeface="Calibri"/>
                <a:cs typeface="Calibri"/>
              </a:rPr>
              <a:t>: </a:t>
            </a:r>
            <a:r>
              <a:rPr b="1" spc="-5" dirty="0">
                <a:latin typeface="Calibri"/>
                <a:cs typeface="Calibri"/>
              </a:rPr>
              <a:t>allow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only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 </a:t>
            </a:r>
            <a:r>
              <a:rPr b="1" dirty="0">
                <a:latin typeface="Calibri"/>
                <a:cs typeface="Calibri"/>
              </a:rPr>
              <a:t>owner to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withdraw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ether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alibri"/>
                <a:cs typeface="Calibri"/>
              </a:rPr>
              <a:t>Langkah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ini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bertujuan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membatasi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withdraw</a:t>
            </a:r>
            <a:r>
              <a:rPr spc="2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kepada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pemilik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dompet.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554" y="5229225"/>
            <a:ext cx="68113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Menambahkan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onlyOwner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kedalam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fungsi withdrawMoney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00" y="1800225"/>
            <a:ext cx="5731509" cy="30426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65834"/>
            <a:ext cx="8862060" cy="12918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Use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Re-Usable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Smart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contracts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from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OpenZeppelin</a:t>
            </a:r>
            <a:endParaRPr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dirty="0">
                <a:latin typeface="Calibri"/>
                <a:cs typeface="Calibri"/>
              </a:rPr>
              <a:t>Karena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program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sebelumnya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itu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masih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hanya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basic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program</a:t>
            </a:r>
            <a:r>
              <a:rPr dirty="0">
                <a:latin typeface="Calibri"/>
                <a:cs typeface="Calibri"/>
              </a:rPr>
              <a:t> maka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 Owner </a:t>
            </a:r>
            <a:r>
              <a:rPr dirty="0">
                <a:latin typeface="Calibri"/>
                <a:cs typeface="Calibri"/>
              </a:rPr>
              <a:t>bisa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menggunakan </a:t>
            </a:r>
            <a:r>
              <a:rPr spc="-5" dirty="0">
                <a:latin typeface="Calibri"/>
                <a:cs typeface="Calibri"/>
              </a:rPr>
              <a:t>dari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program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Owner </a:t>
            </a:r>
            <a:r>
              <a:rPr dirty="0">
                <a:latin typeface="Calibri"/>
                <a:cs typeface="Calibri"/>
              </a:rPr>
              <a:t>yang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lain,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atau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bisa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kita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import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dari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github OpenZeppelin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3171825"/>
            <a:ext cx="5731509" cy="1963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809625"/>
            <a:ext cx="8751570" cy="15965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Permissions</a:t>
            </a:r>
            <a:r>
              <a:rPr b="1" dirty="0">
                <a:latin typeface="Calibri"/>
                <a:cs typeface="Calibri"/>
              </a:rPr>
              <a:t> : Add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Allowances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for External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Roles</a:t>
            </a:r>
            <a:endParaRPr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790"/>
              </a:spcBef>
            </a:pPr>
            <a:r>
              <a:rPr dirty="0">
                <a:latin typeface="Calibri"/>
                <a:cs typeface="Calibri"/>
              </a:rPr>
              <a:t>Pada </a:t>
            </a:r>
            <a:r>
              <a:rPr spc="-5" dirty="0">
                <a:latin typeface="Calibri"/>
                <a:cs typeface="Calibri"/>
              </a:rPr>
              <a:t>proses ini menambahkan mapping untuk menyimpan alamat jumlah uint. </a:t>
            </a:r>
            <a:r>
              <a:rPr dirty="0">
                <a:latin typeface="Calibri"/>
                <a:cs typeface="Calibri"/>
              </a:rPr>
              <a:t>Bentuknya akan </a:t>
            </a:r>
            <a:r>
              <a:rPr spc="-5" dirty="0">
                <a:latin typeface="Calibri"/>
                <a:cs typeface="Calibri"/>
              </a:rPr>
              <a:t>seperti array contohnya [0x1234..] sebagai alamat, untuk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spesifik nomor. Tujuannya dibuat ini untuk mengetahui </a:t>
            </a:r>
            <a:r>
              <a:rPr dirty="0">
                <a:latin typeface="Calibri"/>
                <a:cs typeface="Calibri"/>
              </a:rPr>
              <a:t>berapa </a:t>
            </a:r>
            <a:r>
              <a:rPr spc="-5" dirty="0">
                <a:latin typeface="Calibri"/>
                <a:cs typeface="Calibri"/>
              </a:rPr>
              <a:t>banyak </a:t>
            </a:r>
            <a:r>
              <a:rPr dirty="0">
                <a:latin typeface="Calibri"/>
                <a:cs typeface="Calibri"/>
              </a:rPr>
              <a:t>yang </a:t>
            </a:r>
            <a:r>
              <a:rPr spc="-5" dirty="0">
                <a:latin typeface="Calibri"/>
                <a:cs typeface="Calibri"/>
              </a:rPr>
              <a:t>bisa ditarik sesesorang. </a:t>
            </a:r>
            <a:r>
              <a:rPr dirty="0">
                <a:latin typeface="Calibri"/>
                <a:cs typeface="Calibri"/>
              </a:rPr>
              <a:t>Lalu menambahkan </a:t>
            </a:r>
            <a:r>
              <a:rPr spc="-5" dirty="0">
                <a:latin typeface="Calibri"/>
                <a:cs typeface="Calibri"/>
              </a:rPr>
              <a:t>modifier </a:t>
            </a:r>
            <a:r>
              <a:rPr dirty="0">
                <a:latin typeface="Calibri"/>
                <a:cs typeface="Calibri"/>
              </a:rPr>
              <a:t>yang memeriksa apakah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pemiliknya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sendiri atau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hanya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seseorang dengan </a:t>
            </a:r>
            <a:r>
              <a:rPr dirty="0">
                <a:latin typeface="Calibri"/>
                <a:cs typeface="Calibri"/>
              </a:rPr>
              <a:t>allowence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4730" y="2943225"/>
            <a:ext cx="5731509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09625"/>
            <a:ext cx="8604250" cy="1284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Improve/Fix Allowance</a:t>
            </a:r>
            <a:r>
              <a:rPr b="1" dirty="0">
                <a:latin typeface="Calibri"/>
                <a:cs typeface="Calibri"/>
              </a:rPr>
              <a:t> to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avoid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Double-Spending</a:t>
            </a:r>
            <a:endParaRPr dirty="0">
              <a:latin typeface="Calibri"/>
              <a:cs typeface="Calibri"/>
            </a:endParaRPr>
          </a:p>
          <a:p>
            <a:pPr marL="12700" marR="5080">
              <a:lnSpc>
                <a:spcPct val="109100"/>
              </a:lnSpc>
              <a:spcBef>
                <a:spcPts val="815"/>
              </a:spcBef>
            </a:pPr>
            <a:r>
              <a:rPr spc="-5" dirty="0">
                <a:latin typeface="Calibri"/>
                <a:cs typeface="Calibri"/>
              </a:rPr>
              <a:t>Tanpa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mengurangi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tunjangan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penarikan,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seseorang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dapat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terus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menerus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menarik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jumlah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yang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sama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berulang-ulang.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Kami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harus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mengurangi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uang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saku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untuk semua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orang</a:t>
            </a:r>
            <a:r>
              <a:rPr spc="-5" dirty="0">
                <a:latin typeface="Calibri"/>
                <a:cs typeface="Calibri"/>
              </a:rPr>
              <a:t> selain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pemilik.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770" y="2943225"/>
            <a:ext cx="5731509" cy="32463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762947"/>
            <a:ext cx="4724400" cy="9598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Improve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Smart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Contract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Structure.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>
                <a:latin typeface="Calibri"/>
                <a:cs typeface="Calibri"/>
              </a:rPr>
              <a:t>Melakukan</a:t>
            </a:r>
            <a:r>
              <a:rPr spc="-5" dirty="0">
                <a:latin typeface="Calibri"/>
                <a:cs typeface="Calibri"/>
              </a:rPr>
              <a:t> improve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strutur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kontrak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dari </a:t>
            </a:r>
            <a:r>
              <a:rPr spc="-5" dirty="0">
                <a:latin typeface="Calibri"/>
                <a:cs typeface="Calibri"/>
              </a:rPr>
              <a:t>program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sebelumnya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945" y="2409825"/>
            <a:ext cx="5731509" cy="34060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79321"/>
            <a:ext cx="5816600" cy="682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Add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Events </a:t>
            </a:r>
            <a:r>
              <a:rPr b="1" dirty="0">
                <a:latin typeface="Calibri"/>
                <a:cs typeface="Calibri"/>
              </a:rPr>
              <a:t>in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Allowances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Smart Contract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>
                <a:latin typeface="Calibri"/>
                <a:cs typeface="Calibri"/>
              </a:rPr>
              <a:t>Menambahkan </a:t>
            </a:r>
            <a:r>
              <a:rPr spc="-5" dirty="0">
                <a:latin typeface="Calibri"/>
                <a:cs typeface="Calibri"/>
              </a:rPr>
              <a:t>event kedalam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program</a:t>
            </a:r>
            <a:r>
              <a:rPr spc="254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smart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contract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945" y="2562225"/>
            <a:ext cx="5731509" cy="3380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4334"/>
            <a:ext cx="6883400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Add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Events</a:t>
            </a:r>
            <a:r>
              <a:rPr b="1" dirty="0">
                <a:latin typeface="Calibri"/>
                <a:cs typeface="Calibri"/>
              </a:rPr>
              <a:t> in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5" dirty="0">
                <a:latin typeface="Calibri"/>
                <a:cs typeface="Calibri"/>
              </a:rPr>
              <a:t> SharedWallet Smart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Contract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>
                <a:latin typeface="Calibri"/>
                <a:cs typeface="Calibri"/>
              </a:rPr>
              <a:t>Menambahkan</a:t>
            </a:r>
            <a:r>
              <a:rPr spc="-5" dirty="0">
                <a:latin typeface="Calibri"/>
                <a:cs typeface="Calibri"/>
              </a:rPr>
              <a:t> Event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</a:t>
            </a:r>
            <a:r>
              <a:rPr dirty="0">
                <a:latin typeface="Calibri"/>
                <a:cs typeface="Calibri"/>
              </a:rPr>
              <a:t> SharedWallet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pada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program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Smart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Contract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085" y="2333625"/>
            <a:ext cx="6723760" cy="40586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tu Tulis">
  <a:themeElements>
    <a:clrScheme name="Batu Tulis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atu Tulis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tu Tul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TM04033929[[fn=Batu Tulis]]</Template>
  <TotalTime>3</TotalTime>
  <Words>261</Words>
  <Application>Microsoft Office PowerPoint</Application>
  <PresentationFormat>Kustom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Batu Tulis</vt:lpstr>
      <vt:lpstr>LAB 2 SHARED WALLET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SHARED WALLET</dc:title>
  <dc:creator>MOHAMMAD DAFA DHIYAUL HAQ</dc:creator>
  <cp:lastModifiedBy>MOHAMMAD DAFA DHIYAUL HAQ</cp:lastModifiedBy>
  <cp:revision>1</cp:revision>
  <dcterms:created xsi:type="dcterms:W3CDTF">2022-04-21T17:13:19Z</dcterms:created>
  <dcterms:modified xsi:type="dcterms:W3CDTF">2022-04-21T17:23:29Z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Microsoft® Word untuk Microsoft 365</vt:lpwstr>
  </property>
  <property fmtid="{D5CDD505-2E9C-101B-9397-08002B2CF9AE}" pid="4" name="LastSaved">
    <vt:filetime>2022-04-21T00:00:00Z</vt:filetime>
  </property>
</Properties>
</file>