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5" r:id="rId7"/>
    <p:sldId id="263" r:id="rId8"/>
    <p:sldId id="264" r:id="rId9"/>
    <p:sldId id="267" r:id="rId10"/>
    <p:sldId id="268" r:id="rId11"/>
    <p:sldId id="271" r:id="rId12"/>
    <p:sldId id="272" r:id="rId13"/>
    <p:sldId id="261" r:id="rId14"/>
    <p:sldId id="262" r:id="rId15"/>
  </p:sldIdLst>
  <p:sldSz cx="12192000" cy="6858000"/>
  <p:notesSz cx="13716000" cy="24384000"/>
  <p:embeddedFontLst>
    <p:embeddedFont>
      <p:font typeface="Arial Black" panose="020B0A04020102020204" pitchFamily="34" charset="0"/>
      <p:regular r:id="rId17"/>
      <p:bold r:id="rId18"/>
    </p:embeddedFont>
    <p:embeddedFont>
      <p:font typeface="EB Garamond"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7xhzGc8szaBXYb2Ja4QgLOQWl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371600" y="11582400"/>
            <a:ext cx="10972800" cy="10972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110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07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935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0272df4c00_0_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20272df4c00_0_2: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7: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7: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4: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989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428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395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59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9" descr="preencoded.png"/>
          <p:cNvSpPr/>
          <p:nvPr/>
        </p:nvSpPr>
        <p:spPr>
          <a:xfrm>
            <a:off x="0" y="0"/>
            <a:ext cx="5295900" cy="6877050"/>
          </a:xfrm>
          <a:custGeom>
            <a:avLst/>
            <a:gdLst/>
            <a:ahLst/>
            <a:cxnLst/>
            <a:rect l="l" t="t" r="r" b="b"/>
            <a:pathLst>
              <a:path w="5295900" h="6877050" extrusionOk="0">
                <a:moveTo>
                  <a:pt x="0" y="0"/>
                </a:moveTo>
                <a:lnTo>
                  <a:pt x="5295900" y="0"/>
                </a:lnTo>
                <a:lnTo>
                  <a:pt x="5295900" y="6877050"/>
                </a:lnTo>
                <a:lnTo>
                  <a:pt x="0" y="687705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2" name="Google Shape;12;p9"/>
          <p:cNvSpPr/>
          <p:nvPr/>
        </p:nvSpPr>
        <p:spPr>
          <a:xfrm>
            <a:off x="1600201" y="1153228"/>
            <a:ext cx="9191625" cy="5704772"/>
          </a:xfrm>
          <a:custGeom>
            <a:avLst/>
            <a:gdLst/>
            <a:ahLst/>
            <a:cxnLst/>
            <a:rect l="l" t="t" r="r" b="b"/>
            <a:pathLst>
              <a:path w="9191625" h="5704772" extrusionOk="0">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 name="Google Shape;13;p9"/>
          <p:cNvSpPr/>
          <p:nvPr/>
        </p:nvSpPr>
        <p:spPr>
          <a:xfrm>
            <a:off x="2795588" y="0"/>
            <a:ext cx="6803142" cy="5396474"/>
          </a:xfrm>
          <a:custGeom>
            <a:avLst/>
            <a:gdLst/>
            <a:ahLst/>
            <a:cxnLst/>
            <a:rect l="l" t="t" r="r" b="b"/>
            <a:pathLst>
              <a:path w="6803142" h="5396474" extrusionOk="0">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 name="Google Shape;14;p9"/>
          <p:cNvSpPr txBox="1">
            <a:spLocks noGrp="1"/>
          </p:cNvSpPr>
          <p:nvPr>
            <p:ph type="ctrTitle"/>
          </p:nvPr>
        </p:nvSpPr>
        <p:spPr>
          <a:xfrm>
            <a:off x="3403092" y="1984248"/>
            <a:ext cx="5385816" cy="1225296"/>
          </a:xfrm>
          <a:prstGeom prst="rect">
            <a:avLst/>
          </a:prstGeom>
          <a:noFill/>
          <a:ln>
            <a:noFill/>
          </a:ln>
        </p:spPr>
        <p:txBody>
          <a:bodyPr spcFirstLastPara="1" wrap="square" lIns="91425" tIns="0" rIns="91425" bIns="45700" anchor="t" anchorCtr="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9"/>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84"/>
        <p:cNvGrpSpPr/>
        <p:nvPr/>
      </p:nvGrpSpPr>
      <p:grpSpPr>
        <a:xfrm>
          <a:off x="0" y="0"/>
          <a:ext cx="0" cy="0"/>
          <a:chOff x="0" y="0"/>
          <a:chExt cx="0" cy="0"/>
        </a:xfrm>
      </p:grpSpPr>
      <p:sp>
        <p:nvSpPr>
          <p:cNvPr id="85" name="Google Shape;85;p18"/>
          <p:cNvSpPr/>
          <p:nvPr/>
        </p:nvSpPr>
        <p:spPr>
          <a:xfrm>
            <a:off x="-24064" y="3390900"/>
            <a:ext cx="12216063" cy="3467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0">
              <a:solidFill>
                <a:schemeClr val="lt1"/>
              </a:solidFill>
              <a:latin typeface="EB Garamond"/>
              <a:ea typeface="EB Garamond"/>
              <a:cs typeface="EB Garamond"/>
              <a:sym typeface="EB Garamond"/>
            </a:endParaRPr>
          </a:p>
        </p:txBody>
      </p:sp>
      <p:sp>
        <p:nvSpPr>
          <p:cNvPr id="86" name="Google Shape;86;p18"/>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9" name="Google Shape;89;p18"/>
          <p:cNvSpPr>
            <a:spLocks noGrp="1"/>
          </p:cNvSpPr>
          <p:nvPr>
            <p:ph type="pic" idx="2"/>
          </p:nvPr>
        </p:nvSpPr>
        <p:spPr>
          <a:xfrm>
            <a:off x="758905" y="2392023"/>
            <a:ext cx="2596896" cy="2596896"/>
          </a:xfrm>
          <a:prstGeom prst="rect">
            <a:avLst/>
          </a:prstGeom>
          <a:solidFill>
            <a:srgbClr val="E3E5BC"/>
          </a:solidFill>
          <a:ln>
            <a:noFill/>
          </a:ln>
        </p:spPr>
      </p:sp>
      <p:sp>
        <p:nvSpPr>
          <p:cNvPr id="90" name="Google Shape;90;p18"/>
          <p:cNvSpPr txBox="1">
            <a:spLocks noGrp="1"/>
          </p:cNvSpPr>
          <p:nvPr>
            <p:ph type="body" idx="1"/>
          </p:nvPr>
        </p:nvSpPr>
        <p:spPr>
          <a:xfrm>
            <a:off x="758905" y="4989515"/>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8"/>
          <p:cNvSpPr txBox="1">
            <a:spLocks noGrp="1"/>
          </p:cNvSpPr>
          <p:nvPr>
            <p:ph type="body" idx="3"/>
          </p:nvPr>
        </p:nvSpPr>
        <p:spPr>
          <a:xfrm>
            <a:off x="916885" y="5599755"/>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8"/>
          <p:cNvSpPr>
            <a:spLocks noGrp="1"/>
          </p:cNvSpPr>
          <p:nvPr>
            <p:ph type="pic" idx="4"/>
          </p:nvPr>
        </p:nvSpPr>
        <p:spPr>
          <a:xfrm>
            <a:off x="3517361" y="2392619"/>
            <a:ext cx="2596896" cy="2596896"/>
          </a:xfrm>
          <a:prstGeom prst="rect">
            <a:avLst/>
          </a:prstGeom>
          <a:solidFill>
            <a:srgbClr val="E3E5BC"/>
          </a:solidFill>
          <a:ln>
            <a:noFill/>
          </a:ln>
        </p:spPr>
      </p:sp>
      <p:sp>
        <p:nvSpPr>
          <p:cNvPr id="93" name="Google Shape;93;p18"/>
          <p:cNvSpPr txBox="1">
            <a:spLocks noGrp="1"/>
          </p:cNvSpPr>
          <p:nvPr>
            <p:ph type="body" idx="5"/>
          </p:nvPr>
        </p:nvSpPr>
        <p:spPr>
          <a:xfrm>
            <a:off x="3516747" y="4990111"/>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8"/>
          <p:cNvSpPr txBox="1">
            <a:spLocks noGrp="1"/>
          </p:cNvSpPr>
          <p:nvPr>
            <p:ph type="body" idx="6"/>
          </p:nvPr>
        </p:nvSpPr>
        <p:spPr>
          <a:xfrm>
            <a:off x="3674073" y="5600351"/>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8"/>
          <p:cNvSpPr>
            <a:spLocks noGrp="1"/>
          </p:cNvSpPr>
          <p:nvPr>
            <p:ph type="pic" idx="7"/>
          </p:nvPr>
        </p:nvSpPr>
        <p:spPr>
          <a:xfrm>
            <a:off x="6275817" y="2393215"/>
            <a:ext cx="2596896" cy="2596896"/>
          </a:xfrm>
          <a:prstGeom prst="rect">
            <a:avLst/>
          </a:prstGeom>
          <a:solidFill>
            <a:srgbClr val="E3E5BC"/>
          </a:solidFill>
          <a:ln>
            <a:noFill/>
          </a:ln>
        </p:spPr>
      </p:sp>
      <p:sp>
        <p:nvSpPr>
          <p:cNvPr id="96" name="Google Shape;96;p18"/>
          <p:cNvSpPr txBox="1">
            <a:spLocks noGrp="1"/>
          </p:cNvSpPr>
          <p:nvPr>
            <p:ph type="body" idx="8"/>
          </p:nvPr>
        </p:nvSpPr>
        <p:spPr>
          <a:xfrm>
            <a:off x="6274589"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8"/>
          <p:cNvSpPr txBox="1">
            <a:spLocks noGrp="1"/>
          </p:cNvSpPr>
          <p:nvPr>
            <p:ph type="body" idx="9"/>
          </p:nvPr>
        </p:nvSpPr>
        <p:spPr>
          <a:xfrm>
            <a:off x="6432529"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8"/>
          <p:cNvSpPr>
            <a:spLocks noGrp="1"/>
          </p:cNvSpPr>
          <p:nvPr>
            <p:ph type="pic" idx="13"/>
          </p:nvPr>
        </p:nvSpPr>
        <p:spPr>
          <a:xfrm>
            <a:off x="9034272" y="2393215"/>
            <a:ext cx="2596896" cy="2596896"/>
          </a:xfrm>
          <a:prstGeom prst="rect">
            <a:avLst/>
          </a:prstGeom>
          <a:solidFill>
            <a:srgbClr val="E3E5BC"/>
          </a:solidFill>
          <a:ln>
            <a:noFill/>
          </a:ln>
        </p:spPr>
      </p:sp>
      <p:sp>
        <p:nvSpPr>
          <p:cNvPr id="99" name="Google Shape;99;p18"/>
          <p:cNvSpPr txBox="1">
            <a:spLocks noGrp="1"/>
          </p:cNvSpPr>
          <p:nvPr>
            <p:ph type="body" idx="14"/>
          </p:nvPr>
        </p:nvSpPr>
        <p:spPr>
          <a:xfrm>
            <a:off x="9032431"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8"/>
          <p:cNvSpPr txBox="1">
            <a:spLocks noGrp="1"/>
          </p:cNvSpPr>
          <p:nvPr>
            <p:ph type="body" idx="15"/>
          </p:nvPr>
        </p:nvSpPr>
        <p:spPr>
          <a:xfrm>
            <a:off x="9190984"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758952" y="539496"/>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9"/>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5" name="Google Shape;105;p19"/>
          <p:cNvSpPr>
            <a:spLocks noGrp="1"/>
          </p:cNvSpPr>
          <p:nvPr>
            <p:ph type="pic" idx="2"/>
          </p:nvPr>
        </p:nvSpPr>
        <p:spPr>
          <a:xfrm>
            <a:off x="1271016" y="1545336"/>
            <a:ext cx="2029968" cy="1828800"/>
          </a:xfrm>
          <a:prstGeom prst="rect">
            <a:avLst/>
          </a:prstGeom>
          <a:solidFill>
            <a:srgbClr val="E3E5BC"/>
          </a:solidFill>
          <a:ln>
            <a:noFill/>
          </a:ln>
        </p:spPr>
      </p:sp>
      <p:sp>
        <p:nvSpPr>
          <p:cNvPr id="106" name="Google Shape;106;p19"/>
          <p:cNvSpPr txBox="1">
            <a:spLocks noGrp="1"/>
          </p:cNvSpPr>
          <p:nvPr>
            <p:ph type="body" idx="1"/>
          </p:nvPr>
        </p:nvSpPr>
        <p:spPr>
          <a:xfrm>
            <a:off x="1271016"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9"/>
          <p:cNvSpPr txBox="1">
            <a:spLocks noGrp="1"/>
          </p:cNvSpPr>
          <p:nvPr>
            <p:ph type="body" idx="3"/>
          </p:nvPr>
        </p:nvSpPr>
        <p:spPr>
          <a:xfrm>
            <a:off x="1271016"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9"/>
          <p:cNvSpPr>
            <a:spLocks noGrp="1"/>
          </p:cNvSpPr>
          <p:nvPr>
            <p:ph type="pic" idx="4"/>
          </p:nvPr>
        </p:nvSpPr>
        <p:spPr>
          <a:xfrm>
            <a:off x="1271016" y="4144264"/>
            <a:ext cx="2029968" cy="1828800"/>
          </a:xfrm>
          <a:prstGeom prst="rect">
            <a:avLst/>
          </a:prstGeom>
          <a:solidFill>
            <a:srgbClr val="E3E5BC"/>
          </a:solidFill>
          <a:ln>
            <a:noFill/>
          </a:ln>
        </p:spPr>
      </p:sp>
      <p:sp>
        <p:nvSpPr>
          <p:cNvPr id="109" name="Google Shape;109;p19"/>
          <p:cNvSpPr txBox="1">
            <a:spLocks noGrp="1"/>
          </p:cNvSpPr>
          <p:nvPr>
            <p:ph type="body" idx="5"/>
          </p:nvPr>
        </p:nvSpPr>
        <p:spPr>
          <a:xfrm>
            <a:off x="1271016"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9"/>
          <p:cNvSpPr txBox="1">
            <a:spLocks noGrp="1"/>
          </p:cNvSpPr>
          <p:nvPr>
            <p:ph type="body" idx="6"/>
          </p:nvPr>
        </p:nvSpPr>
        <p:spPr>
          <a:xfrm>
            <a:off x="1271016"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9"/>
          <p:cNvSpPr>
            <a:spLocks noGrp="1"/>
          </p:cNvSpPr>
          <p:nvPr>
            <p:ph type="pic" idx="7"/>
          </p:nvPr>
        </p:nvSpPr>
        <p:spPr>
          <a:xfrm>
            <a:off x="3828288" y="1545336"/>
            <a:ext cx="2029968" cy="1828800"/>
          </a:xfrm>
          <a:prstGeom prst="rect">
            <a:avLst/>
          </a:prstGeom>
          <a:solidFill>
            <a:srgbClr val="E3E5BC"/>
          </a:solidFill>
          <a:ln>
            <a:noFill/>
          </a:ln>
        </p:spPr>
      </p:sp>
      <p:sp>
        <p:nvSpPr>
          <p:cNvPr id="112" name="Google Shape;112;p19"/>
          <p:cNvSpPr txBox="1">
            <a:spLocks noGrp="1"/>
          </p:cNvSpPr>
          <p:nvPr>
            <p:ph type="body" idx="8"/>
          </p:nvPr>
        </p:nvSpPr>
        <p:spPr>
          <a:xfrm>
            <a:off x="3828288"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9"/>
          <p:cNvSpPr txBox="1">
            <a:spLocks noGrp="1"/>
          </p:cNvSpPr>
          <p:nvPr>
            <p:ph type="body" idx="9"/>
          </p:nvPr>
        </p:nvSpPr>
        <p:spPr>
          <a:xfrm>
            <a:off x="3828288"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9"/>
          <p:cNvSpPr>
            <a:spLocks noGrp="1"/>
          </p:cNvSpPr>
          <p:nvPr>
            <p:ph type="pic" idx="13"/>
          </p:nvPr>
        </p:nvSpPr>
        <p:spPr>
          <a:xfrm>
            <a:off x="3828288" y="4144264"/>
            <a:ext cx="2029968" cy="1828800"/>
          </a:xfrm>
          <a:prstGeom prst="rect">
            <a:avLst/>
          </a:prstGeom>
          <a:solidFill>
            <a:srgbClr val="E3E5BC"/>
          </a:solidFill>
          <a:ln>
            <a:noFill/>
          </a:ln>
        </p:spPr>
      </p:sp>
      <p:sp>
        <p:nvSpPr>
          <p:cNvPr id="115" name="Google Shape;115;p19"/>
          <p:cNvSpPr txBox="1">
            <a:spLocks noGrp="1"/>
          </p:cNvSpPr>
          <p:nvPr>
            <p:ph type="body" idx="14"/>
          </p:nvPr>
        </p:nvSpPr>
        <p:spPr>
          <a:xfrm>
            <a:off x="3828288"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9"/>
          <p:cNvSpPr txBox="1">
            <a:spLocks noGrp="1"/>
          </p:cNvSpPr>
          <p:nvPr>
            <p:ph type="body" idx="15"/>
          </p:nvPr>
        </p:nvSpPr>
        <p:spPr>
          <a:xfrm>
            <a:off x="3828288"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19"/>
          <p:cNvSpPr>
            <a:spLocks noGrp="1"/>
          </p:cNvSpPr>
          <p:nvPr>
            <p:ph type="pic" idx="16"/>
          </p:nvPr>
        </p:nvSpPr>
        <p:spPr>
          <a:xfrm>
            <a:off x="6385560" y="1545336"/>
            <a:ext cx="2029968" cy="1828800"/>
          </a:xfrm>
          <a:prstGeom prst="rect">
            <a:avLst/>
          </a:prstGeom>
          <a:solidFill>
            <a:srgbClr val="E3E5BC"/>
          </a:solidFill>
          <a:ln>
            <a:noFill/>
          </a:ln>
        </p:spPr>
      </p:sp>
      <p:sp>
        <p:nvSpPr>
          <p:cNvPr id="118" name="Google Shape;118;p19"/>
          <p:cNvSpPr txBox="1">
            <a:spLocks noGrp="1"/>
          </p:cNvSpPr>
          <p:nvPr>
            <p:ph type="body" idx="17"/>
          </p:nvPr>
        </p:nvSpPr>
        <p:spPr>
          <a:xfrm>
            <a:off x="6385560"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9"/>
          <p:cNvSpPr txBox="1">
            <a:spLocks noGrp="1"/>
          </p:cNvSpPr>
          <p:nvPr>
            <p:ph type="body" idx="18"/>
          </p:nvPr>
        </p:nvSpPr>
        <p:spPr>
          <a:xfrm>
            <a:off x="6385560"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9"/>
          <p:cNvSpPr>
            <a:spLocks noGrp="1"/>
          </p:cNvSpPr>
          <p:nvPr>
            <p:ph type="pic" idx="19"/>
          </p:nvPr>
        </p:nvSpPr>
        <p:spPr>
          <a:xfrm>
            <a:off x="6385560" y="4144264"/>
            <a:ext cx="2029968" cy="1828800"/>
          </a:xfrm>
          <a:prstGeom prst="rect">
            <a:avLst/>
          </a:prstGeom>
          <a:solidFill>
            <a:srgbClr val="E3E5BC"/>
          </a:solidFill>
          <a:ln>
            <a:noFill/>
          </a:ln>
        </p:spPr>
      </p:sp>
      <p:sp>
        <p:nvSpPr>
          <p:cNvPr id="121" name="Google Shape;121;p19"/>
          <p:cNvSpPr txBox="1">
            <a:spLocks noGrp="1"/>
          </p:cNvSpPr>
          <p:nvPr>
            <p:ph type="body" idx="20"/>
          </p:nvPr>
        </p:nvSpPr>
        <p:spPr>
          <a:xfrm>
            <a:off x="6385560"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9"/>
          <p:cNvSpPr txBox="1">
            <a:spLocks noGrp="1"/>
          </p:cNvSpPr>
          <p:nvPr>
            <p:ph type="body" idx="21"/>
          </p:nvPr>
        </p:nvSpPr>
        <p:spPr>
          <a:xfrm>
            <a:off x="6385560"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19"/>
          <p:cNvSpPr>
            <a:spLocks noGrp="1"/>
          </p:cNvSpPr>
          <p:nvPr>
            <p:ph type="pic" idx="22"/>
          </p:nvPr>
        </p:nvSpPr>
        <p:spPr>
          <a:xfrm>
            <a:off x="8942832" y="1545336"/>
            <a:ext cx="2029968" cy="1828800"/>
          </a:xfrm>
          <a:prstGeom prst="rect">
            <a:avLst/>
          </a:prstGeom>
          <a:solidFill>
            <a:srgbClr val="E3E5BC"/>
          </a:solidFill>
          <a:ln>
            <a:noFill/>
          </a:ln>
        </p:spPr>
      </p:sp>
      <p:sp>
        <p:nvSpPr>
          <p:cNvPr id="124" name="Google Shape;124;p19"/>
          <p:cNvSpPr txBox="1">
            <a:spLocks noGrp="1"/>
          </p:cNvSpPr>
          <p:nvPr>
            <p:ph type="body" idx="23"/>
          </p:nvPr>
        </p:nvSpPr>
        <p:spPr>
          <a:xfrm>
            <a:off x="8942832"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19"/>
          <p:cNvSpPr txBox="1">
            <a:spLocks noGrp="1"/>
          </p:cNvSpPr>
          <p:nvPr>
            <p:ph type="body" idx="24"/>
          </p:nvPr>
        </p:nvSpPr>
        <p:spPr>
          <a:xfrm>
            <a:off x="8942832"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9"/>
          <p:cNvSpPr>
            <a:spLocks noGrp="1"/>
          </p:cNvSpPr>
          <p:nvPr>
            <p:ph type="pic" idx="25"/>
          </p:nvPr>
        </p:nvSpPr>
        <p:spPr>
          <a:xfrm>
            <a:off x="8942832" y="4144264"/>
            <a:ext cx="2029968" cy="1828800"/>
          </a:xfrm>
          <a:prstGeom prst="rect">
            <a:avLst/>
          </a:prstGeom>
          <a:solidFill>
            <a:srgbClr val="E3E5BC"/>
          </a:solidFill>
          <a:ln>
            <a:noFill/>
          </a:ln>
        </p:spPr>
      </p:sp>
      <p:sp>
        <p:nvSpPr>
          <p:cNvPr id="127" name="Google Shape;127;p19"/>
          <p:cNvSpPr txBox="1">
            <a:spLocks noGrp="1"/>
          </p:cNvSpPr>
          <p:nvPr>
            <p:ph type="body" idx="26"/>
          </p:nvPr>
        </p:nvSpPr>
        <p:spPr>
          <a:xfrm>
            <a:off x="8942832"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9"/>
          <p:cNvSpPr txBox="1">
            <a:spLocks noGrp="1"/>
          </p:cNvSpPr>
          <p:nvPr>
            <p:ph type="body" idx="27"/>
          </p:nvPr>
        </p:nvSpPr>
        <p:spPr>
          <a:xfrm>
            <a:off x="8942832"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29"/>
        <p:cNvGrpSpPr/>
        <p:nvPr/>
      </p:nvGrpSpPr>
      <p:grpSpPr>
        <a:xfrm>
          <a:off x="0" y="0"/>
          <a:ext cx="0" cy="0"/>
          <a:chOff x="0" y="0"/>
          <a:chExt cx="0" cy="0"/>
        </a:xfrm>
      </p:grpSpPr>
      <p:sp>
        <p:nvSpPr>
          <p:cNvPr id="130" name="Google Shape;130;p20"/>
          <p:cNvSpPr/>
          <p:nvPr/>
        </p:nvSpPr>
        <p:spPr>
          <a:xfrm>
            <a:off x="685338"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31" name="Google Shape;131;p20"/>
          <p:cNvSpPr/>
          <p:nvPr/>
        </p:nvSpPr>
        <p:spPr>
          <a:xfrm>
            <a:off x="2900911"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32" name="Google Shape;132;p20"/>
          <p:cNvSpPr/>
          <p:nvPr/>
        </p:nvSpPr>
        <p:spPr>
          <a:xfrm>
            <a:off x="5116484"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33" name="Google Shape;133;p20"/>
          <p:cNvSpPr/>
          <p:nvPr/>
        </p:nvSpPr>
        <p:spPr>
          <a:xfrm>
            <a:off x="9547629"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34" name="Google Shape;134;p20"/>
          <p:cNvSpPr/>
          <p:nvPr/>
        </p:nvSpPr>
        <p:spPr>
          <a:xfrm>
            <a:off x="7332057"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35" name="Google Shape;135;p20"/>
          <p:cNvSpPr txBox="1">
            <a:spLocks noGrp="1"/>
          </p:cNvSpPr>
          <p:nvPr>
            <p:ph type="title"/>
          </p:nvPr>
        </p:nvSpPr>
        <p:spPr>
          <a:xfrm>
            <a:off x="758952" y="841248"/>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8" name="Google Shape;138;p20"/>
          <p:cNvSpPr txBox="1">
            <a:spLocks noGrp="1"/>
          </p:cNvSpPr>
          <p:nvPr>
            <p:ph type="body" idx="1"/>
          </p:nvPr>
        </p:nvSpPr>
        <p:spPr>
          <a:xfrm>
            <a:off x="685338"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20"/>
          <p:cNvSpPr>
            <a:spLocks noGrp="1"/>
          </p:cNvSpPr>
          <p:nvPr>
            <p:ph type="pic" idx="2"/>
          </p:nvPr>
        </p:nvSpPr>
        <p:spPr>
          <a:xfrm>
            <a:off x="1339134" y="2111058"/>
            <a:ext cx="704088" cy="704088"/>
          </a:xfrm>
          <a:prstGeom prst="ellipse">
            <a:avLst/>
          </a:prstGeom>
          <a:solidFill>
            <a:schemeClr val="accent1"/>
          </a:solidFill>
          <a:ln>
            <a:noFill/>
          </a:ln>
        </p:spPr>
      </p:sp>
      <p:sp>
        <p:nvSpPr>
          <p:cNvPr id="140" name="Google Shape;140;p20"/>
          <p:cNvSpPr txBox="1">
            <a:spLocks noGrp="1"/>
          </p:cNvSpPr>
          <p:nvPr>
            <p:ph type="body" idx="3"/>
          </p:nvPr>
        </p:nvSpPr>
        <p:spPr>
          <a:xfrm>
            <a:off x="731058"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20"/>
          <p:cNvSpPr txBox="1">
            <a:spLocks noGrp="1"/>
          </p:cNvSpPr>
          <p:nvPr>
            <p:ph type="body" idx="4"/>
          </p:nvPr>
        </p:nvSpPr>
        <p:spPr>
          <a:xfrm>
            <a:off x="2900910"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p20"/>
          <p:cNvSpPr>
            <a:spLocks noGrp="1"/>
          </p:cNvSpPr>
          <p:nvPr>
            <p:ph type="pic" idx="5"/>
          </p:nvPr>
        </p:nvSpPr>
        <p:spPr>
          <a:xfrm>
            <a:off x="3554707" y="2111058"/>
            <a:ext cx="704088" cy="704088"/>
          </a:xfrm>
          <a:prstGeom prst="ellipse">
            <a:avLst/>
          </a:prstGeom>
          <a:solidFill>
            <a:schemeClr val="accent3"/>
          </a:solidFill>
          <a:ln>
            <a:noFill/>
          </a:ln>
        </p:spPr>
      </p:sp>
      <p:sp>
        <p:nvSpPr>
          <p:cNvPr id="143" name="Google Shape;143;p20"/>
          <p:cNvSpPr txBox="1">
            <a:spLocks noGrp="1"/>
          </p:cNvSpPr>
          <p:nvPr>
            <p:ph type="body" idx="6"/>
          </p:nvPr>
        </p:nvSpPr>
        <p:spPr>
          <a:xfrm>
            <a:off x="2946630"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0"/>
          <p:cNvSpPr txBox="1">
            <a:spLocks noGrp="1"/>
          </p:cNvSpPr>
          <p:nvPr>
            <p:ph type="body" idx="7"/>
          </p:nvPr>
        </p:nvSpPr>
        <p:spPr>
          <a:xfrm>
            <a:off x="5116484"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5" name="Google Shape;145;p20"/>
          <p:cNvSpPr>
            <a:spLocks noGrp="1"/>
          </p:cNvSpPr>
          <p:nvPr>
            <p:ph type="pic" idx="8"/>
          </p:nvPr>
        </p:nvSpPr>
        <p:spPr>
          <a:xfrm>
            <a:off x="5770280" y="2111058"/>
            <a:ext cx="704088" cy="704088"/>
          </a:xfrm>
          <a:prstGeom prst="ellipse">
            <a:avLst/>
          </a:prstGeom>
          <a:solidFill>
            <a:schemeClr val="accent1"/>
          </a:solidFill>
          <a:ln>
            <a:noFill/>
          </a:ln>
        </p:spPr>
      </p:sp>
      <p:sp>
        <p:nvSpPr>
          <p:cNvPr id="146" name="Google Shape;146;p20"/>
          <p:cNvSpPr txBox="1">
            <a:spLocks noGrp="1"/>
          </p:cNvSpPr>
          <p:nvPr>
            <p:ph type="body" idx="9"/>
          </p:nvPr>
        </p:nvSpPr>
        <p:spPr>
          <a:xfrm>
            <a:off x="5162204"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0"/>
          <p:cNvSpPr txBox="1">
            <a:spLocks noGrp="1"/>
          </p:cNvSpPr>
          <p:nvPr>
            <p:ph type="body" idx="13"/>
          </p:nvPr>
        </p:nvSpPr>
        <p:spPr>
          <a:xfrm>
            <a:off x="7332057"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8" name="Google Shape;148;p20"/>
          <p:cNvSpPr>
            <a:spLocks noGrp="1"/>
          </p:cNvSpPr>
          <p:nvPr>
            <p:ph type="pic" idx="14"/>
          </p:nvPr>
        </p:nvSpPr>
        <p:spPr>
          <a:xfrm>
            <a:off x="7985853" y="2111058"/>
            <a:ext cx="704088" cy="704088"/>
          </a:xfrm>
          <a:prstGeom prst="ellipse">
            <a:avLst/>
          </a:prstGeom>
          <a:solidFill>
            <a:schemeClr val="accent3"/>
          </a:solidFill>
          <a:ln>
            <a:noFill/>
          </a:ln>
        </p:spPr>
      </p:sp>
      <p:sp>
        <p:nvSpPr>
          <p:cNvPr id="149" name="Google Shape;149;p20"/>
          <p:cNvSpPr txBox="1">
            <a:spLocks noGrp="1"/>
          </p:cNvSpPr>
          <p:nvPr>
            <p:ph type="body" idx="15"/>
          </p:nvPr>
        </p:nvSpPr>
        <p:spPr>
          <a:xfrm>
            <a:off x="7377777"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0"/>
          <p:cNvSpPr txBox="1">
            <a:spLocks noGrp="1"/>
          </p:cNvSpPr>
          <p:nvPr>
            <p:ph type="body" idx="16"/>
          </p:nvPr>
        </p:nvSpPr>
        <p:spPr>
          <a:xfrm>
            <a:off x="9547629"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1" name="Google Shape;151;p20"/>
          <p:cNvSpPr>
            <a:spLocks noGrp="1"/>
          </p:cNvSpPr>
          <p:nvPr>
            <p:ph type="pic" idx="17"/>
          </p:nvPr>
        </p:nvSpPr>
        <p:spPr>
          <a:xfrm>
            <a:off x="10201425" y="2111058"/>
            <a:ext cx="704088" cy="704088"/>
          </a:xfrm>
          <a:prstGeom prst="ellipse">
            <a:avLst/>
          </a:prstGeom>
          <a:solidFill>
            <a:schemeClr val="accent1"/>
          </a:solidFill>
          <a:ln>
            <a:noFill/>
          </a:ln>
        </p:spPr>
      </p:sp>
      <p:sp>
        <p:nvSpPr>
          <p:cNvPr id="152" name="Google Shape;152;p20"/>
          <p:cNvSpPr txBox="1">
            <a:spLocks noGrp="1"/>
          </p:cNvSpPr>
          <p:nvPr>
            <p:ph type="body" idx="18"/>
          </p:nvPr>
        </p:nvSpPr>
        <p:spPr>
          <a:xfrm>
            <a:off x="9593349"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53"/>
        <p:cNvGrpSpPr/>
        <p:nvPr/>
      </p:nvGrpSpPr>
      <p:grpSpPr>
        <a:xfrm>
          <a:off x="0" y="0"/>
          <a:ext cx="0" cy="0"/>
          <a:chOff x="0" y="0"/>
          <a:chExt cx="0" cy="0"/>
        </a:xfrm>
      </p:grpSpPr>
      <p:sp>
        <p:nvSpPr>
          <p:cNvPr id="154" name="Google Shape;154;p21"/>
          <p:cNvSpPr/>
          <p:nvPr/>
        </p:nvSpPr>
        <p:spPr>
          <a:xfrm>
            <a:off x="0" y="0"/>
            <a:ext cx="2838450" cy="2857958"/>
          </a:xfrm>
          <a:custGeom>
            <a:avLst/>
            <a:gdLst/>
            <a:ahLst/>
            <a:cxnLst/>
            <a:rect l="l" t="t" r="r" b="b"/>
            <a:pathLst>
              <a:path w="2838450" h="2857958" extrusionOk="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55" name="Google Shape;155;p21"/>
          <p:cNvSpPr/>
          <p:nvPr/>
        </p:nvSpPr>
        <p:spPr>
          <a:xfrm>
            <a:off x="1" y="-1"/>
            <a:ext cx="1970627" cy="1990267"/>
          </a:xfrm>
          <a:custGeom>
            <a:avLst/>
            <a:gdLst/>
            <a:ahLst/>
            <a:cxnLst/>
            <a:rect l="l" t="t" r="r" b="b"/>
            <a:pathLst>
              <a:path w="1970627" h="1990267" extrusionOk="0">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56" name="Google Shape;156;p21"/>
          <p:cNvSpPr/>
          <p:nvPr/>
        </p:nvSpPr>
        <p:spPr>
          <a:xfrm>
            <a:off x="1" y="1"/>
            <a:ext cx="1003449" cy="1013015"/>
          </a:xfrm>
          <a:custGeom>
            <a:avLst/>
            <a:gdLst/>
            <a:ahLst/>
            <a:cxnLst/>
            <a:rect l="l" t="t" r="r" b="b"/>
            <a:pathLst>
              <a:path w="1003449" h="1013015" extrusionOk="0">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57" name="Google Shape;157;p21"/>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2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59" name="Google Shape;159;p21" descr="preencoded.png"/>
          <p:cNvSpPr/>
          <p:nvPr/>
        </p:nvSpPr>
        <p:spPr>
          <a:xfrm>
            <a:off x="1458332" y="590133"/>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0" name="Google Shape;160;p21"/>
          <p:cNvSpPr txBox="1">
            <a:spLocks noGrp="1"/>
          </p:cNvSpPr>
          <p:nvPr>
            <p:ph type="body" idx="1"/>
          </p:nvPr>
        </p:nvSpPr>
        <p:spPr>
          <a:xfrm>
            <a:off x="685338"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1" name="Google Shape;161;p21"/>
          <p:cNvSpPr txBox="1">
            <a:spLocks noGrp="1"/>
          </p:cNvSpPr>
          <p:nvPr>
            <p:ph type="body" idx="2"/>
          </p:nvPr>
        </p:nvSpPr>
        <p:spPr>
          <a:xfrm>
            <a:off x="2900911"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2" name="Google Shape;162;p21"/>
          <p:cNvSpPr txBox="1">
            <a:spLocks noGrp="1"/>
          </p:cNvSpPr>
          <p:nvPr>
            <p:ph type="body" idx="3"/>
          </p:nvPr>
        </p:nvSpPr>
        <p:spPr>
          <a:xfrm>
            <a:off x="5116484"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3" name="Google Shape;163;p21"/>
          <p:cNvSpPr txBox="1">
            <a:spLocks noGrp="1"/>
          </p:cNvSpPr>
          <p:nvPr>
            <p:ph type="body" idx="4"/>
          </p:nvPr>
        </p:nvSpPr>
        <p:spPr>
          <a:xfrm>
            <a:off x="7332057"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4" name="Google Shape;164;p21"/>
          <p:cNvSpPr txBox="1">
            <a:spLocks noGrp="1"/>
          </p:cNvSpPr>
          <p:nvPr>
            <p:ph type="body" idx="5"/>
          </p:nvPr>
        </p:nvSpPr>
        <p:spPr>
          <a:xfrm>
            <a:off x="9547629"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5" name="Google Shape;165;p21"/>
          <p:cNvSpPr txBox="1">
            <a:spLocks noGrp="1"/>
          </p:cNvSpPr>
          <p:nvPr>
            <p:ph type="body" idx="6"/>
          </p:nvPr>
        </p:nvSpPr>
        <p:spPr>
          <a:xfrm>
            <a:off x="685338"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1"/>
          <p:cNvSpPr txBox="1">
            <a:spLocks noGrp="1"/>
          </p:cNvSpPr>
          <p:nvPr>
            <p:ph type="body" idx="7"/>
          </p:nvPr>
        </p:nvSpPr>
        <p:spPr>
          <a:xfrm>
            <a:off x="2900911"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21"/>
          <p:cNvSpPr txBox="1">
            <a:spLocks noGrp="1"/>
          </p:cNvSpPr>
          <p:nvPr>
            <p:ph type="body" idx="8"/>
          </p:nvPr>
        </p:nvSpPr>
        <p:spPr>
          <a:xfrm>
            <a:off x="5116484"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21"/>
          <p:cNvSpPr txBox="1">
            <a:spLocks noGrp="1"/>
          </p:cNvSpPr>
          <p:nvPr>
            <p:ph type="body" idx="9"/>
          </p:nvPr>
        </p:nvSpPr>
        <p:spPr>
          <a:xfrm>
            <a:off x="7332057"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21"/>
          <p:cNvSpPr txBox="1">
            <a:spLocks noGrp="1"/>
          </p:cNvSpPr>
          <p:nvPr>
            <p:ph type="body" idx="13"/>
          </p:nvPr>
        </p:nvSpPr>
        <p:spPr>
          <a:xfrm>
            <a:off x="9547629"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0" name="Google Shape;170;p21"/>
          <p:cNvCxnSpPr/>
          <p:nvPr/>
        </p:nvCxnSpPr>
        <p:spPr>
          <a:xfrm>
            <a:off x="739398" y="4187681"/>
            <a:ext cx="10812360" cy="0"/>
          </a:xfrm>
          <a:prstGeom prst="straightConnector1">
            <a:avLst/>
          </a:prstGeom>
          <a:noFill/>
          <a:ln w="12700" cap="flat" cmpd="sng">
            <a:solidFill>
              <a:srgbClr val="F1D0D0"/>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22"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74" name="Google Shape;174;p22"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75" name="Google Shape;175;p22"/>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76" name="Google Shape;176;p22"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77" name="Google Shape;177;p22"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178" name="Google Shape;178;p22"/>
          <p:cNvSpPr txBox="1">
            <a:spLocks noGrp="1"/>
          </p:cNvSpPr>
          <p:nvPr>
            <p:ph type="body" idx="1"/>
          </p:nvPr>
        </p:nvSpPr>
        <p:spPr>
          <a:xfrm>
            <a:off x="397764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9" name="Google Shape;179;p22"/>
          <p:cNvSpPr txBox="1">
            <a:spLocks noGrp="1"/>
          </p:cNvSpPr>
          <p:nvPr>
            <p:ph type="body" idx="2"/>
          </p:nvPr>
        </p:nvSpPr>
        <p:spPr>
          <a:xfrm>
            <a:off x="368503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22"/>
          <p:cNvSpPr txBox="1">
            <a:spLocks noGrp="1"/>
          </p:cNvSpPr>
          <p:nvPr>
            <p:ph type="body" idx="3"/>
          </p:nvPr>
        </p:nvSpPr>
        <p:spPr>
          <a:xfrm>
            <a:off x="804672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1" name="Google Shape;181;p22"/>
          <p:cNvSpPr txBox="1">
            <a:spLocks noGrp="1"/>
          </p:cNvSpPr>
          <p:nvPr>
            <p:ph type="body" idx="4"/>
          </p:nvPr>
        </p:nvSpPr>
        <p:spPr>
          <a:xfrm>
            <a:off x="775411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758952" y="1234440"/>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23"/>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2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87" name="Google Shape;187;p23"/>
          <p:cNvSpPr txBox="1">
            <a:spLocks noGrp="1"/>
          </p:cNvSpPr>
          <p:nvPr>
            <p:ph type="body" idx="1"/>
          </p:nvPr>
        </p:nvSpPr>
        <p:spPr>
          <a:xfrm>
            <a:off x="713232" y="2743200"/>
            <a:ext cx="3328416" cy="3557016"/>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8" name="Google Shape;188;p23"/>
          <p:cNvSpPr>
            <a:spLocks noGrp="1"/>
          </p:cNvSpPr>
          <p:nvPr>
            <p:ph type="pic" idx="2"/>
          </p:nvPr>
        </p:nvSpPr>
        <p:spPr>
          <a:xfrm>
            <a:off x="1911096" y="2258568"/>
            <a:ext cx="932688" cy="932688"/>
          </a:xfrm>
          <a:prstGeom prst="ellipse">
            <a:avLst/>
          </a:prstGeom>
          <a:solidFill>
            <a:schemeClr val="accent3"/>
          </a:solidFill>
          <a:ln>
            <a:noFill/>
          </a:ln>
        </p:spPr>
      </p:sp>
      <p:sp>
        <p:nvSpPr>
          <p:cNvPr id="189" name="Google Shape;189;p23"/>
          <p:cNvSpPr txBox="1">
            <a:spLocks noGrp="1"/>
          </p:cNvSpPr>
          <p:nvPr>
            <p:ph type="body" idx="3"/>
          </p:nvPr>
        </p:nvSpPr>
        <p:spPr>
          <a:xfrm>
            <a:off x="992124"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3"/>
          <p:cNvSpPr txBox="1">
            <a:spLocks noGrp="1"/>
          </p:cNvSpPr>
          <p:nvPr>
            <p:ph type="body" idx="4"/>
          </p:nvPr>
        </p:nvSpPr>
        <p:spPr>
          <a:xfrm>
            <a:off x="4443984" y="2743200"/>
            <a:ext cx="3328416" cy="3557016"/>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1" name="Google Shape;191;p23"/>
          <p:cNvSpPr>
            <a:spLocks noGrp="1"/>
          </p:cNvSpPr>
          <p:nvPr>
            <p:ph type="pic" idx="5"/>
          </p:nvPr>
        </p:nvSpPr>
        <p:spPr>
          <a:xfrm>
            <a:off x="5641848" y="2258568"/>
            <a:ext cx="932688" cy="932688"/>
          </a:xfrm>
          <a:prstGeom prst="ellipse">
            <a:avLst/>
          </a:prstGeom>
          <a:solidFill>
            <a:schemeClr val="accent1"/>
          </a:solidFill>
          <a:ln>
            <a:noFill/>
          </a:ln>
        </p:spPr>
      </p:sp>
      <p:sp>
        <p:nvSpPr>
          <p:cNvPr id="192" name="Google Shape;192;p23"/>
          <p:cNvSpPr txBox="1">
            <a:spLocks noGrp="1"/>
          </p:cNvSpPr>
          <p:nvPr>
            <p:ph type="body" idx="6"/>
          </p:nvPr>
        </p:nvSpPr>
        <p:spPr>
          <a:xfrm>
            <a:off x="4722876"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3"/>
          <p:cNvSpPr txBox="1">
            <a:spLocks noGrp="1"/>
          </p:cNvSpPr>
          <p:nvPr>
            <p:ph type="body" idx="7"/>
          </p:nvPr>
        </p:nvSpPr>
        <p:spPr>
          <a:xfrm>
            <a:off x="8092440" y="2743200"/>
            <a:ext cx="3328416" cy="3557016"/>
          </a:xfrm>
          <a:prstGeom prst="rect">
            <a:avLst/>
          </a:prstGeom>
          <a:noFill/>
          <a:ln w="12700" cap="flat" cmpd="sng">
            <a:solidFill>
              <a:schemeClr val="accent4"/>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4" name="Google Shape;194;p23"/>
          <p:cNvSpPr>
            <a:spLocks noGrp="1"/>
          </p:cNvSpPr>
          <p:nvPr>
            <p:ph type="pic" idx="8"/>
          </p:nvPr>
        </p:nvSpPr>
        <p:spPr>
          <a:xfrm>
            <a:off x="9290304" y="2258568"/>
            <a:ext cx="932688" cy="932688"/>
          </a:xfrm>
          <a:prstGeom prst="ellipse">
            <a:avLst/>
          </a:prstGeom>
          <a:solidFill>
            <a:schemeClr val="accent4"/>
          </a:solidFill>
          <a:ln>
            <a:noFill/>
          </a:ln>
        </p:spPr>
      </p:sp>
      <p:sp>
        <p:nvSpPr>
          <p:cNvPr id="195" name="Google Shape;195;p23"/>
          <p:cNvSpPr txBox="1">
            <a:spLocks noGrp="1"/>
          </p:cNvSpPr>
          <p:nvPr>
            <p:ph type="body" idx="9"/>
          </p:nvPr>
        </p:nvSpPr>
        <p:spPr>
          <a:xfrm>
            <a:off x="8371332"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6"/>
        <p:cNvGrpSpPr/>
        <p:nvPr/>
      </p:nvGrpSpPr>
      <p:grpSpPr>
        <a:xfrm>
          <a:off x="0" y="0"/>
          <a:ext cx="0" cy="0"/>
          <a:chOff x="0" y="0"/>
          <a:chExt cx="0" cy="0"/>
        </a:xfrm>
      </p:grpSpPr>
      <p:sp>
        <p:nvSpPr>
          <p:cNvPr id="197" name="Google Shape;197;p24"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98" name="Google Shape;198;p24"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99" name="Google Shape;199;p24"/>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0" name="Google Shape;200;p24"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201" name="Google Shape;201;p24"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202" name="Google Shape;202;p24"/>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4" name="Google Shape;204;p24"/>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24"/>
          <p:cNvSpPr txBox="1">
            <a:spLocks noGrp="1"/>
          </p:cNvSpPr>
          <p:nvPr>
            <p:ph type="body" idx="1"/>
          </p:nvPr>
        </p:nvSpPr>
        <p:spPr>
          <a:xfrm>
            <a:off x="368503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4"/>
          <p:cNvSpPr txBox="1">
            <a:spLocks noGrp="1"/>
          </p:cNvSpPr>
          <p:nvPr>
            <p:ph type="body" idx="2"/>
          </p:nvPr>
        </p:nvSpPr>
        <p:spPr>
          <a:xfrm>
            <a:off x="775411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7"/>
        <p:cNvGrpSpPr/>
        <p:nvPr/>
      </p:nvGrpSpPr>
      <p:grpSpPr>
        <a:xfrm>
          <a:off x="0" y="0"/>
          <a:ext cx="0" cy="0"/>
          <a:chOff x="0" y="0"/>
          <a:chExt cx="0" cy="0"/>
        </a:xfrm>
      </p:grpSpPr>
      <p:sp>
        <p:nvSpPr>
          <p:cNvPr id="208" name="Google Shape;208;p25"/>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9" name="Google Shape;209;p25"/>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0" name="Google Shape;210;p25"/>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2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2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3"/>
        <p:cNvGrpSpPr/>
        <p:nvPr/>
      </p:nvGrpSpPr>
      <p:grpSpPr>
        <a:xfrm>
          <a:off x="0" y="0"/>
          <a:ext cx="0" cy="0"/>
          <a:chOff x="0" y="0"/>
          <a:chExt cx="0" cy="0"/>
        </a:xfrm>
      </p:grpSpPr>
      <p:sp>
        <p:nvSpPr>
          <p:cNvPr id="214" name="Google Shape;214;p26"/>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5" name="Google Shape;215;p26"/>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6" name="Google Shape;216;p2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8"/>
        <p:cNvGrpSpPr/>
        <p:nvPr/>
      </p:nvGrpSpPr>
      <p:grpSpPr>
        <a:xfrm>
          <a:off x="0" y="0"/>
          <a:ext cx="0" cy="0"/>
          <a:chOff x="0" y="0"/>
          <a:chExt cx="0" cy="0"/>
        </a:xfrm>
      </p:grpSpPr>
      <p:sp>
        <p:nvSpPr>
          <p:cNvPr id="219" name="Google Shape;219;p27"/>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0" name="Google Shape;220;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60"/>
              </a:spcBef>
              <a:spcAft>
                <a:spcPts val="0"/>
              </a:spcAft>
              <a:buClr>
                <a:schemeClr val="accent6"/>
              </a:buClr>
              <a:buSzPts val="3200"/>
              <a:buChar char="•"/>
              <a:defRPr sz="3200"/>
            </a:lvl1pPr>
            <a:lvl2pPr marL="914400" lvl="1" indent="-406400" algn="l">
              <a:lnSpc>
                <a:spcPct val="100000"/>
              </a:lnSpc>
              <a:spcBef>
                <a:spcPts val="360"/>
              </a:spcBef>
              <a:spcAft>
                <a:spcPts val="0"/>
              </a:spcAft>
              <a:buClr>
                <a:schemeClr val="accent6"/>
              </a:buClr>
              <a:buSzPts val="2800"/>
              <a:buChar char="•"/>
              <a:defRPr sz="2800"/>
            </a:lvl2pPr>
            <a:lvl3pPr marL="1371600" lvl="2" indent="-381000" algn="l">
              <a:lnSpc>
                <a:spcPct val="100000"/>
              </a:lnSpc>
              <a:spcBef>
                <a:spcPts val="360"/>
              </a:spcBef>
              <a:spcAft>
                <a:spcPts val="0"/>
              </a:spcAft>
              <a:buClr>
                <a:schemeClr val="accent6"/>
              </a:buClr>
              <a:buSzPts val="2400"/>
              <a:buChar char="•"/>
              <a:defRPr sz="2400"/>
            </a:lvl3pPr>
            <a:lvl4pPr marL="1828800" lvl="3" indent="-355600" algn="l">
              <a:lnSpc>
                <a:spcPct val="100000"/>
              </a:lnSpc>
              <a:spcBef>
                <a:spcPts val="360"/>
              </a:spcBef>
              <a:spcAft>
                <a:spcPts val="0"/>
              </a:spcAft>
              <a:buClr>
                <a:schemeClr val="accent6"/>
              </a:buClr>
              <a:buSzPts val="2000"/>
              <a:buChar char="•"/>
              <a:defRPr sz="2000"/>
            </a:lvl4pPr>
            <a:lvl5pPr marL="2286000" lvl="4" indent="-355600" algn="l">
              <a:lnSpc>
                <a:spcPct val="100000"/>
              </a:lnSpc>
              <a:spcBef>
                <a:spcPts val="360"/>
              </a:spcBef>
              <a:spcAft>
                <a:spcPts val="0"/>
              </a:spcAft>
              <a:buClr>
                <a:schemeClr val="accent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2" name="Google Shape;222;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3" name="Google Shape;223;p27"/>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2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6"/>
        <p:cNvGrpSpPr/>
        <p:nvPr/>
      </p:nvGrpSpPr>
      <p:grpSpPr>
        <a:xfrm>
          <a:off x="0" y="0"/>
          <a:ext cx="0" cy="0"/>
          <a:chOff x="0" y="0"/>
          <a:chExt cx="0" cy="0"/>
        </a:xfrm>
      </p:grpSpPr>
      <p:grpSp>
        <p:nvGrpSpPr>
          <p:cNvPr id="17" name="Google Shape;17;p10"/>
          <p:cNvGrpSpPr/>
          <p:nvPr/>
        </p:nvGrpSpPr>
        <p:grpSpPr>
          <a:xfrm>
            <a:off x="6452303" y="3405019"/>
            <a:ext cx="5739697" cy="3467971"/>
            <a:chOff x="5009037" y="2525712"/>
            <a:chExt cx="7170193" cy="4332288"/>
          </a:xfrm>
        </p:grpSpPr>
        <p:sp>
          <p:nvSpPr>
            <p:cNvPr id="18" name="Google Shape;18;p10"/>
            <p:cNvSpPr/>
            <p:nvPr/>
          </p:nvSpPr>
          <p:spPr>
            <a:xfrm>
              <a:off x="5009037" y="25257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9" name="Google Shape;19;p10"/>
            <p:cNvSpPr/>
            <p:nvPr/>
          </p:nvSpPr>
          <p:spPr>
            <a:xfrm>
              <a:off x="8589536" y="2525712"/>
              <a:ext cx="3589694" cy="4332288"/>
            </a:xfrm>
            <a:custGeom>
              <a:avLst/>
              <a:gdLst/>
              <a:ahLst/>
              <a:cxnLst/>
              <a:rect l="l" t="t" r="r" b="b"/>
              <a:pathLst>
                <a:path w="1194" h="1441" extrusionOk="0">
                  <a:moveTo>
                    <a:pt x="0" y="0"/>
                  </a:moveTo>
                  <a:lnTo>
                    <a:pt x="1194" y="1441"/>
                  </a:lnTo>
                  <a:lnTo>
                    <a:pt x="0" y="144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grpSp>
        <p:nvGrpSpPr>
          <p:cNvPr id="20" name="Google Shape;20;p10"/>
          <p:cNvGrpSpPr/>
          <p:nvPr/>
        </p:nvGrpSpPr>
        <p:grpSpPr>
          <a:xfrm rot="10800000">
            <a:off x="6465610" y="0"/>
            <a:ext cx="5739697" cy="3467971"/>
            <a:chOff x="5183405" y="2678112"/>
            <a:chExt cx="7170193" cy="4332288"/>
          </a:xfrm>
        </p:grpSpPr>
        <p:sp>
          <p:nvSpPr>
            <p:cNvPr id="21" name="Google Shape;21;p10"/>
            <p:cNvSpPr/>
            <p:nvPr/>
          </p:nvSpPr>
          <p:spPr>
            <a:xfrm>
              <a:off x="5183405" y="26781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 name="Google Shape;22;p10"/>
            <p:cNvSpPr/>
            <p:nvPr/>
          </p:nvSpPr>
          <p:spPr>
            <a:xfrm>
              <a:off x="8763903" y="2678112"/>
              <a:ext cx="3589695" cy="4332288"/>
            </a:xfrm>
            <a:custGeom>
              <a:avLst/>
              <a:gdLst/>
              <a:ahLst/>
              <a:cxnLst/>
              <a:rect l="l" t="t" r="r" b="b"/>
              <a:pathLst>
                <a:path w="1194" h="1441" extrusionOk="0">
                  <a:moveTo>
                    <a:pt x="0" y="0"/>
                  </a:moveTo>
                  <a:lnTo>
                    <a:pt x="1194" y="1441"/>
                  </a:lnTo>
                  <a:lnTo>
                    <a:pt x="0" y="1441"/>
                  </a:lnTo>
                  <a:lnTo>
                    <a:pt x="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sp>
        <p:nvSpPr>
          <p:cNvPr id="23" name="Google Shape;23;p10" descr="preencoded.png"/>
          <p:cNvSpPr/>
          <p:nvPr/>
        </p:nvSpPr>
        <p:spPr>
          <a:xfrm>
            <a:off x="7642518" y="4577658"/>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4" name="Google Shape;24;p10"/>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0"/>
              </a:spcBef>
              <a:spcAft>
                <a:spcPts val="0"/>
              </a:spcAft>
              <a:buClr>
                <a:schemeClr val="accent6"/>
              </a:buClr>
              <a:buSzPts val="2400"/>
              <a:buNone/>
              <a:defRPr sz="2400"/>
            </a:lvl1pPr>
            <a:lvl2pPr marL="914400" lvl="1" indent="-355600" algn="l">
              <a:lnSpc>
                <a:spcPct val="150000"/>
              </a:lnSpc>
              <a:spcBef>
                <a:spcPts val="0"/>
              </a:spcBef>
              <a:spcAft>
                <a:spcPts val="0"/>
              </a:spcAft>
              <a:buClr>
                <a:schemeClr val="accent6"/>
              </a:buClr>
              <a:buSzPts val="2000"/>
              <a:buChar char="•"/>
              <a:defRPr sz="2000"/>
            </a:lvl2pPr>
            <a:lvl3pPr marL="1371600" lvl="2" indent="-342900" algn="l">
              <a:lnSpc>
                <a:spcPct val="150000"/>
              </a:lnSpc>
              <a:spcBef>
                <a:spcPts val="0"/>
              </a:spcBef>
              <a:spcAft>
                <a:spcPts val="0"/>
              </a:spcAft>
              <a:buClr>
                <a:schemeClr val="accent6"/>
              </a:buClr>
              <a:buSzPts val="1800"/>
              <a:buChar char="•"/>
              <a:defRPr sz="1800"/>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5"/>
        <p:cNvGrpSpPr/>
        <p:nvPr/>
      </p:nvGrpSpPr>
      <p:grpSpPr>
        <a:xfrm>
          <a:off x="0" y="0"/>
          <a:ext cx="0" cy="0"/>
          <a:chOff x="0" y="0"/>
          <a:chExt cx="0" cy="0"/>
        </a:xfrm>
      </p:grpSpPr>
      <p:sp>
        <p:nvSpPr>
          <p:cNvPr id="226" name="Google Shape;226;p28"/>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7" name="Google Shape;227;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28"/>
          <p:cNvSpPr>
            <a:spLocks noGrp="1"/>
          </p:cNvSpPr>
          <p:nvPr>
            <p:ph type="pic" idx="2"/>
          </p:nvPr>
        </p:nvSpPr>
        <p:spPr>
          <a:xfrm>
            <a:off x="5183188" y="987425"/>
            <a:ext cx="6172200" cy="4873625"/>
          </a:xfrm>
          <a:prstGeom prst="rect">
            <a:avLst/>
          </a:prstGeom>
          <a:noFill/>
          <a:ln>
            <a:noFill/>
          </a:ln>
        </p:spPr>
      </p:sp>
      <p:sp>
        <p:nvSpPr>
          <p:cNvPr id="229" name="Google Shape;229;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0" name="Google Shape;230;p2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type="obj">
  <p:cSld name="OBJECT">
    <p:spTree>
      <p:nvGrpSpPr>
        <p:cNvPr id="1" name="Shape 26"/>
        <p:cNvGrpSpPr/>
        <p:nvPr/>
      </p:nvGrpSpPr>
      <p:grpSpPr>
        <a:xfrm>
          <a:off x="0" y="0"/>
          <a:ext cx="0" cy="0"/>
          <a:chOff x="0" y="0"/>
          <a:chExt cx="0" cy="0"/>
        </a:xfrm>
      </p:grpSpPr>
      <p:sp>
        <p:nvSpPr>
          <p:cNvPr id="27" name="Google Shape;27;p11"/>
          <p:cNvSpPr/>
          <p:nvPr/>
        </p:nvSpPr>
        <p:spPr>
          <a:xfrm>
            <a:off x="0" y="3427336"/>
            <a:ext cx="3430200" cy="3430665"/>
          </a:xfrm>
          <a:custGeom>
            <a:avLst/>
            <a:gdLst/>
            <a:ahLst/>
            <a:cxnLst/>
            <a:rect l="l" t="t" r="r" b="b"/>
            <a:pathLst>
              <a:path w="3430200" h="3430665" extrusionOk="0">
                <a:moveTo>
                  <a:pt x="0" y="0"/>
                </a:moveTo>
                <a:lnTo>
                  <a:pt x="3430200" y="0"/>
                </a:lnTo>
                <a:lnTo>
                  <a:pt x="3430200" y="3430665"/>
                </a:lnTo>
                <a:lnTo>
                  <a:pt x="0" y="343066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8" name="Google Shape;28;p11"/>
          <p:cNvSpPr/>
          <p:nvPr/>
        </p:nvSpPr>
        <p:spPr>
          <a:xfrm>
            <a:off x="0" y="3427336"/>
            <a:ext cx="3430200" cy="3430665"/>
          </a:xfrm>
          <a:custGeom>
            <a:avLst/>
            <a:gdLst/>
            <a:ahLst/>
            <a:cxnLst/>
            <a:rect l="l" t="t" r="r" b="b"/>
            <a:pathLst>
              <a:path w="3430200" h="3430665" extrusionOk="0">
                <a:moveTo>
                  <a:pt x="3430200" y="0"/>
                </a:moveTo>
                <a:lnTo>
                  <a:pt x="3430200" y="3430665"/>
                </a:lnTo>
                <a:lnTo>
                  <a:pt x="0" y="3430665"/>
                </a:lnTo>
                <a:lnTo>
                  <a:pt x="0" y="34175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9" name="Google Shape;29;p11"/>
          <p:cNvSpPr/>
          <p:nvPr/>
        </p:nvSpPr>
        <p:spPr>
          <a:xfrm>
            <a:off x="1" y="1"/>
            <a:ext cx="3423785" cy="3437345"/>
          </a:xfrm>
          <a:custGeom>
            <a:avLst/>
            <a:gdLst/>
            <a:ahLst/>
            <a:cxnLst/>
            <a:rect l="l" t="t" r="r" b="b"/>
            <a:pathLst>
              <a:path w="3423785" h="3437345" extrusionOk="0">
                <a:moveTo>
                  <a:pt x="0" y="0"/>
                </a:moveTo>
                <a:lnTo>
                  <a:pt x="3423785" y="0"/>
                </a:lnTo>
                <a:lnTo>
                  <a:pt x="3423785" y="3437345"/>
                </a:lnTo>
                <a:lnTo>
                  <a:pt x="0" y="343734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0" name="Google Shape;30;p11"/>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4224528" y="3222752"/>
            <a:ext cx="6766560"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11"/>
          <p:cNvSpPr/>
          <p:nvPr/>
        </p:nvSpPr>
        <p:spPr>
          <a:xfrm>
            <a:off x="1" y="869"/>
            <a:ext cx="3423785" cy="3436477"/>
          </a:xfrm>
          <a:custGeom>
            <a:avLst/>
            <a:gdLst/>
            <a:ahLst/>
            <a:cxnLst/>
            <a:rect l="l" t="t" r="r" b="b"/>
            <a:pathLst>
              <a:path w="3423785" h="3436477" extrusionOk="0">
                <a:moveTo>
                  <a:pt x="0" y="0"/>
                </a:moveTo>
                <a:lnTo>
                  <a:pt x="3423785" y="3436477"/>
                </a:lnTo>
                <a:lnTo>
                  <a:pt x="0" y="34364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35"/>
        <p:cNvGrpSpPr/>
        <p:nvPr/>
      </p:nvGrpSpPr>
      <p:grpSpPr>
        <a:xfrm>
          <a:off x="0" y="0"/>
          <a:ext cx="0" cy="0"/>
          <a:chOff x="0" y="0"/>
          <a:chExt cx="0" cy="0"/>
        </a:xfrm>
      </p:grpSpPr>
      <p:sp>
        <p:nvSpPr>
          <p:cNvPr id="36" name="Google Shape;36;p12" descr="preencoded.png"/>
          <p:cNvSpPr/>
          <p:nvPr/>
        </p:nvSpPr>
        <p:spPr>
          <a:xfrm>
            <a:off x="8758238" y="-14287"/>
            <a:ext cx="3433763" cy="3452812"/>
          </a:xfrm>
          <a:custGeom>
            <a:avLst/>
            <a:gdLst/>
            <a:ahLst/>
            <a:cxnLst/>
            <a:rect l="l" t="t" r="r" b="b"/>
            <a:pathLst>
              <a:path w="3433763" h="3452812" extrusionOk="0">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7" name="Google Shape;37;p12" descr="preencoded.png"/>
          <p:cNvSpPr/>
          <p:nvPr/>
        </p:nvSpPr>
        <p:spPr>
          <a:xfrm>
            <a:off x="8758238" y="3438525"/>
            <a:ext cx="3433763" cy="3433762"/>
          </a:xfrm>
          <a:custGeom>
            <a:avLst/>
            <a:gdLst/>
            <a:ahLst/>
            <a:cxnLst/>
            <a:rect l="l" t="t" r="r" b="b"/>
            <a:pathLst>
              <a:path w="3433763" h="3433762" extrusionOk="0">
                <a:moveTo>
                  <a:pt x="0" y="0"/>
                </a:moveTo>
                <a:lnTo>
                  <a:pt x="3433763" y="0"/>
                </a:lnTo>
                <a:lnTo>
                  <a:pt x="3433763" y="3433763"/>
                </a:lnTo>
                <a:cubicBezTo>
                  <a:pt x="1537383" y="3433763"/>
                  <a:pt x="0" y="189638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8" name="Google Shape;38;p12" descr="preencoded.png"/>
          <p:cNvSpPr/>
          <p:nvPr/>
        </p:nvSpPr>
        <p:spPr>
          <a:xfrm rot="10800000" flipH="1">
            <a:off x="9991725" y="1247775"/>
            <a:ext cx="2200275" cy="2181225"/>
          </a:xfrm>
          <a:custGeom>
            <a:avLst/>
            <a:gdLst/>
            <a:ahLst/>
            <a:cxnLst/>
            <a:rect l="l" t="t" r="r" b="b"/>
            <a:pathLst>
              <a:path w="2200275" h="2181225" extrusionOk="0">
                <a:moveTo>
                  <a:pt x="0" y="0"/>
                </a:moveTo>
                <a:cubicBezTo>
                  <a:pt x="0" y="1204689"/>
                  <a:pt x="985061" y="2181225"/>
                  <a:pt x="2200275" y="2181225"/>
                </a:cubicBezTo>
                <a:lnTo>
                  <a:pt x="2200275"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9" name="Google Shape;39;p12" descr="preencoded.png"/>
          <p:cNvSpPr/>
          <p:nvPr/>
        </p:nvSpPr>
        <p:spPr>
          <a:xfrm rot="10800000" flipH="1">
            <a:off x="-20086" y="4580051"/>
            <a:ext cx="2277948" cy="2277948"/>
          </a:xfrm>
          <a:custGeom>
            <a:avLst/>
            <a:gdLst/>
            <a:ahLst/>
            <a:cxnLst/>
            <a:rect l="l" t="t" r="r" b="b"/>
            <a:pathLst>
              <a:path w="2277948" h="2277948" extrusionOk="0">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40" name="Google Shape;40;p12" descr="preencoded.png"/>
          <p:cNvPicPr preferRelativeResize="0"/>
          <p:nvPr/>
        </p:nvPicPr>
        <p:blipFill rotWithShape="1">
          <a:blip r:embed="rId2">
            <a:alphaModFix/>
          </a:blip>
          <a:srcRect/>
          <a:stretch/>
        </p:blipFill>
        <p:spPr>
          <a:xfrm>
            <a:off x="9991886" y="3441269"/>
            <a:ext cx="2200114" cy="2200114"/>
          </a:xfrm>
          <a:prstGeom prst="rect">
            <a:avLst/>
          </a:prstGeom>
          <a:noFill/>
          <a:ln>
            <a:noFill/>
          </a:ln>
        </p:spPr>
      </p:pic>
      <p:sp>
        <p:nvSpPr>
          <p:cNvPr id="41" name="Google Shape;41;p12" descr="preencoded.png"/>
          <p:cNvSpPr/>
          <p:nvPr/>
        </p:nvSpPr>
        <p:spPr>
          <a:xfrm>
            <a:off x="1707959" y="5667616"/>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2" name="Google Shape;42;p12"/>
          <p:cNvSpPr txBox="1">
            <a:spLocks noGrp="1"/>
          </p:cNvSpPr>
          <p:nvPr>
            <p:ph type="title"/>
          </p:nvPr>
        </p:nvSpPr>
        <p:spPr>
          <a:xfrm>
            <a:off x="1508760" y="1883664"/>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2"/>
          <p:cNvSpPr txBox="1">
            <a:spLocks noGrp="1"/>
          </p:cNvSpPr>
          <p:nvPr>
            <p:ph type="body" idx="1"/>
          </p:nvPr>
        </p:nvSpPr>
        <p:spPr>
          <a:xfrm>
            <a:off x="1508760" y="2837688"/>
            <a:ext cx="5879592"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5" name="Google Shape;45;p12"/>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6"/>
        </a:solidFill>
        <a:effectLst/>
      </p:bgPr>
    </p:bg>
    <p:spTree>
      <p:nvGrpSpPr>
        <p:cNvPr id="1" name="Shape 46"/>
        <p:cNvGrpSpPr/>
        <p:nvPr/>
      </p:nvGrpSpPr>
      <p:grpSpPr>
        <a:xfrm>
          <a:off x="0" y="0"/>
          <a:ext cx="0" cy="0"/>
          <a:chOff x="0" y="0"/>
          <a:chExt cx="0" cy="0"/>
        </a:xfrm>
      </p:grpSpPr>
      <p:sp>
        <p:nvSpPr>
          <p:cNvPr id="47" name="Google Shape;47;p13"/>
          <p:cNvSpPr/>
          <p:nvPr/>
        </p:nvSpPr>
        <p:spPr>
          <a:xfrm>
            <a:off x="0" y="0"/>
            <a:ext cx="8948738" cy="6858000"/>
          </a:xfrm>
          <a:custGeom>
            <a:avLst/>
            <a:gdLst/>
            <a:ahLst/>
            <a:cxnLst/>
            <a:rect l="l" t="t" r="r" b="b"/>
            <a:pathLst>
              <a:path w="8948738" h="6858000" extrusionOk="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8" name="Google Shape;48;p13" descr="preencoded.png"/>
          <p:cNvSpPr/>
          <p:nvPr/>
        </p:nvSpPr>
        <p:spPr>
          <a:xfrm>
            <a:off x="7538626" y="13142"/>
            <a:ext cx="4653374" cy="6831717"/>
          </a:xfrm>
          <a:custGeom>
            <a:avLst/>
            <a:gdLst/>
            <a:ahLst/>
            <a:cxnLst/>
            <a:rect l="l" t="t" r="r" b="b"/>
            <a:pathLst>
              <a:path w="4653374" h="6831717" extrusionOk="0">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49" name="Google Shape;49;p13" descr="preencoded.png"/>
          <p:cNvPicPr preferRelativeResize="0"/>
          <p:nvPr/>
        </p:nvPicPr>
        <p:blipFill rotWithShape="1">
          <a:blip r:embed="rId2">
            <a:alphaModFix/>
          </a:blip>
          <a:srcRect/>
          <a:stretch/>
        </p:blipFill>
        <p:spPr>
          <a:xfrm>
            <a:off x="8737234" y="-25041"/>
            <a:ext cx="3432191" cy="3432191"/>
          </a:xfrm>
          <a:prstGeom prst="rect">
            <a:avLst/>
          </a:prstGeom>
          <a:noFill/>
          <a:ln>
            <a:noFill/>
          </a:ln>
        </p:spPr>
      </p:pic>
      <p:sp>
        <p:nvSpPr>
          <p:cNvPr id="50" name="Google Shape;50;p13"/>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ctr" anchorCtr="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subTitle" idx="1"/>
          </p:nvPr>
        </p:nvSpPr>
        <p:spPr>
          <a:xfrm>
            <a:off x="1545336" y="2846832"/>
            <a:ext cx="4169664" cy="2176272"/>
          </a:xfrm>
          <a:prstGeom prst="rect">
            <a:avLst/>
          </a:prstGeom>
          <a:noFill/>
          <a:ln>
            <a:noFill/>
          </a:ln>
        </p:spPr>
        <p:txBody>
          <a:bodyPr spcFirstLastPara="1" wrap="square" lIns="91425" tIns="0" rIns="91425" bIns="0" anchor="t" anchorCtr="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4"/>
          <p:cNvSpPr/>
          <p:nvPr/>
        </p:nvSpPr>
        <p:spPr>
          <a:xfrm>
            <a:off x="2062836" y="686475"/>
            <a:ext cx="7774629" cy="6193018"/>
          </a:xfrm>
          <a:custGeom>
            <a:avLst/>
            <a:gdLst/>
            <a:ahLst/>
            <a:cxnLst/>
            <a:rect l="l" t="t" r="r" b="b"/>
            <a:pathLst>
              <a:path w="7774629" h="6193018" extrusionOk="0">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4" name="Google Shape;54;p14"/>
          <p:cNvSpPr/>
          <p:nvPr/>
        </p:nvSpPr>
        <p:spPr>
          <a:xfrm>
            <a:off x="7610252" y="1"/>
            <a:ext cx="2273668" cy="3147998"/>
          </a:xfrm>
          <a:custGeom>
            <a:avLst/>
            <a:gdLst/>
            <a:ahLst/>
            <a:cxnLst/>
            <a:rect l="l" t="t" r="r" b="b"/>
            <a:pathLst>
              <a:path w="2273668" h="3147998" extrusionOk="0">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5" name="Google Shape;55;p14"/>
          <p:cNvSpPr/>
          <p:nvPr/>
        </p:nvSpPr>
        <p:spPr>
          <a:xfrm>
            <a:off x="9883919" y="2"/>
            <a:ext cx="2254928" cy="3141557"/>
          </a:xfrm>
          <a:custGeom>
            <a:avLst/>
            <a:gdLst/>
            <a:ahLst/>
            <a:cxnLst/>
            <a:rect l="l" t="t" r="r" b="b"/>
            <a:pathLst>
              <a:path w="2254928" h="3141557" extrusionOk="0">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6" name="Google Shape;56;p14"/>
          <p:cNvSpPr/>
          <p:nvPr/>
        </p:nvSpPr>
        <p:spPr>
          <a:xfrm>
            <a:off x="8395730" y="2"/>
            <a:ext cx="2959203" cy="2352793"/>
          </a:xfrm>
          <a:custGeom>
            <a:avLst/>
            <a:gdLst/>
            <a:ahLst/>
            <a:cxnLst/>
            <a:rect l="l" t="t" r="r" b="b"/>
            <a:pathLst>
              <a:path w="2959203" h="2352793" extrusionOk="0">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7" name="Google Shape;57;p14"/>
          <p:cNvSpPr/>
          <p:nvPr/>
        </p:nvSpPr>
        <p:spPr>
          <a:xfrm>
            <a:off x="1390854" y="3130662"/>
            <a:ext cx="3106248" cy="3748831"/>
          </a:xfrm>
          <a:custGeom>
            <a:avLst/>
            <a:gdLst/>
            <a:ahLst/>
            <a:cxnLst/>
            <a:rect l="l" t="t" r="r" b="b"/>
            <a:pathLst>
              <a:path w="3106248" h="3748831" extrusionOk="0">
                <a:moveTo>
                  <a:pt x="0" y="0"/>
                </a:moveTo>
                <a:lnTo>
                  <a:pt x="3106248" y="3748831"/>
                </a:lnTo>
                <a:lnTo>
                  <a:pt x="0" y="3748831"/>
                </a:lnTo>
                <a:close/>
              </a:path>
            </a:pathLst>
          </a:custGeom>
          <a:solidFill>
            <a:schemeClr val="accent2">
              <a:alpha val="9882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8" name="Google Shape;58;p14"/>
          <p:cNvSpPr/>
          <p:nvPr/>
        </p:nvSpPr>
        <p:spPr>
          <a:xfrm>
            <a:off x="0" y="3130661"/>
            <a:ext cx="1400640" cy="3748832"/>
          </a:xfrm>
          <a:custGeom>
            <a:avLst/>
            <a:gdLst/>
            <a:ahLst/>
            <a:cxnLst/>
            <a:rect l="l" t="t" r="r" b="b"/>
            <a:pathLst>
              <a:path w="1400640" h="3748832" extrusionOk="0">
                <a:moveTo>
                  <a:pt x="1400640" y="0"/>
                </a:moveTo>
                <a:lnTo>
                  <a:pt x="1400640" y="3748832"/>
                </a:lnTo>
                <a:lnTo>
                  <a:pt x="0" y="3748832"/>
                </a:lnTo>
                <a:lnTo>
                  <a:pt x="0" y="168474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59" name="Google Shape;59;p14"/>
          <p:cNvSpPr txBox="1">
            <a:spLocks noGrp="1"/>
          </p:cNvSpPr>
          <p:nvPr>
            <p:ph type="title"/>
          </p:nvPr>
        </p:nvSpPr>
        <p:spPr>
          <a:xfrm>
            <a:off x="2895600" y="3776472"/>
            <a:ext cx="6400800"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2895600" y="4718304"/>
            <a:ext cx="6400800" cy="512064"/>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6"/>
              </a:buClr>
              <a:buSzPts val="2400"/>
              <a:buNone/>
              <a:defRPr sz="2400">
                <a:solidFill>
                  <a:schemeClr val="accent6"/>
                </a:solidFill>
              </a:defRPr>
            </a:lvl1pPr>
            <a:lvl2pPr marL="914400" lvl="1" indent="-228600" algn="l">
              <a:lnSpc>
                <a:spcPct val="100000"/>
              </a:lnSpc>
              <a:spcBef>
                <a:spcPts val="360"/>
              </a:spcBef>
              <a:spcAft>
                <a:spcPts val="0"/>
              </a:spcAft>
              <a:buClr>
                <a:srgbClr val="888888"/>
              </a:buClr>
              <a:buSzPts val="2000"/>
              <a:buNone/>
              <a:defRPr sz="2000">
                <a:solidFill>
                  <a:srgbClr val="888888"/>
                </a:solidFill>
              </a:defRPr>
            </a:lvl2pPr>
            <a:lvl3pPr marL="1371600" lvl="2" indent="-228600" algn="l">
              <a:lnSpc>
                <a:spcPct val="100000"/>
              </a:lnSpc>
              <a:spcBef>
                <a:spcPts val="360"/>
              </a:spcBef>
              <a:spcAft>
                <a:spcPts val="0"/>
              </a:spcAft>
              <a:buClr>
                <a:srgbClr val="888888"/>
              </a:buClr>
              <a:buSzPts val="1800"/>
              <a:buNone/>
              <a:defRPr sz="1800">
                <a:solidFill>
                  <a:srgbClr val="888888"/>
                </a:solidFill>
              </a:defRPr>
            </a:lvl3pPr>
            <a:lvl4pPr marL="1828800" lvl="3" indent="-228600" algn="l">
              <a:lnSpc>
                <a:spcPct val="100000"/>
              </a:lnSpc>
              <a:spcBef>
                <a:spcPts val="360"/>
              </a:spcBef>
              <a:spcAft>
                <a:spcPts val="0"/>
              </a:spcAft>
              <a:buClr>
                <a:srgbClr val="888888"/>
              </a:buClr>
              <a:buSzPts val="1600"/>
              <a:buNone/>
              <a:defRPr sz="1600">
                <a:solidFill>
                  <a:srgbClr val="888888"/>
                </a:solidFill>
              </a:defRPr>
            </a:lvl4pPr>
            <a:lvl5pPr marL="2286000" lvl="4" indent="-228600" algn="l">
              <a:lnSpc>
                <a:spcPct val="100000"/>
              </a:lnSpc>
              <a:spcBef>
                <a:spcPts val="36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hart">
  <p:cSld name="Title and Chart">
    <p:spTree>
      <p:nvGrpSpPr>
        <p:cNvPr id="1" name="Shape 61"/>
        <p:cNvGrpSpPr/>
        <p:nvPr/>
      </p:nvGrpSpPr>
      <p:grpSpPr>
        <a:xfrm>
          <a:off x="0" y="0"/>
          <a:ext cx="0" cy="0"/>
          <a:chOff x="0" y="0"/>
          <a:chExt cx="0" cy="0"/>
        </a:xfrm>
      </p:grpSpPr>
      <p:sp>
        <p:nvSpPr>
          <p:cNvPr id="62" name="Google Shape;62;p15"/>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3" name="Google Shape;63;p15"/>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539496" y="2103120"/>
            <a:ext cx="11119104" cy="44348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67"/>
        <p:cNvGrpSpPr/>
        <p:nvPr/>
      </p:nvGrpSpPr>
      <p:grpSpPr>
        <a:xfrm>
          <a:off x="0" y="0"/>
          <a:ext cx="0" cy="0"/>
          <a:chOff x="0" y="0"/>
          <a:chExt cx="0" cy="0"/>
        </a:xfrm>
      </p:grpSpPr>
      <p:sp>
        <p:nvSpPr>
          <p:cNvPr id="68" name="Google Shape;68;p16"/>
          <p:cNvSpPr/>
          <p:nvPr/>
        </p:nvSpPr>
        <p:spPr>
          <a:xfrm>
            <a:off x="9866106" y="0"/>
            <a:ext cx="2325894" cy="2180854"/>
          </a:xfrm>
          <a:custGeom>
            <a:avLst/>
            <a:gdLst/>
            <a:ahLst/>
            <a:cxnLst/>
            <a:rect l="l" t="t" r="r" b="b"/>
            <a:pathLst>
              <a:path w="2325894" h="2180854" extrusionOk="0">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9" name="Google Shape;69;p16"/>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55904" y="2825496"/>
            <a:ext cx="10680192" cy="28346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389120" y="2395728"/>
            <a:ext cx="7013448" cy="162763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3300"/>
              <a:buFont typeface="Arial"/>
              <a:buNone/>
              <a:defRPr sz="33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3611880" y="1984248"/>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7"/>
          <p:cNvSpPr txBox="1">
            <a:spLocks noGrp="1"/>
          </p:cNvSpPr>
          <p:nvPr>
            <p:ph type="body" idx="2"/>
          </p:nvPr>
        </p:nvSpPr>
        <p:spPr>
          <a:xfrm>
            <a:off x="4389120" y="4308475"/>
            <a:ext cx="3932238" cy="5889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Clr>
                <a:schemeClr val="accent6"/>
              </a:buClr>
              <a:buSzPts val="2400"/>
              <a:buNone/>
              <a:defRPr sz="2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body" idx="3"/>
          </p:nvPr>
        </p:nvSpPr>
        <p:spPr>
          <a:xfrm>
            <a:off x="9500616" y="3209544"/>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7" descr="preencoded.png"/>
          <p:cNvSpPr/>
          <p:nvPr/>
        </p:nvSpPr>
        <p:spPr>
          <a:xfrm>
            <a:off x="-7117" y="0"/>
            <a:ext cx="2550985" cy="6858000"/>
          </a:xfrm>
          <a:custGeom>
            <a:avLst/>
            <a:gdLst/>
            <a:ahLst/>
            <a:cxnLst/>
            <a:rect l="l" t="t" r="r" b="b"/>
            <a:pathLst>
              <a:path w="2550985" h="6858000" extrusionOk="0">
                <a:moveTo>
                  <a:pt x="2550985" y="0"/>
                </a:moveTo>
                <a:lnTo>
                  <a:pt x="0" y="0"/>
                </a:lnTo>
                <a:lnTo>
                  <a:pt x="0" y="6858000"/>
                </a:lnTo>
                <a:lnTo>
                  <a:pt x="2550985" y="6858000"/>
                </a:lnTo>
                <a:lnTo>
                  <a:pt x="2550985"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9" name="Google Shape;79;p17"/>
          <p:cNvSpPr/>
          <p:nvPr/>
        </p:nvSpPr>
        <p:spPr>
          <a:xfrm>
            <a:off x="-9415" y="0"/>
            <a:ext cx="2548591" cy="2555628"/>
          </a:xfrm>
          <a:custGeom>
            <a:avLst/>
            <a:gdLst/>
            <a:ahLst/>
            <a:cxnLst/>
            <a:rect l="l" t="t" r="r" b="b"/>
            <a:pathLst>
              <a:path w="2548591" h="2555628" extrusionOk="0">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0" name="Google Shape;80;p17" descr="preencoded.png"/>
          <p:cNvSpPr/>
          <p:nvPr/>
        </p:nvSpPr>
        <p:spPr>
          <a:xfrm>
            <a:off x="2543868" y="0"/>
            <a:ext cx="2560340" cy="2560340"/>
          </a:xfrm>
          <a:custGeom>
            <a:avLst/>
            <a:gdLst/>
            <a:ahLst/>
            <a:cxnLst/>
            <a:rect l="l" t="t" r="r" b="b"/>
            <a:pathLst>
              <a:path w="2560340" h="2560340" extrusionOk="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1" name="Google Shape;81;p17"/>
          <p:cNvSpPr/>
          <p:nvPr/>
        </p:nvSpPr>
        <p:spPr>
          <a:xfrm flipH="1">
            <a:off x="2535251"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2" name="Google Shape;82;p17"/>
          <p:cNvSpPr/>
          <p:nvPr/>
        </p:nvSpPr>
        <p:spPr>
          <a:xfrm flipH="1">
            <a:off x="-10617"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3" name="Google Shape;83;p1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marR="0" lvl="0" algn="ctr" rtl="0">
              <a:lnSpc>
                <a:spcPct val="110795"/>
              </a:lnSpc>
              <a:spcBef>
                <a:spcPts val="0"/>
              </a:spcBef>
              <a:spcAft>
                <a:spcPts val="0"/>
              </a:spcAft>
              <a:buClr>
                <a:schemeClr val="accent6"/>
              </a:buClr>
              <a:buSzPts val="4400"/>
              <a:buFont typeface="Arial Black"/>
              <a:buNone/>
              <a:defRPr sz="4400" b="1" i="0" u="none" strike="noStrike" cap="non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758952" y="2103120"/>
            <a:ext cx="10671048"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60"/>
              </a:spcBef>
              <a:spcAft>
                <a:spcPts val="0"/>
              </a:spcAft>
              <a:buClr>
                <a:schemeClr val="accent6"/>
              </a:buClr>
              <a:buSzPts val="2800"/>
              <a:buFont typeface="Arial"/>
              <a:buChar char="•"/>
              <a:defRPr sz="2800" b="0" i="0" u="none" strike="noStrike" cap="none">
                <a:solidFill>
                  <a:schemeClr val="accent6"/>
                </a:solidFill>
                <a:latin typeface="EB Garamond"/>
                <a:ea typeface="EB Garamond"/>
                <a:cs typeface="EB Garamond"/>
                <a:sym typeface="EB Garamond"/>
              </a:defRPr>
            </a:lvl1pPr>
            <a:lvl2pPr marL="914400" marR="0" lvl="1" indent="-381000" algn="l" rtl="0">
              <a:lnSpc>
                <a:spcPct val="100000"/>
              </a:lnSpc>
              <a:spcBef>
                <a:spcPts val="360"/>
              </a:spcBef>
              <a:spcAft>
                <a:spcPts val="0"/>
              </a:spcAft>
              <a:buClr>
                <a:schemeClr val="accent6"/>
              </a:buClr>
              <a:buSzPts val="2400"/>
              <a:buFont typeface="Arial"/>
              <a:buChar char="•"/>
              <a:defRPr sz="2400" b="0" i="0" u="none" strike="noStrike" cap="none">
                <a:solidFill>
                  <a:schemeClr val="accent6"/>
                </a:solidFill>
                <a:latin typeface="EB Garamond"/>
                <a:ea typeface="EB Garamond"/>
                <a:cs typeface="EB Garamond"/>
                <a:sym typeface="EB Garamond"/>
              </a:defRPr>
            </a:lvl2pPr>
            <a:lvl3pPr marL="1371600" marR="0" lvl="2" indent="-355600" algn="l" rtl="0">
              <a:lnSpc>
                <a:spcPct val="100000"/>
              </a:lnSpc>
              <a:spcBef>
                <a:spcPts val="360"/>
              </a:spcBef>
              <a:spcAft>
                <a:spcPts val="0"/>
              </a:spcAft>
              <a:buClr>
                <a:schemeClr val="accent6"/>
              </a:buClr>
              <a:buSzPts val="2000"/>
              <a:buFont typeface="Arial"/>
              <a:buChar char="•"/>
              <a:defRPr sz="2000" b="0" i="0" u="none" strike="noStrike" cap="none">
                <a:solidFill>
                  <a:schemeClr val="accent6"/>
                </a:solidFill>
                <a:latin typeface="EB Garamond"/>
                <a:ea typeface="EB Garamond"/>
                <a:cs typeface="EB Garamond"/>
                <a:sym typeface="EB Garamond"/>
              </a:defRPr>
            </a:lvl3pPr>
            <a:lvl4pPr marL="1828800" marR="0" lvl="3"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4pPr>
            <a:lvl5pPr marL="2286000" marR="0" lvl="4"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9pPr>
          </a:lstStyle>
          <a:p>
            <a:endParaRPr/>
          </a:p>
        </p:txBody>
      </p:sp>
      <p:sp>
        <p:nvSpPr>
          <p:cNvPr id="8" name="Google Shape;8;p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9pPr>
          </a:lstStyle>
          <a:p>
            <a:endParaRPr/>
          </a:p>
        </p:txBody>
      </p:sp>
      <p:sp>
        <p:nvSpPr>
          <p:cNvPr id="9" name="Google Shape;9;p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accent6"/>
                </a:solidFill>
                <a:latin typeface="Arial"/>
                <a:ea typeface="Arial"/>
                <a:cs typeface="Arial"/>
                <a:sym typeface="Arial"/>
              </a:defRPr>
            </a:lvl1pPr>
            <a:lvl2pPr marL="0" marR="0" lvl="1" indent="0" algn="ctr" rtl="0">
              <a:spcBef>
                <a:spcPts val="0"/>
              </a:spcBef>
              <a:buNone/>
              <a:defRPr sz="1200" b="0" i="0" u="none" strike="noStrike" cap="none">
                <a:solidFill>
                  <a:schemeClr val="accent6"/>
                </a:solidFill>
                <a:latin typeface="Arial"/>
                <a:ea typeface="Arial"/>
                <a:cs typeface="Arial"/>
                <a:sym typeface="Arial"/>
              </a:defRPr>
            </a:lvl2pPr>
            <a:lvl3pPr marL="0" marR="0" lvl="2" indent="0" algn="ctr" rtl="0">
              <a:spcBef>
                <a:spcPts val="0"/>
              </a:spcBef>
              <a:buNone/>
              <a:defRPr sz="1200" b="0" i="0" u="none" strike="noStrike" cap="none">
                <a:solidFill>
                  <a:schemeClr val="accent6"/>
                </a:solidFill>
                <a:latin typeface="Arial"/>
                <a:ea typeface="Arial"/>
                <a:cs typeface="Arial"/>
                <a:sym typeface="Arial"/>
              </a:defRPr>
            </a:lvl3pPr>
            <a:lvl4pPr marL="0" marR="0" lvl="3" indent="0" algn="ctr" rtl="0">
              <a:spcBef>
                <a:spcPts val="0"/>
              </a:spcBef>
              <a:buNone/>
              <a:defRPr sz="1200" b="0" i="0" u="none" strike="noStrike" cap="none">
                <a:solidFill>
                  <a:schemeClr val="accent6"/>
                </a:solidFill>
                <a:latin typeface="Arial"/>
                <a:ea typeface="Arial"/>
                <a:cs typeface="Arial"/>
                <a:sym typeface="Arial"/>
              </a:defRPr>
            </a:lvl4pPr>
            <a:lvl5pPr marL="0" marR="0" lvl="4" indent="0" algn="ctr" rtl="0">
              <a:spcBef>
                <a:spcPts val="0"/>
              </a:spcBef>
              <a:buNone/>
              <a:defRPr sz="1200" b="0" i="0" u="none" strike="noStrike" cap="none">
                <a:solidFill>
                  <a:schemeClr val="accent6"/>
                </a:solidFill>
                <a:latin typeface="Arial"/>
                <a:ea typeface="Arial"/>
                <a:cs typeface="Arial"/>
                <a:sym typeface="Arial"/>
              </a:defRPr>
            </a:lvl5pPr>
            <a:lvl6pPr marL="0" marR="0" lvl="5" indent="0" algn="ctr" rtl="0">
              <a:spcBef>
                <a:spcPts val="0"/>
              </a:spcBef>
              <a:buNone/>
              <a:defRPr sz="1200" b="0" i="0" u="none" strike="noStrike" cap="none">
                <a:solidFill>
                  <a:schemeClr val="accent6"/>
                </a:solidFill>
                <a:latin typeface="Arial"/>
                <a:ea typeface="Arial"/>
                <a:cs typeface="Arial"/>
                <a:sym typeface="Arial"/>
              </a:defRPr>
            </a:lvl6pPr>
            <a:lvl7pPr marL="0" marR="0" lvl="6" indent="0" algn="ctr" rtl="0">
              <a:spcBef>
                <a:spcPts val="0"/>
              </a:spcBef>
              <a:buNone/>
              <a:defRPr sz="1200" b="0" i="0" u="none" strike="noStrike" cap="none">
                <a:solidFill>
                  <a:schemeClr val="accent6"/>
                </a:solidFill>
                <a:latin typeface="Arial"/>
                <a:ea typeface="Arial"/>
                <a:cs typeface="Arial"/>
                <a:sym typeface="Arial"/>
              </a:defRPr>
            </a:lvl7pPr>
            <a:lvl8pPr marL="0" marR="0" lvl="7" indent="0" algn="ctr" rtl="0">
              <a:spcBef>
                <a:spcPts val="0"/>
              </a:spcBef>
              <a:buNone/>
              <a:defRPr sz="1200" b="0" i="0" u="none" strike="noStrike" cap="none">
                <a:solidFill>
                  <a:schemeClr val="accent6"/>
                </a:solidFill>
                <a:latin typeface="Arial"/>
                <a:ea typeface="Arial"/>
                <a:cs typeface="Arial"/>
                <a:sym typeface="Arial"/>
              </a:defRPr>
            </a:lvl8pPr>
            <a:lvl9pPr marL="0" marR="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dafarofi25@mail.com"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
          <p:cNvSpPr txBox="1">
            <a:spLocks noGrp="1"/>
          </p:cNvSpPr>
          <p:nvPr>
            <p:ph type="ctrTitle"/>
          </p:nvPr>
        </p:nvSpPr>
        <p:spPr>
          <a:xfrm>
            <a:off x="2642695" y="1859120"/>
            <a:ext cx="7117321" cy="1225296"/>
          </a:xfrm>
          <a:prstGeom prst="rect">
            <a:avLst/>
          </a:prstGeom>
          <a:noFill/>
          <a:ln>
            <a:noFill/>
          </a:ln>
        </p:spPr>
        <p:txBody>
          <a:bodyPr spcFirstLastPara="1" wrap="square" lIns="91425" tIns="0" rIns="91425" bIns="45700" anchor="t" anchorCtr="0">
            <a:noAutofit/>
          </a:bodyPr>
          <a:lstStyle/>
          <a:p>
            <a:pPr marL="0" lvl="0" indent="0" algn="ctr" rtl="0">
              <a:lnSpc>
                <a:spcPct val="143382"/>
              </a:lnSpc>
              <a:spcBef>
                <a:spcPts val="0"/>
              </a:spcBef>
              <a:spcAft>
                <a:spcPts val="0"/>
              </a:spcAft>
              <a:buClr>
                <a:schemeClr val="accent6"/>
              </a:buClr>
              <a:buSzPts val="3400"/>
              <a:buFont typeface="Arial Black"/>
              <a:buNone/>
            </a:pPr>
            <a:r>
              <a:rPr lang="en-US" sz="3400"/>
              <a:t>MOBILE APPS DEVELOPER BANK MANDIRI</a:t>
            </a:r>
            <a:br>
              <a:rPr lang="en-US" sz="3400"/>
            </a:br>
            <a:endParaRPr sz="3400"/>
          </a:p>
        </p:txBody>
      </p:sp>
      <p:sp>
        <p:nvSpPr>
          <p:cNvPr id="237" name="Google Shape;237;p1"/>
          <p:cNvSpPr txBox="1">
            <a:spLocks noGrp="1"/>
          </p:cNvSpPr>
          <p:nvPr>
            <p:ph type="subTitle" idx="1"/>
          </p:nvPr>
        </p:nvSpPr>
        <p:spPr>
          <a:xfrm>
            <a:off x="4349495" y="3483864"/>
            <a:ext cx="3862349" cy="878908"/>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6"/>
              </a:buClr>
              <a:buSzPts val="2400"/>
              <a:buNone/>
            </a:pPr>
            <a:r>
              <a:rPr lang="en-US" dirty="0"/>
              <a:t>&lt;&lt;</a:t>
            </a:r>
            <a:r>
              <a:rPr lang="en-US" dirty="0" err="1"/>
              <a:t>Dafa</a:t>
            </a:r>
            <a:r>
              <a:rPr lang="en-US" dirty="0"/>
              <a:t> </a:t>
            </a:r>
            <a:r>
              <a:rPr lang="en-US" dirty="0" err="1"/>
              <a:t>Rofi</a:t>
            </a:r>
            <a:r>
              <a:rPr lang="en-US" dirty="0"/>
              <a:t> </a:t>
            </a:r>
            <a:r>
              <a:rPr lang="en-US" dirty="0" err="1"/>
              <a:t>Saefulloh</a:t>
            </a:r>
            <a:r>
              <a:rPr lang="en-US" dirty="0"/>
              <a:t>&gt;&gt;</a:t>
            </a:r>
            <a:endParaRPr dirty="0"/>
          </a:p>
          <a:p>
            <a:pPr marL="0" lvl="0" indent="0" algn="ctr" rtl="0">
              <a:lnSpc>
                <a:spcPct val="100000"/>
              </a:lnSpc>
              <a:spcBef>
                <a:spcPts val="360"/>
              </a:spcBef>
              <a:spcAft>
                <a:spcPts val="0"/>
              </a:spcAft>
              <a:buClr>
                <a:schemeClr val="accent6"/>
              </a:buClr>
              <a:buSzPts val="2400"/>
              <a:buNone/>
            </a:pPr>
            <a:endParaRPr dirty="0"/>
          </a:p>
        </p:txBody>
      </p:sp>
      <p:pic>
        <p:nvPicPr>
          <p:cNvPr id="238" name="Google Shape;238;p1"/>
          <p:cNvPicPr preferRelativeResize="0"/>
          <p:nvPr/>
        </p:nvPicPr>
        <p:blipFill>
          <a:blip r:embed="rId3">
            <a:alphaModFix/>
          </a:blip>
          <a:stretch>
            <a:fillRect/>
          </a:stretch>
        </p:blipFill>
        <p:spPr>
          <a:xfrm>
            <a:off x="9834704" y="347574"/>
            <a:ext cx="2123774" cy="675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
          <p:cNvSpPr txBox="1">
            <a:spLocks noGrp="1"/>
          </p:cNvSpPr>
          <p:nvPr>
            <p:ph type="title"/>
          </p:nvPr>
        </p:nvSpPr>
        <p:spPr>
          <a:xfrm>
            <a:off x="4224528" y="1200574"/>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dirty="0"/>
              <a:t>DEMO APLIKASI</a:t>
            </a:r>
            <a:endParaRPr dirty="0"/>
          </a:p>
        </p:txBody>
      </p:sp>
      <p:sp>
        <p:nvSpPr>
          <p:cNvPr id="267" name="Google Shape;267;p5"/>
          <p:cNvSpPr txBox="1">
            <a:spLocks noGrp="1"/>
          </p:cNvSpPr>
          <p:nvPr>
            <p:ph type="body" idx="1"/>
          </p:nvPr>
        </p:nvSpPr>
        <p:spPr>
          <a:xfrm>
            <a:off x="4358936" y="4528460"/>
            <a:ext cx="6766560" cy="120277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500"/>
              <a:buNone/>
            </a:pPr>
            <a:r>
              <a:rPr lang="de-DE" sz="1800" dirty="0"/>
              <a:t>Kelas RetrofitInstance ini menyediakan cara untuk menginisialisasi dan mengakses instance Retrofit. Dengan menggunakan inisialisasi lazy, instance Retrofit dan NewsAPI hanya akan dibuat ketika diperlukan, mengurangi overhead aplikasi. Kelas ini juga mengkonfigurasi logging untuk membantu debugging request dan response jaringan.</a:t>
            </a:r>
            <a:endParaRPr lang="en-US" sz="1100" dirty="0"/>
          </a:p>
        </p:txBody>
      </p:sp>
      <p:sp>
        <p:nvSpPr>
          <p:cNvPr id="268" name="Google Shape;268;p5"/>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pic>
        <p:nvPicPr>
          <p:cNvPr id="270" name="Google Shape;270;p5"/>
          <p:cNvPicPr preferRelativeResize="0"/>
          <p:nvPr/>
        </p:nvPicPr>
        <p:blipFill>
          <a:blip r:embed="rId3">
            <a:alphaModFix/>
          </a:blip>
          <a:stretch>
            <a:fillRect/>
          </a:stretch>
        </p:blipFill>
        <p:spPr>
          <a:xfrm>
            <a:off x="9834704" y="347574"/>
            <a:ext cx="2123774" cy="675200"/>
          </a:xfrm>
          <a:prstGeom prst="rect">
            <a:avLst/>
          </a:prstGeom>
          <a:noFill/>
          <a:ln>
            <a:noFill/>
          </a:ln>
        </p:spPr>
      </p:pic>
      <p:pic>
        <p:nvPicPr>
          <p:cNvPr id="3" name="Picture 2">
            <a:extLst>
              <a:ext uri="{FF2B5EF4-FFF2-40B4-BE49-F238E27FC236}">
                <a16:creationId xmlns:a16="http://schemas.microsoft.com/office/drawing/2014/main" id="{59EBDCE9-AA03-B918-BC54-8AA99F3FE494}"/>
              </a:ext>
            </a:extLst>
          </p:cNvPr>
          <p:cNvPicPr>
            <a:picLocks noChangeAspect="1"/>
          </p:cNvPicPr>
          <p:nvPr/>
        </p:nvPicPr>
        <p:blipFill>
          <a:blip r:embed="rId4"/>
          <a:stretch>
            <a:fillRect/>
          </a:stretch>
        </p:blipFill>
        <p:spPr>
          <a:xfrm>
            <a:off x="4358936" y="1918041"/>
            <a:ext cx="4537765" cy="2396507"/>
          </a:xfrm>
          <a:prstGeom prst="rect">
            <a:avLst/>
          </a:prstGeom>
        </p:spPr>
      </p:pic>
    </p:spTree>
    <p:extLst>
      <p:ext uri="{BB962C8B-B14F-4D97-AF65-F5344CB8AC3E}">
        <p14:creationId xmlns:p14="http://schemas.microsoft.com/office/powerpoint/2010/main" val="196641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
          <p:cNvSpPr txBox="1">
            <a:spLocks noGrp="1"/>
          </p:cNvSpPr>
          <p:nvPr>
            <p:ph type="title"/>
          </p:nvPr>
        </p:nvSpPr>
        <p:spPr>
          <a:xfrm>
            <a:off x="4224528" y="1200574"/>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dirty="0"/>
              <a:t>DEMO APLIKASI</a:t>
            </a:r>
            <a:endParaRPr dirty="0"/>
          </a:p>
        </p:txBody>
      </p:sp>
      <p:sp>
        <p:nvSpPr>
          <p:cNvPr id="267" name="Google Shape;267;p5"/>
          <p:cNvSpPr txBox="1">
            <a:spLocks noGrp="1"/>
          </p:cNvSpPr>
          <p:nvPr>
            <p:ph type="body" idx="1"/>
          </p:nvPr>
        </p:nvSpPr>
        <p:spPr>
          <a:xfrm>
            <a:off x="4358936" y="4528460"/>
            <a:ext cx="6766560" cy="120277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500"/>
              <a:buNone/>
            </a:pPr>
            <a:r>
              <a:rPr lang="de-DE" sz="1800" dirty="0"/>
              <a:t>Sisipkan permesion pada folder AndroidManifest untuk meminta akses  izin pada device</a:t>
            </a:r>
            <a:endParaRPr lang="en-US" sz="1100" dirty="0"/>
          </a:p>
        </p:txBody>
      </p:sp>
      <p:sp>
        <p:nvSpPr>
          <p:cNvPr id="268" name="Google Shape;268;p5"/>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pic>
        <p:nvPicPr>
          <p:cNvPr id="270" name="Google Shape;270;p5"/>
          <p:cNvPicPr preferRelativeResize="0"/>
          <p:nvPr/>
        </p:nvPicPr>
        <p:blipFill>
          <a:blip r:embed="rId3">
            <a:alphaModFix/>
          </a:blip>
          <a:stretch>
            <a:fillRect/>
          </a:stretch>
        </p:blipFill>
        <p:spPr>
          <a:xfrm>
            <a:off x="9834704" y="347574"/>
            <a:ext cx="2123774" cy="675200"/>
          </a:xfrm>
          <a:prstGeom prst="rect">
            <a:avLst/>
          </a:prstGeom>
          <a:noFill/>
          <a:ln>
            <a:noFill/>
          </a:ln>
        </p:spPr>
      </p:pic>
      <p:pic>
        <p:nvPicPr>
          <p:cNvPr id="4" name="Picture 3">
            <a:extLst>
              <a:ext uri="{FF2B5EF4-FFF2-40B4-BE49-F238E27FC236}">
                <a16:creationId xmlns:a16="http://schemas.microsoft.com/office/drawing/2014/main" id="{AD964B2D-F034-31A9-1C2A-0BDE3FC3A1C7}"/>
              </a:ext>
            </a:extLst>
          </p:cNvPr>
          <p:cNvPicPr>
            <a:picLocks noChangeAspect="1"/>
          </p:cNvPicPr>
          <p:nvPr/>
        </p:nvPicPr>
        <p:blipFill>
          <a:blip r:embed="rId4"/>
          <a:stretch>
            <a:fillRect/>
          </a:stretch>
        </p:blipFill>
        <p:spPr>
          <a:xfrm>
            <a:off x="5187286" y="2146470"/>
            <a:ext cx="4475283" cy="2278624"/>
          </a:xfrm>
          <a:prstGeom prst="rect">
            <a:avLst/>
          </a:prstGeom>
        </p:spPr>
      </p:pic>
    </p:spTree>
    <p:extLst>
      <p:ext uri="{BB962C8B-B14F-4D97-AF65-F5344CB8AC3E}">
        <p14:creationId xmlns:p14="http://schemas.microsoft.com/office/powerpoint/2010/main" val="258154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
          <p:cNvSpPr txBox="1">
            <a:spLocks noGrp="1"/>
          </p:cNvSpPr>
          <p:nvPr>
            <p:ph type="title"/>
          </p:nvPr>
        </p:nvSpPr>
        <p:spPr>
          <a:xfrm>
            <a:off x="4224528" y="1200574"/>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dirty="0"/>
              <a:t>DEMO APLIKASI</a:t>
            </a:r>
            <a:endParaRPr dirty="0"/>
          </a:p>
        </p:txBody>
      </p:sp>
      <p:sp>
        <p:nvSpPr>
          <p:cNvPr id="268" name="Google Shape;268;p5"/>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270" name="Google Shape;270;p5"/>
          <p:cNvPicPr preferRelativeResize="0"/>
          <p:nvPr/>
        </p:nvPicPr>
        <p:blipFill>
          <a:blip r:embed="rId3">
            <a:alphaModFix/>
          </a:blip>
          <a:stretch>
            <a:fillRect/>
          </a:stretch>
        </p:blipFill>
        <p:spPr>
          <a:xfrm>
            <a:off x="9834704" y="347574"/>
            <a:ext cx="2123774" cy="675200"/>
          </a:xfrm>
          <a:prstGeom prst="rect">
            <a:avLst/>
          </a:prstGeom>
          <a:noFill/>
          <a:ln>
            <a:noFill/>
          </a:ln>
        </p:spPr>
      </p:pic>
      <p:pic>
        <p:nvPicPr>
          <p:cNvPr id="7" name="Picture 6">
            <a:extLst>
              <a:ext uri="{FF2B5EF4-FFF2-40B4-BE49-F238E27FC236}">
                <a16:creationId xmlns:a16="http://schemas.microsoft.com/office/drawing/2014/main" id="{EC0DAA3A-C29D-C45B-EFD2-BA5BD091AF0D}"/>
              </a:ext>
            </a:extLst>
          </p:cNvPr>
          <p:cNvPicPr>
            <a:picLocks noChangeAspect="1"/>
          </p:cNvPicPr>
          <p:nvPr/>
        </p:nvPicPr>
        <p:blipFill>
          <a:blip r:embed="rId4"/>
          <a:stretch>
            <a:fillRect/>
          </a:stretch>
        </p:blipFill>
        <p:spPr>
          <a:xfrm>
            <a:off x="4490089" y="2437729"/>
            <a:ext cx="1436185" cy="3191522"/>
          </a:xfrm>
          <a:prstGeom prst="rect">
            <a:avLst/>
          </a:prstGeom>
          <a:ln>
            <a:solidFill>
              <a:schemeClr val="bg2"/>
            </a:solidFill>
          </a:ln>
        </p:spPr>
      </p:pic>
      <p:pic>
        <p:nvPicPr>
          <p:cNvPr id="9" name="Picture 8">
            <a:extLst>
              <a:ext uri="{FF2B5EF4-FFF2-40B4-BE49-F238E27FC236}">
                <a16:creationId xmlns:a16="http://schemas.microsoft.com/office/drawing/2014/main" id="{9A140527-A42A-D42E-B9E4-3A0DBC979097}"/>
              </a:ext>
            </a:extLst>
          </p:cNvPr>
          <p:cNvPicPr>
            <a:picLocks noChangeAspect="1"/>
          </p:cNvPicPr>
          <p:nvPr/>
        </p:nvPicPr>
        <p:blipFill>
          <a:blip r:embed="rId5"/>
          <a:stretch>
            <a:fillRect/>
          </a:stretch>
        </p:blipFill>
        <p:spPr>
          <a:xfrm>
            <a:off x="8041326" y="2437726"/>
            <a:ext cx="1436185" cy="3191523"/>
          </a:xfrm>
          <a:prstGeom prst="rect">
            <a:avLst/>
          </a:prstGeom>
          <a:ln>
            <a:solidFill>
              <a:schemeClr val="bg2"/>
            </a:solidFill>
          </a:ln>
        </p:spPr>
      </p:pic>
      <p:pic>
        <p:nvPicPr>
          <p:cNvPr id="11" name="Picture 10">
            <a:extLst>
              <a:ext uri="{FF2B5EF4-FFF2-40B4-BE49-F238E27FC236}">
                <a16:creationId xmlns:a16="http://schemas.microsoft.com/office/drawing/2014/main" id="{E53A675C-76E8-750D-ECCB-2B8800188283}"/>
              </a:ext>
            </a:extLst>
          </p:cNvPr>
          <p:cNvPicPr>
            <a:picLocks noChangeAspect="1"/>
          </p:cNvPicPr>
          <p:nvPr/>
        </p:nvPicPr>
        <p:blipFill>
          <a:blip r:embed="rId6"/>
          <a:stretch>
            <a:fillRect/>
          </a:stretch>
        </p:blipFill>
        <p:spPr>
          <a:xfrm>
            <a:off x="6353801" y="2437726"/>
            <a:ext cx="1436185" cy="3191523"/>
          </a:xfrm>
          <a:prstGeom prst="rect">
            <a:avLst/>
          </a:prstGeom>
          <a:ln>
            <a:solidFill>
              <a:schemeClr val="bg2"/>
            </a:solidFill>
          </a:ln>
        </p:spPr>
      </p:pic>
      <p:pic>
        <p:nvPicPr>
          <p:cNvPr id="13" name="Picture 12">
            <a:extLst>
              <a:ext uri="{FF2B5EF4-FFF2-40B4-BE49-F238E27FC236}">
                <a16:creationId xmlns:a16="http://schemas.microsoft.com/office/drawing/2014/main" id="{FB839609-F9C8-2A6B-FED0-632C85EE1D22}"/>
              </a:ext>
            </a:extLst>
          </p:cNvPr>
          <p:cNvPicPr>
            <a:picLocks noChangeAspect="1"/>
          </p:cNvPicPr>
          <p:nvPr/>
        </p:nvPicPr>
        <p:blipFill>
          <a:blip r:embed="rId7"/>
          <a:stretch>
            <a:fillRect/>
          </a:stretch>
        </p:blipFill>
        <p:spPr>
          <a:xfrm>
            <a:off x="9834704" y="2437724"/>
            <a:ext cx="1436186" cy="3191525"/>
          </a:xfrm>
          <a:prstGeom prst="rect">
            <a:avLst/>
          </a:prstGeom>
          <a:ln>
            <a:solidFill>
              <a:schemeClr val="bg2"/>
            </a:solidFill>
          </a:ln>
        </p:spPr>
      </p:pic>
    </p:spTree>
    <p:extLst>
      <p:ext uri="{BB962C8B-B14F-4D97-AF65-F5344CB8AC3E}">
        <p14:creationId xmlns:p14="http://schemas.microsoft.com/office/powerpoint/2010/main" val="88795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0272df4c00_0_2"/>
          <p:cNvSpPr txBox="1">
            <a:spLocks noGrp="1"/>
          </p:cNvSpPr>
          <p:nvPr>
            <p:ph type="title"/>
          </p:nvPr>
        </p:nvSpPr>
        <p:spPr>
          <a:xfrm>
            <a:off x="4224528" y="2276856"/>
            <a:ext cx="6766500" cy="76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t>LINK VIDEO</a:t>
            </a:r>
            <a:endParaRPr/>
          </a:p>
        </p:txBody>
      </p:sp>
      <p:sp>
        <p:nvSpPr>
          <p:cNvPr id="276" name="Google Shape;276;g20272df4c00_0_2"/>
          <p:cNvSpPr txBox="1">
            <a:spLocks noGrp="1"/>
          </p:cNvSpPr>
          <p:nvPr>
            <p:ph type="body" idx="1"/>
          </p:nvPr>
        </p:nvSpPr>
        <p:spPr>
          <a:xfrm>
            <a:off x="4224528" y="3222752"/>
            <a:ext cx="6766500" cy="1076186"/>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ID" sz="3600" b="1" dirty="0"/>
              <a:t>https://youtu.be/DD5cit1TpEs</a:t>
            </a:r>
            <a:endParaRPr sz="3600" b="1" dirty="0"/>
          </a:p>
        </p:txBody>
      </p:sp>
      <p:sp>
        <p:nvSpPr>
          <p:cNvPr id="277" name="Google Shape;277;g20272df4c00_0_2"/>
          <p:cNvSpPr txBox="1">
            <a:spLocks noGrp="1"/>
          </p:cNvSpPr>
          <p:nvPr>
            <p:ph type="ftr" idx="11"/>
          </p:nvPr>
        </p:nvSpPr>
        <p:spPr>
          <a:xfrm>
            <a:off x="4224528" y="457200"/>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78" name="Google Shape;278;g20272df4c00_0_2"/>
          <p:cNvSpPr txBox="1">
            <a:spLocks noGrp="1"/>
          </p:cNvSpPr>
          <p:nvPr>
            <p:ph type="sldNum" idx="12"/>
          </p:nvPr>
        </p:nvSpPr>
        <p:spPr>
          <a:xfrm>
            <a:off x="10945368" y="457200"/>
            <a:ext cx="9876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pic>
        <p:nvPicPr>
          <p:cNvPr id="279" name="Google Shape;279;g20272df4c00_0_2"/>
          <p:cNvPicPr preferRelativeResize="0"/>
          <p:nvPr/>
        </p:nvPicPr>
        <p:blipFill>
          <a:blip r:embed="rId3">
            <a:alphaModFix/>
          </a:blip>
          <a:stretch>
            <a:fillRect/>
          </a:stretch>
        </p:blipFill>
        <p:spPr>
          <a:xfrm>
            <a:off x="9834704" y="347574"/>
            <a:ext cx="2123774" cy="67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7"/>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ctr" anchorCtr="0">
            <a:noAutofit/>
          </a:bodyPr>
          <a:lstStyle/>
          <a:p>
            <a:pPr marL="0" lvl="0" indent="0" algn="l" rtl="0">
              <a:lnSpc>
                <a:spcPct val="110795"/>
              </a:lnSpc>
              <a:spcBef>
                <a:spcPts val="0"/>
              </a:spcBef>
              <a:spcAft>
                <a:spcPts val="0"/>
              </a:spcAft>
              <a:buClr>
                <a:schemeClr val="accent6"/>
              </a:buClr>
              <a:buSzPts val="4400"/>
              <a:buFont typeface="Arial Black"/>
              <a:buNone/>
            </a:pPr>
            <a:r>
              <a:rPr lang="en-US"/>
              <a:t>THANK YOU</a:t>
            </a:r>
            <a:endParaRPr/>
          </a:p>
        </p:txBody>
      </p:sp>
      <p:sp>
        <p:nvSpPr>
          <p:cNvPr id="285" name="Google Shape;285;p7"/>
          <p:cNvSpPr txBox="1">
            <a:spLocks noGrp="1"/>
          </p:cNvSpPr>
          <p:nvPr>
            <p:ph type="subTitle" idx="1"/>
          </p:nvPr>
        </p:nvSpPr>
        <p:spPr>
          <a:xfrm>
            <a:off x="1545336" y="2846832"/>
            <a:ext cx="4169664" cy="2176272"/>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Clr>
                <a:schemeClr val="accent6"/>
              </a:buClr>
              <a:buSzPts val="2400"/>
              <a:buNone/>
            </a:pPr>
            <a:r>
              <a:rPr lang="en-US" dirty="0" err="1"/>
              <a:t>Tuliskan</a:t>
            </a:r>
            <a:r>
              <a:rPr lang="en-US" dirty="0"/>
              <a:t> contact </a:t>
            </a:r>
            <a:r>
              <a:rPr lang="en-US" dirty="0" err="1"/>
              <a:t>peserta</a:t>
            </a:r>
            <a:r>
              <a:rPr lang="en-US" dirty="0"/>
              <a:t> </a:t>
            </a:r>
            <a:endParaRPr dirty="0"/>
          </a:p>
          <a:p>
            <a:pPr marL="0" lvl="0" indent="0" algn="l" rtl="0">
              <a:lnSpc>
                <a:spcPct val="100000"/>
              </a:lnSpc>
              <a:spcBef>
                <a:spcPts val="576"/>
              </a:spcBef>
              <a:spcAft>
                <a:spcPts val="0"/>
              </a:spcAft>
              <a:buClr>
                <a:schemeClr val="accent6"/>
              </a:buClr>
              <a:buSzPts val="2400"/>
              <a:buNone/>
            </a:pPr>
            <a:r>
              <a:rPr lang="en-US" u="sng" dirty="0">
                <a:solidFill>
                  <a:schemeClr val="hlink"/>
                </a:solidFill>
                <a:hlinkClick r:id="rId3"/>
              </a:rPr>
              <a:t>dafarofi25@gmail.com</a:t>
            </a:r>
            <a:endParaRPr dirty="0"/>
          </a:p>
          <a:p>
            <a:pPr marL="0" lvl="0" indent="0" algn="l" rtl="0">
              <a:lnSpc>
                <a:spcPct val="100000"/>
              </a:lnSpc>
              <a:spcBef>
                <a:spcPts val="576"/>
              </a:spcBef>
              <a:spcAft>
                <a:spcPts val="0"/>
              </a:spcAft>
              <a:buClr>
                <a:schemeClr val="accent6"/>
              </a:buClr>
              <a:buSzPts val="2400"/>
              <a:buNone/>
            </a:pPr>
            <a:r>
              <a:rPr lang="en-ID" dirty="0"/>
              <a:t>082117822871</a:t>
            </a:r>
            <a:endParaRPr dirty="0"/>
          </a:p>
          <a:p>
            <a:pPr marL="0" lvl="0" indent="0" algn="l" rtl="0">
              <a:lnSpc>
                <a:spcPct val="100000"/>
              </a:lnSpc>
              <a:spcBef>
                <a:spcPts val="576"/>
              </a:spcBef>
              <a:spcAft>
                <a:spcPts val="0"/>
              </a:spcAft>
              <a:buClr>
                <a:schemeClr val="accent6"/>
              </a:buClr>
              <a:buSzPts val="2400"/>
              <a:buNone/>
            </a:pPr>
            <a:r>
              <a:rPr lang="en-US" dirty="0"/>
              <a:t>Dan social media </a:t>
            </a:r>
            <a:r>
              <a:rPr lang="en-US" dirty="0" err="1"/>
              <a:t>lainnya</a:t>
            </a:r>
            <a:endParaRPr dirty="0"/>
          </a:p>
        </p:txBody>
      </p:sp>
      <p:pic>
        <p:nvPicPr>
          <p:cNvPr id="286" name="Google Shape;286;p7"/>
          <p:cNvPicPr preferRelativeResize="0"/>
          <p:nvPr/>
        </p:nvPicPr>
        <p:blipFill>
          <a:blip r:embed="rId4">
            <a:alphaModFix/>
          </a:blip>
          <a:stretch>
            <a:fillRect/>
          </a:stretch>
        </p:blipFill>
        <p:spPr>
          <a:xfrm>
            <a:off x="1665574" y="4744925"/>
            <a:ext cx="4521924" cy="132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CONTENT</a:t>
            </a:r>
            <a:endParaRPr sz="4400" b="1">
              <a:solidFill>
                <a:schemeClr val="accent6"/>
              </a:solidFill>
              <a:latin typeface="Arial Black"/>
              <a:ea typeface="Arial Black"/>
              <a:cs typeface="Arial Black"/>
              <a:sym typeface="Arial Black"/>
            </a:endParaRPr>
          </a:p>
        </p:txBody>
      </p:sp>
      <p:sp>
        <p:nvSpPr>
          <p:cNvPr id="244" name="Google Shape;244;p2"/>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accent6"/>
              </a:buClr>
              <a:buSzPts val="2400"/>
              <a:buNone/>
            </a:pPr>
            <a:r>
              <a:rPr lang="en-US" dirty="0"/>
              <a:t>Introduction​</a:t>
            </a:r>
            <a:endParaRPr dirty="0"/>
          </a:p>
          <a:p>
            <a:pPr marL="0" lvl="0" indent="0" algn="l" rtl="0">
              <a:lnSpc>
                <a:spcPct val="150000"/>
              </a:lnSpc>
              <a:spcBef>
                <a:spcPts val="0"/>
              </a:spcBef>
              <a:spcAft>
                <a:spcPts val="0"/>
              </a:spcAft>
              <a:buClr>
                <a:schemeClr val="accent6"/>
              </a:buClr>
              <a:buSzPts val="2400"/>
              <a:buNone/>
            </a:pPr>
            <a:r>
              <a:rPr lang="en-US" dirty="0"/>
              <a:t>About Task 5</a:t>
            </a:r>
            <a:endParaRPr dirty="0"/>
          </a:p>
          <a:p>
            <a:pPr marL="0" lvl="0" indent="0" algn="l" rtl="0">
              <a:lnSpc>
                <a:spcPct val="150000"/>
              </a:lnSpc>
              <a:spcBef>
                <a:spcPts val="0"/>
              </a:spcBef>
              <a:spcAft>
                <a:spcPts val="0"/>
              </a:spcAft>
              <a:buClr>
                <a:schemeClr val="accent6"/>
              </a:buClr>
              <a:buSzPts val="2400"/>
              <a:buNone/>
            </a:pPr>
            <a:r>
              <a:rPr lang="en-US" dirty="0"/>
              <a:t>Demo Application</a:t>
            </a:r>
            <a:endParaRPr dirty="0"/>
          </a:p>
          <a:p>
            <a:pPr marL="0" lvl="0" indent="0" algn="l" rtl="0">
              <a:lnSpc>
                <a:spcPct val="150000"/>
              </a:lnSpc>
              <a:spcBef>
                <a:spcPts val="0"/>
              </a:spcBef>
              <a:spcAft>
                <a:spcPts val="0"/>
              </a:spcAft>
              <a:buClr>
                <a:schemeClr val="accent6"/>
              </a:buClr>
              <a:buSzPts val="2400"/>
              <a:buNone/>
            </a:pPr>
            <a:r>
              <a:rPr lang="en-US" dirty="0"/>
              <a:t>​Summary​</a:t>
            </a:r>
            <a:endParaRPr dirty="0"/>
          </a:p>
          <a:p>
            <a:pPr marL="0" lvl="0" indent="0" algn="l" rtl="0">
              <a:lnSpc>
                <a:spcPct val="150000"/>
              </a:lnSpc>
              <a:spcBef>
                <a:spcPts val="0"/>
              </a:spcBef>
              <a:spcAft>
                <a:spcPts val="0"/>
              </a:spcAft>
              <a:buClr>
                <a:schemeClr val="accent6"/>
              </a:buClr>
              <a:buSzPts val="2400"/>
              <a:buNone/>
            </a:pPr>
            <a:endParaRPr dirty="0"/>
          </a:p>
        </p:txBody>
      </p:sp>
      <p:pic>
        <p:nvPicPr>
          <p:cNvPr id="245" name="Google Shape;245;p2"/>
          <p:cNvPicPr preferRelativeResize="0"/>
          <p:nvPr/>
        </p:nvPicPr>
        <p:blipFill>
          <a:blip r:embed="rId3">
            <a:alphaModFix/>
          </a:blip>
          <a:stretch>
            <a:fillRect/>
          </a:stretch>
        </p:blipFill>
        <p:spPr>
          <a:xfrm>
            <a:off x="9834704" y="347574"/>
            <a:ext cx="2123774" cy="67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t>INTRODUCTION</a:t>
            </a:r>
            <a:endParaRPr/>
          </a:p>
        </p:txBody>
      </p:sp>
      <p:sp>
        <p:nvSpPr>
          <p:cNvPr id="251" name="Google Shape;251;p3"/>
          <p:cNvSpPr txBox="1">
            <a:spLocks noGrp="1"/>
          </p:cNvSpPr>
          <p:nvPr>
            <p:ph type="body" idx="1"/>
          </p:nvPr>
        </p:nvSpPr>
        <p:spPr>
          <a:xfrm>
            <a:off x="4224528" y="3222752"/>
            <a:ext cx="6766560" cy="2700528"/>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accent6"/>
              </a:buClr>
              <a:buSzPts val="1500"/>
              <a:buNone/>
            </a:pPr>
            <a:r>
              <a:rPr lang="en-US" sz="2300" dirty="0"/>
              <a:t>Saya </a:t>
            </a:r>
            <a:r>
              <a:rPr lang="en-US" sz="2300" dirty="0" err="1"/>
              <a:t>Dafa</a:t>
            </a:r>
            <a:r>
              <a:rPr lang="en-US" sz="2300" dirty="0"/>
              <a:t> </a:t>
            </a:r>
            <a:r>
              <a:rPr lang="en-US" sz="2300" dirty="0" err="1"/>
              <a:t>Rofi</a:t>
            </a:r>
            <a:r>
              <a:rPr lang="en-US" sz="2300" dirty="0"/>
              <a:t> </a:t>
            </a:r>
            <a:r>
              <a:rPr lang="en-US" sz="2300" dirty="0" err="1"/>
              <a:t>Saefulloh</a:t>
            </a:r>
            <a:r>
              <a:rPr lang="en-US" sz="2300" dirty="0"/>
              <a:t>, </a:t>
            </a:r>
            <a:r>
              <a:rPr lang="en-US" sz="2300" dirty="0" err="1"/>
              <a:t>bekerja</a:t>
            </a:r>
            <a:r>
              <a:rPr lang="en-US" sz="2300" dirty="0"/>
              <a:t> di </a:t>
            </a:r>
            <a:r>
              <a:rPr lang="en-US" sz="2300" dirty="0" err="1"/>
              <a:t>bidang</a:t>
            </a:r>
            <a:r>
              <a:rPr lang="en-US" sz="2300" dirty="0"/>
              <a:t> </a:t>
            </a:r>
            <a:r>
              <a:rPr lang="en-US" sz="2300" dirty="0" err="1"/>
              <a:t>kreatif</a:t>
            </a:r>
            <a:r>
              <a:rPr lang="en-US" sz="2300" dirty="0"/>
              <a:t> </a:t>
            </a:r>
            <a:r>
              <a:rPr lang="en-US" sz="2300" dirty="0" err="1"/>
              <a:t>atau</a:t>
            </a:r>
            <a:r>
              <a:rPr lang="en-US" sz="2300" dirty="0"/>
              <a:t> </a:t>
            </a:r>
            <a:r>
              <a:rPr lang="en-US" sz="2300" dirty="0" err="1"/>
              <a:t>sebagai</a:t>
            </a:r>
            <a:r>
              <a:rPr lang="en-US" sz="2300" dirty="0"/>
              <a:t> </a:t>
            </a:r>
            <a:r>
              <a:rPr lang="en-US" sz="2300" dirty="0" err="1"/>
              <a:t>desainer</a:t>
            </a:r>
            <a:r>
              <a:rPr lang="en-US" sz="2300" dirty="0"/>
              <a:t> </a:t>
            </a:r>
            <a:r>
              <a:rPr lang="en-US" sz="2300" dirty="0" err="1"/>
              <a:t>grafis</a:t>
            </a:r>
            <a:r>
              <a:rPr lang="en-US" sz="2300" dirty="0"/>
              <a:t>. Saya </a:t>
            </a:r>
            <a:r>
              <a:rPr lang="en-US" sz="2300" dirty="0" err="1"/>
              <a:t>mengikuti</a:t>
            </a:r>
            <a:r>
              <a:rPr lang="en-US" sz="2300" dirty="0"/>
              <a:t> program </a:t>
            </a:r>
            <a:r>
              <a:rPr lang="en-US" sz="2300" dirty="0" err="1"/>
              <a:t>Rakamin</a:t>
            </a:r>
            <a:r>
              <a:rPr lang="en-US" sz="2300" dirty="0"/>
              <a:t> </a:t>
            </a:r>
            <a:r>
              <a:rPr lang="en-US" sz="2300" dirty="0" err="1"/>
              <a:t>ini</a:t>
            </a:r>
            <a:r>
              <a:rPr lang="en-US" sz="2300" dirty="0"/>
              <a:t> </a:t>
            </a:r>
            <a:r>
              <a:rPr lang="en-US" sz="2300" dirty="0" err="1"/>
              <a:t>untuk</a:t>
            </a:r>
            <a:r>
              <a:rPr lang="en-US" sz="2300" dirty="0"/>
              <a:t> </a:t>
            </a:r>
            <a:r>
              <a:rPr lang="en-US" sz="2300" dirty="0" err="1"/>
              <a:t>mendapatkan</a:t>
            </a:r>
            <a:r>
              <a:rPr lang="en-US" sz="2300" dirty="0"/>
              <a:t> </a:t>
            </a:r>
            <a:r>
              <a:rPr lang="en-US" sz="2300" dirty="0" err="1"/>
              <a:t>ilmu</a:t>
            </a:r>
            <a:r>
              <a:rPr lang="en-US" sz="2300" dirty="0"/>
              <a:t> dan </a:t>
            </a:r>
            <a:r>
              <a:rPr lang="en-US" sz="2300" dirty="0" err="1"/>
              <a:t>pengalaman</a:t>
            </a:r>
            <a:r>
              <a:rPr lang="en-US" sz="2300" dirty="0"/>
              <a:t> </a:t>
            </a:r>
            <a:r>
              <a:rPr lang="en-US" sz="2300" dirty="0" err="1"/>
              <a:t>baru</a:t>
            </a:r>
            <a:r>
              <a:rPr lang="en-US" sz="2300" dirty="0"/>
              <a:t>. </a:t>
            </a:r>
            <a:r>
              <a:rPr lang="en-US" sz="2300" dirty="0" err="1"/>
              <a:t>Selain</a:t>
            </a:r>
            <a:r>
              <a:rPr lang="en-US" sz="2300" dirty="0"/>
              <a:t> </a:t>
            </a:r>
            <a:r>
              <a:rPr lang="en-US" sz="2300" dirty="0" err="1"/>
              <a:t>itu</a:t>
            </a:r>
            <a:r>
              <a:rPr lang="en-US" sz="2300" dirty="0"/>
              <a:t>, </a:t>
            </a:r>
            <a:r>
              <a:rPr lang="en-US" sz="2300" dirty="0" err="1"/>
              <a:t>saya</a:t>
            </a:r>
            <a:r>
              <a:rPr lang="en-US" sz="2300" dirty="0"/>
              <a:t> juga </a:t>
            </a:r>
            <a:r>
              <a:rPr lang="en-US" sz="2300" dirty="0" err="1"/>
              <a:t>ingin</a:t>
            </a:r>
            <a:r>
              <a:rPr lang="en-US" sz="2300" dirty="0"/>
              <a:t> </a:t>
            </a:r>
            <a:r>
              <a:rPr lang="en-US" sz="2300" dirty="0" err="1"/>
              <a:t>beralih</a:t>
            </a:r>
            <a:r>
              <a:rPr lang="en-US" sz="2300" dirty="0"/>
              <a:t> </a:t>
            </a:r>
            <a:r>
              <a:rPr lang="en-US" sz="2300" dirty="0" err="1"/>
              <a:t>ke</a:t>
            </a:r>
            <a:r>
              <a:rPr lang="en-US" sz="2300" dirty="0"/>
              <a:t> </a:t>
            </a:r>
            <a:r>
              <a:rPr lang="en-US" sz="2300" dirty="0" err="1"/>
              <a:t>bidang</a:t>
            </a:r>
            <a:r>
              <a:rPr lang="en-US" sz="2300" dirty="0"/>
              <a:t> </a:t>
            </a:r>
            <a:r>
              <a:rPr lang="en-US" sz="2300" dirty="0" err="1"/>
              <a:t>pekerjaan</a:t>
            </a:r>
            <a:r>
              <a:rPr lang="en-US" sz="2300" dirty="0"/>
              <a:t> IT </a:t>
            </a:r>
            <a:r>
              <a:rPr lang="en-US" sz="2300" dirty="0" err="1"/>
              <a:t>karena</a:t>
            </a:r>
            <a:r>
              <a:rPr lang="en-US" sz="2300" dirty="0"/>
              <a:t> </a:t>
            </a:r>
            <a:r>
              <a:rPr lang="en-US" sz="2300" dirty="0" err="1"/>
              <a:t>saya</a:t>
            </a:r>
            <a:r>
              <a:rPr lang="en-US" sz="2300" dirty="0"/>
              <a:t> sangat </a:t>
            </a:r>
            <a:r>
              <a:rPr lang="en-US" sz="2300" dirty="0" err="1"/>
              <a:t>tertarik</a:t>
            </a:r>
            <a:r>
              <a:rPr lang="en-US" sz="2300" dirty="0"/>
              <a:t> dan </a:t>
            </a:r>
            <a:r>
              <a:rPr lang="en-US" sz="2300" dirty="0" err="1"/>
              <a:t>ingin</a:t>
            </a:r>
            <a:r>
              <a:rPr lang="en-US" sz="2300" dirty="0"/>
              <a:t> </a:t>
            </a:r>
            <a:r>
              <a:rPr lang="en-US" sz="2300" dirty="0" err="1"/>
              <a:t>berkembang</a:t>
            </a:r>
            <a:r>
              <a:rPr lang="en-US" sz="2300" dirty="0"/>
              <a:t> di </a:t>
            </a:r>
            <a:r>
              <a:rPr lang="en-US" sz="2300" dirty="0" err="1"/>
              <a:t>bidang</a:t>
            </a:r>
            <a:r>
              <a:rPr lang="en-US" sz="2300" dirty="0"/>
              <a:t> </a:t>
            </a:r>
            <a:r>
              <a:rPr lang="en-US" sz="2300" dirty="0" err="1"/>
              <a:t>tersebut</a:t>
            </a:r>
            <a:r>
              <a:rPr lang="en-US" sz="2300" dirty="0"/>
              <a:t>. Saya </a:t>
            </a:r>
            <a:r>
              <a:rPr lang="en-US" sz="2300" dirty="0" err="1"/>
              <a:t>berharap</a:t>
            </a:r>
            <a:r>
              <a:rPr lang="en-US" sz="2300" dirty="0"/>
              <a:t> </a:t>
            </a:r>
            <a:r>
              <a:rPr lang="en-US" sz="2300" dirty="0" err="1"/>
              <a:t>dapat</a:t>
            </a:r>
            <a:r>
              <a:rPr lang="en-US" sz="2300" dirty="0"/>
              <a:t> </a:t>
            </a:r>
            <a:r>
              <a:rPr lang="en-US" sz="2300" dirty="0" err="1"/>
              <a:t>memperluas</a:t>
            </a:r>
            <a:r>
              <a:rPr lang="en-US" sz="2300" dirty="0"/>
              <a:t> </a:t>
            </a:r>
            <a:r>
              <a:rPr lang="en-US" sz="2300" dirty="0" err="1"/>
              <a:t>keterampilan</a:t>
            </a:r>
            <a:r>
              <a:rPr lang="en-US" sz="2300" dirty="0"/>
              <a:t> dan </a:t>
            </a:r>
            <a:r>
              <a:rPr lang="en-US" sz="2300" dirty="0" err="1"/>
              <a:t>pengetahuan</a:t>
            </a:r>
            <a:r>
              <a:rPr lang="en-US" sz="2300" dirty="0"/>
              <a:t> </a:t>
            </a:r>
            <a:r>
              <a:rPr lang="en-US" sz="2300" dirty="0" err="1"/>
              <a:t>saya</a:t>
            </a:r>
            <a:r>
              <a:rPr lang="en-US" sz="2300" dirty="0"/>
              <a:t> </a:t>
            </a:r>
            <a:r>
              <a:rPr lang="en-US" sz="2300" dirty="0" err="1"/>
              <a:t>melalui</a:t>
            </a:r>
            <a:r>
              <a:rPr lang="en-US" sz="2300" dirty="0"/>
              <a:t> program </a:t>
            </a:r>
            <a:r>
              <a:rPr lang="en-US" sz="2300" dirty="0" err="1"/>
              <a:t>ini</a:t>
            </a:r>
            <a:r>
              <a:rPr lang="en-US" sz="2300" dirty="0"/>
              <a:t>, </a:t>
            </a:r>
            <a:r>
              <a:rPr lang="en-US" sz="2300" dirty="0" err="1"/>
              <a:t>serta</a:t>
            </a:r>
            <a:r>
              <a:rPr lang="en-US" sz="2300" dirty="0"/>
              <a:t> </a:t>
            </a:r>
            <a:r>
              <a:rPr lang="en-US" sz="2300" dirty="0" err="1"/>
              <a:t>mendapatkan</a:t>
            </a:r>
            <a:r>
              <a:rPr lang="en-US" sz="2300" dirty="0"/>
              <a:t> </a:t>
            </a:r>
            <a:r>
              <a:rPr lang="en-US" sz="2300" dirty="0" err="1"/>
              <a:t>peluang</a:t>
            </a:r>
            <a:r>
              <a:rPr lang="en-US" sz="2300" dirty="0"/>
              <a:t> </a:t>
            </a:r>
            <a:r>
              <a:rPr lang="en-US" sz="2300" dirty="0" err="1"/>
              <a:t>karier</a:t>
            </a:r>
            <a:r>
              <a:rPr lang="en-US" sz="2300" dirty="0"/>
              <a:t> yang </a:t>
            </a:r>
            <a:r>
              <a:rPr lang="en-US" sz="2300" dirty="0" err="1"/>
              <a:t>lebih</a:t>
            </a:r>
            <a:r>
              <a:rPr lang="en-US" sz="2300" dirty="0"/>
              <a:t> </a:t>
            </a:r>
            <a:r>
              <a:rPr lang="en-US" sz="2300" dirty="0" err="1"/>
              <a:t>baik</a:t>
            </a:r>
            <a:r>
              <a:rPr lang="en-US" sz="2300" dirty="0"/>
              <a:t> di masa </a:t>
            </a:r>
            <a:r>
              <a:rPr lang="en-US" sz="2300" dirty="0" err="1"/>
              <a:t>depan</a:t>
            </a:r>
            <a:r>
              <a:rPr lang="en-US" sz="2300" dirty="0"/>
              <a:t>.</a:t>
            </a:r>
          </a:p>
        </p:txBody>
      </p:sp>
      <p:sp>
        <p:nvSpPr>
          <p:cNvPr id="252" name="Google Shape;252;p3"/>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53" name="Google Shape;253;p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pic>
        <p:nvPicPr>
          <p:cNvPr id="254" name="Google Shape;254;p3"/>
          <p:cNvPicPr preferRelativeResize="0"/>
          <p:nvPr/>
        </p:nvPicPr>
        <p:blipFill>
          <a:blip r:embed="rId3">
            <a:alphaModFix/>
          </a:blip>
          <a:stretch>
            <a:fillRect/>
          </a:stretch>
        </p:blipFill>
        <p:spPr>
          <a:xfrm>
            <a:off x="9834704" y="347574"/>
            <a:ext cx="2123774" cy="67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TENTANG TASK 5</a:t>
            </a:r>
            <a:endParaRPr sz="4400" b="1">
              <a:solidFill>
                <a:schemeClr val="accent6"/>
              </a:solidFill>
              <a:latin typeface="Arial Black"/>
              <a:ea typeface="Arial Black"/>
              <a:cs typeface="Arial Black"/>
              <a:sym typeface="Arial Black"/>
            </a:endParaRPr>
          </a:p>
        </p:txBody>
      </p:sp>
      <p:sp>
        <p:nvSpPr>
          <p:cNvPr id="260" name="Google Shape;260;p4"/>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accent6"/>
              </a:buClr>
              <a:buSzPts val="1400"/>
              <a:buNone/>
            </a:pPr>
            <a:r>
              <a:rPr lang="en-ID" sz="2000" dirty="0"/>
              <a:t>Pada </a:t>
            </a:r>
            <a:r>
              <a:rPr lang="en-ID" sz="2000" dirty="0" err="1"/>
              <a:t>tugas</a:t>
            </a:r>
            <a:r>
              <a:rPr lang="en-ID" sz="2000" dirty="0"/>
              <a:t> Task 5 </a:t>
            </a:r>
            <a:r>
              <a:rPr lang="en-ID" sz="2000" dirty="0" err="1"/>
              <a:t>ini</a:t>
            </a:r>
            <a:r>
              <a:rPr lang="en-ID" sz="2000" dirty="0"/>
              <a:t>, kami </a:t>
            </a:r>
            <a:r>
              <a:rPr lang="en-ID" sz="2000" dirty="0" err="1"/>
              <a:t>membuat</a:t>
            </a:r>
            <a:r>
              <a:rPr lang="en-ID" sz="2000" dirty="0"/>
              <a:t> </a:t>
            </a:r>
            <a:r>
              <a:rPr lang="en-ID" sz="2000" dirty="0" err="1"/>
              <a:t>sebuah</a:t>
            </a:r>
            <a:r>
              <a:rPr lang="en-ID" sz="2000" dirty="0"/>
              <a:t> </a:t>
            </a:r>
            <a:r>
              <a:rPr lang="en-ID" sz="2000" dirty="0" err="1"/>
              <a:t>aplikasi</a:t>
            </a:r>
            <a:r>
              <a:rPr lang="en-ID" sz="2000" dirty="0"/>
              <a:t> </a:t>
            </a:r>
            <a:r>
              <a:rPr lang="en-ID" sz="2000" dirty="0" err="1"/>
              <a:t>berita</a:t>
            </a:r>
            <a:r>
              <a:rPr lang="en-ID" sz="2000" dirty="0"/>
              <a:t> </a:t>
            </a:r>
            <a:r>
              <a:rPr lang="en-ID" sz="2000" dirty="0" err="1"/>
              <a:t>untuk</a:t>
            </a:r>
            <a:r>
              <a:rPr lang="en-ID" sz="2000" dirty="0"/>
              <a:t> Bank </a:t>
            </a:r>
            <a:r>
              <a:rPr lang="en-ID" sz="2000" dirty="0" err="1"/>
              <a:t>Mandiri</a:t>
            </a:r>
            <a:r>
              <a:rPr lang="en-ID" sz="2000" dirty="0"/>
              <a:t>. </a:t>
            </a:r>
            <a:r>
              <a:rPr lang="en-ID" sz="2000" dirty="0" err="1"/>
              <a:t>Arsitektur</a:t>
            </a:r>
            <a:r>
              <a:rPr lang="en-ID" sz="2000" dirty="0"/>
              <a:t> </a:t>
            </a:r>
            <a:r>
              <a:rPr lang="en-ID" sz="2000" dirty="0" err="1"/>
              <a:t>desain</a:t>
            </a:r>
            <a:r>
              <a:rPr lang="en-ID" sz="2000" dirty="0"/>
              <a:t> </a:t>
            </a:r>
            <a:r>
              <a:rPr lang="en-ID" sz="2000" dirty="0" err="1"/>
              <a:t>pola</a:t>
            </a:r>
            <a:r>
              <a:rPr lang="en-ID" sz="2000" dirty="0"/>
              <a:t> yang </a:t>
            </a:r>
            <a:r>
              <a:rPr lang="en-ID" sz="2000" dirty="0" err="1"/>
              <a:t>digunakan</a:t>
            </a:r>
            <a:r>
              <a:rPr lang="en-ID" sz="2000" dirty="0"/>
              <a:t> </a:t>
            </a:r>
            <a:r>
              <a:rPr lang="en-ID" sz="2000" dirty="0" err="1"/>
              <a:t>adalah</a:t>
            </a:r>
            <a:r>
              <a:rPr lang="en-ID" sz="2000" dirty="0"/>
              <a:t> MVVM, </a:t>
            </a:r>
            <a:r>
              <a:rPr lang="en-ID" sz="2000" dirty="0" err="1"/>
              <a:t>serta</a:t>
            </a:r>
            <a:r>
              <a:rPr lang="en-ID" sz="2000" dirty="0"/>
              <a:t> kami </a:t>
            </a:r>
            <a:r>
              <a:rPr lang="en-ID" sz="2000" dirty="0" err="1"/>
              <a:t>menerapkan</a:t>
            </a:r>
            <a:r>
              <a:rPr lang="en-ID" sz="2000" dirty="0"/>
              <a:t> golden rules of interface design pada </a:t>
            </a:r>
            <a:r>
              <a:rPr lang="en-ID" sz="2000" dirty="0" err="1"/>
              <a:t>aplikasi</a:t>
            </a:r>
            <a:r>
              <a:rPr lang="en-ID" sz="2000" dirty="0"/>
              <a:t>, </a:t>
            </a:r>
            <a:r>
              <a:rPr lang="en-ID" sz="2000" dirty="0" err="1"/>
              <a:t>seperti</a:t>
            </a:r>
            <a:r>
              <a:rPr lang="en-ID" sz="2000" dirty="0"/>
              <a:t> </a:t>
            </a:r>
            <a:r>
              <a:rPr lang="en-ID" sz="2000" dirty="0" err="1"/>
              <a:t>penggunaan</a:t>
            </a:r>
            <a:r>
              <a:rPr lang="en-ID" sz="2000" dirty="0"/>
              <a:t> </a:t>
            </a:r>
            <a:r>
              <a:rPr lang="en-ID" sz="2000" dirty="0" err="1"/>
              <a:t>warna</a:t>
            </a:r>
            <a:r>
              <a:rPr lang="en-ID" sz="2000" dirty="0"/>
              <a:t> dan font yang </a:t>
            </a:r>
            <a:r>
              <a:rPr lang="en-ID" sz="2000" dirty="0" err="1"/>
              <a:t>sesuai</a:t>
            </a:r>
            <a:r>
              <a:rPr lang="en-ID" sz="2000" dirty="0"/>
              <a:t> </a:t>
            </a:r>
            <a:r>
              <a:rPr lang="en-ID" sz="2000" dirty="0" err="1"/>
              <a:t>dengan</a:t>
            </a:r>
            <a:r>
              <a:rPr lang="en-ID" sz="2000" dirty="0"/>
              <a:t> branding guidelines </a:t>
            </a:r>
            <a:r>
              <a:rPr lang="en-ID" sz="2000" dirty="0" err="1"/>
              <a:t>Mandiri</a:t>
            </a:r>
            <a:r>
              <a:rPr lang="en-ID" sz="2000" dirty="0"/>
              <a:t>. </a:t>
            </a:r>
            <a:r>
              <a:rPr lang="en-ID" sz="2000" dirty="0" err="1"/>
              <a:t>Untuk</a:t>
            </a:r>
            <a:r>
              <a:rPr lang="en-ID" sz="2000" dirty="0"/>
              <a:t> API-</a:t>
            </a:r>
            <a:r>
              <a:rPr lang="en-ID" sz="2000" dirty="0" err="1"/>
              <a:t>nya</a:t>
            </a:r>
            <a:r>
              <a:rPr lang="en-ID" sz="2000" dirty="0"/>
              <a:t>, kami </a:t>
            </a:r>
            <a:r>
              <a:rPr lang="en-ID" sz="2000" dirty="0" err="1"/>
              <a:t>menggunakan</a:t>
            </a:r>
            <a:r>
              <a:rPr lang="en-ID" sz="2000" dirty="0"/>
              <a:t> Retrofit, dan </a:t>
            </a:r>
            <a:r>
              <a:rPr lang="en-ID" sz="2000" dirty="0" err="1"/>
              <a:t>sumber</a:t>
            </a:r>
            <a:r>
              <a:rPr lang="en-ID" sz="2000" dirty="0"/>
              <a:t> </a:t>
            </a:r>
            <a:r>
              <a:rPr lang="en-ID" sz="2000" dirty="0" err="1"/>
              <a:t>datanya</a:t>
            </a:r>
            <a:r>
              <a:rPr lang="en-ID" sz="2000" dirty="0"/>
              <a:t> </a:t>
            </a:r>
            <a:r>
              <a:rPr lang="en-ID" sz="2000" dirty="0" err="1"/>
              <a:t>diambil</a:t>
            </a:r>
            <a:r>
              <a:rPr lang="en-ID" sz="2000" dirty="0"/>
              <a:t> </a:t>
            </a:r>
            <a:r>
              <a:rPr lang="en-ID" sz="2000" dirty="0" err="1"/>
              <a:t>dari</a:t>
            </a:r>
            <a:r>
              <a:rPr lang="en-ID" sz="2000" dirty="0"/>
              <a:t> https://newsapi.org/.</a:t>
            </a:r>
            <a:endParaRPr lang="en-ID" sz="1400" dirty="0"/>
          </a:p>
        </p:txBody>
      </p:sp>
      <p:pic>
        <p:nvPicPr>
          <p:cNvPr id="261" name="Google Shape;261;p4"/>
          <p:cNvPicPr preferRelativeResize="0"/>
          <p:nvPr/>
        </p:nvPicPr>
        <p:blipFill>
          <a:blip r:embed="rId3">
            <a:alphaModFix/>
          </a:blip>
          <a:stretch>
            <a:fillRect/>
          </a:stretch>
        </p:blipFill>
        <p:spPr>
          <a:xfrm>
            <a:off x="9834704" y="347574"/>
            <a:ext cx="2123774" cy="67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dirty="0"/>
              <a:t>DEMO APLIKASI</a:t>
            </a:r>
            <a:endParaRPr dirty="0"/>
          </a:p>
        </p:txBody>
      </p:sp>
      <p:sp>
        <p:nvSpPr>
          <p:cNvPr id="267" name="Google Shape;267;p5"/>
          <p:cNvSpPr txBox="1">
            <a:spLocks noGrp="1"/>
          </p:cNvSpPr>
          <p:nvPr>
            <p:ph type="body" idx="1"/>
          </p:nvPr>
        </p:nvSpPr>
        <p:spPr>
          <a:xfrm>
            <a:off x="4224528" y="5553114"/>
            <a:ext cx="6766560" cy="84768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accent6"/>
              </a:buClr>
              <a:buSzPts val="1500"/>
              <a:buNone/>
            </a:pPr>
            <a:r>
              <a:rPr lang="en-ID" sz="1800" dirty="0" err="1"/>
              <a:t>Pertama</a:t>
            </a:r>
            <a:r>
              <a:rPr lang="en-ID" sz="1800" dirty="0"/>
              <a:t>, </a:t>
            </a:r>
            <a:r>
              <a:rPr lang="en-ID" sz="1800" dirty="0" err="1"/>
              <a:t>saya</a:t>
            </a:r>
            <a:r>
              <a:rPr lang="en-ID" sz="1800" dirty="0"/>
              <a:t> </a:t>
            </a:r>
            <a:r>
              <a:rPr lang="en-ID" sz="1800" dirty="0" err="1"/>
              <a:t>menyiapkan</a:t>
            </a:r>
            <a:r>
              <a:rPr lang="en-ID" sz="1800" dirty="0"/>
              <a:t> </a:t>
            </a:r>
            <a:r>
              <a:rPr lang="en-ID" sz="1800" dirty="0" err="1"/>
              <a:t>dependensi</a:t>
            </a:r>
            <a:r>
              <a:rPr lang="en-ID" sz="1800" dirty="0"/>
              <a:t> pada file </a:t>
            </a:r>
            <a:r>
              <a:rPr lang="en-ID" sz="1800" dirty="0" err="1"/>
              <a:t>gradle.kts</a:t>
            </a:r>
            <a:r>
              <a:rPr lang="en-ID" sz="1800" dirty="0"/>
              <a:t> (module), </a:t>
            </a:r>
            <a:r>
              <a:rPr lang="en-ID" sz="1800" dirty="0" err="1"/>
              <a:t>termasuk</a:t>
            </a:r>
            <a:r>
              <a:rPr lang="en-ID" sz="1800" dirty="0"/>
              <a:t> library Retrofit yang </a:t>
            </a:r>
            <a:r>
              <a:rPr lang="en-ID" sz="1800" dirty="0" err="1"/>
              <a:t>nantinya</a:t>
            </a:r>
            <a:r>
              <a:rPr lang="en-ID" sz="1800" dirty="0"/>
              <a:t> </a:t>
            </a:r>
            <a:r>
              <a:rPr lang="en-ID" sz="1800" dirty="0" err="1"/>
              <a:t>akan</a:t>
            </a:r>
            <a:r>
              <a:rPr lang="en-ID" sz="1800" dirty="0"/>
              <a:t> </a:t>
            </a:r>
            <a:r>
              <a:rPr lang="en-ID" sz="1800" dirty="0" err="1"/>
              <a:t>digunakan</a:t>
            </a:r>
            <a:r>
              <a:rPr lang="en-ID" sz="1800" dirty="0"/>
              <a:t> </a:t>
            </a:r>
            <a:r>
              <a:rPr lang="en-ID" sz="1800" dirty="0" err="1"/>
              <a:t>untuk</a:t>
            </a:r>
            <a:r>
              <a:rPr lang="en-ID" sz="1800" dirty="0"/>
              <a:t> </a:t>
            </a:r>
            <a:r>
              <a:rPr lang="en-ID" sz="1800" dirty="0" err="1"/>
              <a:t>keperluan</a:t>
            </a:r>
            <a:r>
              <a:rPr lang="en-ID" sz="1800" dirty="0"/>
              <a:t> API pada </a:t>
            </a:r>
            <a:r>
              <a:rPr lang="en-ID" sz="1800" dirty="0" err="1"/>
              <a:t>aplikasi</a:t>
            </a:r>
            <a:r>
              <a:rPr lang="en-ID" sz="1800" dirty="0"/>
              <a:t>.</a:t>
            </a:r>
            <a:endParaRPr sz="1800" dirty="0"/>
          </a:p>
        </p:txBody>
      </p:sp>
      <p:sp>
        <p:nvSpPr>
          <p:cNvPr id="268" name="Google Shape;268;p5"/>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pic>
        <p:nvPicPr>
          <p:cNvPr id="270" name="Google Shape;270;p5"/>
          <p:cNvPicPr preferRelativeResize="0"/>
          <p:nvPr/>
        </p:nvPicPr>
        <p:blipFill>
          <a:blip r:embed="rId3">
            <a:alphaModFix/>
          </a:blip>
          <a:stretch>
            <a:fillRect/>
          </a:stretch>
        </p:blipFill>
        <p:spPr>
          <a:xfrm>
            <a:off x="9834704" y="347574"/>
            <a:ext cx="2123774" cy="675200"/>
          </a:xfrm>
          <a:prstGeom prst="rect">
            <a:avLst/>
          </a:prstGeom>
          <a:noFill/>
          <a:ln>
            <a:noFill/>
          </a:ln>
        </p:spPr>
      </p:pic>
      <p:pic>
        <p:nvPicPr>
          <p:cNvPr id="3" name="Picture 2">
            <a:extLst>
              <a:ext uri="{FF2B5EF4-FFF2-40B4-BE49-F238E27FC236}">
                <a16:creationId xmlns:a16="http://schemas.microsoft.com/office/drawing/2014/main" id="{49244250-522D-6FC5-FAFB-B80B9E443E3A}"/>
              </a:ext>
            </a:extLst>
          </p:cNvPr>
          <p:cNvPicPr>
            <a:picLocks noChangeAspect="1"/>
          </p:cNvPicPr>
          <p:nvPr/>
        </p:nvPicPr>
        <p:blipFill>
          <a:blip r:embed="rId4"/>
          <a:stretch>
            <a:fillRect/>
          </a:stretch>
        </p:blipFill>
        <p:spPr>
          <a:xfrm>
            <a:off x="4286226" y="3253995"/>
            <a:ext cx="5548478" cy="20900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
          <p:cNvSpPr txBox="1">
            <a:spLocks noGrp="1"/>
          </p:cNvSpPr>
          <p:nvPr>
            <p:ph type="title"/>
          </p:nvPr>
        </p:nvSpPr>
        <p:spPr>
          <a:xfrm>
            <a:off x="4224528" y="1132400"/>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dirty="0"/>
              <a:t>DEMO APLIKASI</a:t>
            </a:r>
            <a:endParaRPr dirty="0"/>
          </a:p>
        </p:txBody>
      </p:sp>
      <p:sp>
        <p:nvSpPr>
          <p:cNvPr id="267" name="Google Shape;267;p5"/>
          <p:cNvSpPr txBox="1">
            <a:spLocks noGrp="1"/>
          </p:cNvSpPr>
          <p:nvPr>
            <p:ph type="body" idx="1"/>
          </p:nvPr>
        </p:nvSpPr>
        <p:spPr>
          <a:xfrm>
            <a:off x="4224528" y="5401521"/>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accent6"/>
              </a:buClr>
              <a:buSzPts val="1500"/>
              <a:buNone/>
            </a:pPr>
            <a:r>
              <a:rPr lang="en-ID" sz="1800" dirty="0" err="1"/>
              <a:t>kemudian</a:t>
            </a:r>
            <a:r>
              <a:rPr lang="en-ID" sz="1800" dirty="0"/>
              <a:t>, </a:t>
            </a:r>
            <a:r>
              <a:rPr lang="en-ID" sz="1800" dirty="0" err="1"/>
              <a:t>saya</a:t>
            </a:r>
            <a:r>
              <a:rPr lang="en-ID" sz="1800" dirty="0"/>
              <a:t> </a:t>
            </a:r>
            <a:r>
              <a:rPr lang="en-ID" sz="1800" dirty="0" err="1"/>
              <a:t>menyiapkan</a:t>
            </a:r>
            <a:r>
              <a:rPr lang="en-ID" sz="1800" dirty="0"/>
              <a:t> plugin </a:t>
            </a:r>
            <a:r>
              <a:rPr lang="en-ID" sz="1800" dirty="0" err="1"/>
              <a:t>untuk</a:t>
            </a:r>
            <a:r>
              <a:rPr lang="en-ID" sz="1800" dirty="0"/>
              <a:t> </a:t>
            </a:r>
            <a:r>
              <a:rPr lang="en-ID" sz="1800" dirty="0" err="1"/>
              <a:t>melakukan</a:t>
            </a:r>
            <a:r>
              <a:rPr lang="en-ID" sz="1800" dirty="0"/>
              <a:t> </a:t>
            </a:r>
            <a:r>
              <a:rPr lang="en-ID" sz="1800" dirty="0" err="1"/>
              <a:t>konversi</a:t>
            </a:r>
            <a:r>
              <a:rPr lang="en-ID" sz="1800" dirty="0"/>
              <a:t> JSON </a:t>
            </a:r>
            <a:r>
              <a:rPr lang="en-ID" sz="1800" dirty="0" err="1"/>
              <a:t>menjadi</a:t>
            </a:r>
            <a:r>
              <a:rPr lang="en-ID" sz="1800" dirty="0"/>
              <a:t> </a:t>
            </a:r>
            <a:r>
              <a:rPr lang="en-ID" sz="1800" dirty="0" err="1"/>
              <a:t>kelas</a:t>
            </a:r>
            <a:r>
              <a:rPr lang="en-ID" sz="1800" dirty="0"/>
              <a:t> Kotlin, yang </a:t>
            </a:r>
            <a:r>
              <a:rPr lang="en-ID" sz="1800" dirty="0" err="1"/>
              <a:t>mempercepat</a:t>
            </a:r>
            <a:r>
              <a:rPr lang="en-ID" sz="1800" dirty="0"/>
              <a:t> </a:t>
            </a:r>
            <a:r>
              <a:rPr lang="en-ID" sz="1800" dirty="0" err="1"/>
              <a:t>pengerjaan</a:t>
            </a:r>
            <a:r>
              <a:rPr lang="en-ID" sz="1800" dirty="0"/>
              <a:t>.</a:t>
            </a:r>
            <a:endParaRPr sz="1800" dirty="0"/>
          </a:p>
        </p:txBody>
      </p:sp>
      <p:sp>
        <p:nvSpPr>
          <p:cNvPr id="268" name="Google Shape;268;p5"/>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pic>
        <p:nvPicPr>
          <p:cNvPr id="270" name="Google Shape;270;p5"/>
          <p:cNvPicPr preferRelativeResize="0"/>
          <p:nvPr/>
        </p:nvPicPr>
        <p:blipFill>
          <a:blip r:embed="rId3">
            <a:alphaModFix/>
          </a:blip>
          <a:stretch>
            <a:fillRect/>
          </a:stretch>
        </p:blipFill>
        <p:spPr>
          <a:xfrm>
            <a:off x="9834704" y="347574"/>
            <a:ext cx="2123774" cy="675200"/>
          </a:xfrm>
          <a:prstGeom prst="rect">
            <a:avLst/>
          </a:prstGeom>
          <a:noFill/>
          <a:ln>
            <a:noFill/>
          </a:ln>
        </p:spPr>
      </p:pic>
      <p:pic>
        <p:nvPicPr>
          <p:cNvPr id="4" name="Picture 3">
            <a:extLst>
              <a:ext uri="{FF2B5EF4-FFF2-40B4-BE49-F238E27FC236}">
                <a16:creationId xmlns:a16="http://schemas.microsoft.com/office/drawing/2014/main" id="{E3949BA5-3CD2-C856-55AB-87E7D55DC628}"/>
              </a:ext>
            </a:extLst>
          </p:cNvPr>
          <p:cNvPicPr>
            <a:picLocks noChangeAspect="1"/>
          </p:cNvPicPr>
          <p:nvPr/>
        </p:nvPicPr>
        <p:blipFill>
          <a:blip r:embed="rId4"/>
          <a:stretch>
            <a:fillRect/>
          </a:stretch>
        </p:blipFill>
        <p:spPr>
          <a:xfrm>
            <a:off x="4369558" y="2197356"/>
            <a:ext cx="4233715" cy="2907305"/>
          </a:xfrm>
          <a:prstGeom prst="rect">
            <a:avLst/>
          </a:prstGeom>
        </p:spPr>
      </p:pic>
    </p:spTree>
    <p:extLst>
      <p:ext uri="{BB962C8B-B14F-4D97-AF65-F5344CB8AC3E}">
        <p14:creationId xmlns:p14="http://schemas.microsoft.com/office/powerpoint/2010/main" val="145823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
          <p:cNvSpPr txBox="1">
            <a:spLocks noGrp="1"/>
          </p:cNvSpPr>
          <p:nvPr>
            <p:ph type="title"/>
          </p:nvPr>
        </p:nvSpPr>
        <p:spPr>
          <a:xfrm>
            <a:off x="4224528" y="1354667"/>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dirty="0"/>
              <a:t>DEMO APLIKASI</a:t>
            </a:r>
            <a:endParaRPr dirty="0"/>
          </a:p>
        </p:txBody>
      </p:sp>
      <p:sp>
        <p:nvSpPr>
          <p:cNvPr id="267" name="Google Shape;267;p5"/>
          <p:cNvSpPr txBox="1">
            <a:spLocks noGrp="1"/>
          </p:cNvSpPr>
          <p:nvPr>
            <p:ph type="body" idx="1"/>
          </p:nvPr>
        </p:nvSpPr>
        <p:spPr>
          <a:xfrm>
            <a:off x="4224528" y="5410762"/>
            <a:ext cx="6766560" cy="10996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accent6"/>
              </a:buClr>
              <a:buSzPts val="1500"/>
              <a:buNone/>
            </a:pPr>
            <a:r>
              <a:rPr lang="en-ID" sz="1800" dirty="0"/>
              <a:t>Langkah </a:t>
            </a:r>
            <a:r>
              <a:rPr lang="en-ID" sz="1800" dirty="0" err="1"/>
              <a:t>awal</a:t>
            </a:r>
            <a:r>
              <a:rPr lang="en-ID" sz="1800" dirty="0"/>
              <a:t> </a:t>
            </a:r>
            <a:r>
              <a:rPr lang="en-ID" sz="1800" dirty="0" err="1"/>
              <a:t>adalah</a:t>
            </a:r>
            <a:r>
              <a:rPr lang="en-ID" sz="1800" dirty="0"/>
              <a:t> login </a:t>
            </a:r>
            <a:r>
              <a:rPr lang="en-ID" sz="1800" dirty="0" err="1"/>
              <a:t>ke</a:t>
            </a:r>
            <a:r>
              <a:rPr lang="en-ID" sz="1800" dirty="0"/>
              <a:t> website https://newsapi.org/, </a:t>
            </a:r>
            <a:r>
              <a:rPr lang="en-ID" sz="1800" dirty="0" err="1"/>
              <a:t>kemudian</a:t>
            </a:r>
            <a:r>
              <a:rPr lang="en-ID" sz="1800" dirty="0"/>
              <a:t> </a:t>
            </a:r>
            <a:r>
              <a:rPr lang="en-ID" sz="1800" dirty="0" err="1"/>
              <a:t>klik</a:t>
            </a:r>
            <a:r>
              <a:rPr lang="en-ID" sz="1800" dirty="0"/>
              <a:t> "Get API Key" </a:t>
            </a:r>
            <a:r>
              <a:rPr lang="en-ID" sz="1800" dirty="0" err="1"/>
              <a:t>untuk</a:t>
            </a:r>
            <a:r>
              <a:rPr lang="en-ID" sz="1800" dirty="0"/>
              <a:t> </a:t>
            </a:r>
            <a:r>
              <a:rPr lang="en-ID" sz="1800" dirty="0" err="1"/>
              <a:t>mendapatkan</a:t>
            </a:r>
            <a:r>
              <a:rPr lang="en-ID" sz="1800" dirty="0"/>
              <a:t> </a:t>
            </a:r>
            <a:r>
              <a:rPr lang="en-ID" sz="1800" dirty="0" err="1"/>
              <a:t>kunci</a:t>
            </a:r>
            <a:r>
              <a:rPr lang="en-ID" sz="1800" dirty="0"/>
              <a:t> API-</a:t>
            </a:r>
            <a:r>
              <a:rPr lang="en-ID" sz="1800" dirty="0" err="1"/>
              <a:t>nya</a:t>
            </a:r>
            <a:r>
              <a:rPr lang="en-ID" sz="1800" dirty="0"/>
              <a:t>. </a:t>
            </a:r>
            <a:r>
              <a:rPr lang="en-ID" sz="1800" dirty="0" err="1"/>
              <a:t>Setelah</a:t>
            </a:r>
            <a:r>
              <a:rPr lang="en-ID" sz="1800" dirty="0"/>
              <a:t> </a:t>
            </a:r>
            <a:r>
              <a:rPr lang="en-ID" sz="1800" dirty="0" err="1"/>
              <a:t>itu</a:t>
            </a:r>
            <a:r>
              <a:rPr lang="en-ID" sz="1800" dirty="0"/>
              <a:t>, </a:t>
            </a:r>
            <a:r>
              <a:rPr lang="en-ID" sz="1800" dirty="0" err="1"/>
              <a:t>masuk</a:t>
            </a:r>
            <a:r>
              <a:rPr lang="en-ID" sz="1800" dirty="0"/>
              <a:t> </a:t>
            </a:r>
            <a:r>
              <a:rPr lang="en-ID" sz="1800" dirty="0" err="1"/>
              <a:t>ke</a:t>
            </a:r>
            <a:r>
              <a:rPr lang="en-ID" sz="1800" dirty="0"/>
              <a:t> menu "Get Started" dan </a:t>
            </a:r>
            <a:r>
              <a:rPr lang="en-ID" sz="1800" dirty="0" err="1"/>
              <a:t>klik</a:t>
            </a:r>
            <a:r>
              <a:rPr lang="en-ID" sz="1800" dirty="0"/>
              <a:t> </a:t>
            </a:r>
            <a:r>
              <a:rPr lang="en-ID" sz="1800" dirty="0" err="1"/>
              <a:t>bagian</a:t>
            </a:r>
            <a:r>
              <a:rPr lang="en-ID" sz="1800" dirty="0"/>
              <a:t> menu "Top Headlines" </a:t>
            </a:r>
            <a:r>
              <a:rPr lang="en-ID" sz="1800" dirty="0" err="1"/>
              <a:t>untuk</a:t>
            </a:r>
            <a:r>
              <a:rPr lang="en-ID" sz="1800" dirty="0"/>
              <a:t> </a:t>
            </a:r>
            <a:r>
              <a:rPr lang="en-ID" sz="1800" dirty="0" err="1"/>
              <a:t>menyalin</a:t>
            </a:r>
            <a:r>
              <a:rPr lang="en-ID" sz="1800" dirty="0"/>
              <a:t> link JSON-</a:t>
            </a:r>
            <a:r>
              <a:rPr lang="en-ID" sz="1800" dirty="0" err="1"/>
              <a:t>nya</a:t>
            </a:r>
            <a:r>
              <a:rPr lang="en-ID" sz="1800" dirty="0"/>
              <a:t>.</a:t>
            </a:r>
            <a:endParaRPr sz="1800" dirty="0"/>
          </a:p>
        </p:txBody>
      </p:sp>
      <p:sp>
        <p:nvSpPr>
          <p:cNvPr id="268" name="Google Shape;268;p5"/>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pic>
        <p:nvPicPr>
          <p:cNvPr id="270" name="Google Shape;270;p5"/>
          <p:cNvPicPr preferRelativeResize="0"/>
          <p:nvPr/>
        </p:nvPicPr>
        <p:blipFill>
          <a:blip r:embed="rId3">
            <a:alphaModFix/>
          </a:blip>
          <a:stretch>
            <a:fillRect/>
          </a:stretch>
        </p:blipFill>
        <p:spPr>
          <a:xfrm>
            <a:off x="9834704" y="347574"/>
            <a:ext cx="2123774" cy="675200"/>
          </a:xfrm>
          <a:prstGeom prst="rect">
            <a:avLst/>
          </a:prstGeom>
          <a:noFill/>
          <a:ln>
            <a:noFill/>
          </a:ln>
        </p:spPr>
      </p:pic>
      <p:pic>
        <p:nvPicPr>
          <p:cNvPr id="5" name="Picture 4">
            <a:extLst>
              <a:ext uri="{FF2B5EF4-FFF2-40B4-BE49-F238E27FC236}">
                <a16:creationId xmlns:a16="http://schemas.microsoft.com/office/drawing/2014/main" id="{010AC47C-2B2E-6848-33C6-2D229297F216}"/>
              </a:ext>
            </a:extLst>
          </p:cNvPr>
          <p:cNvPicPr>
            <a:picLocks noChangeAspect="1"/>
          </p:cNvPicPr>
          <p:nvPr/>
        </p:nvPicPr>
        <p:blipFill>
          <a:blip r:embed="rId4"/>
          <a:stretch>
            <a:fillRect/>
          </a:stretch>
        </p:blipFill>
        <p:spPr>
          <a:xfrm>
            <a:off x="3578200" y="2171901"/>
            <a:ext cx="4029608" cy="1148018"/>
          </a:xfrm>
          <a:prstGeom prst="rect">
            <a:avLst/>
          </a:prstGeom>
          <a:ln>
            <a:solidFill>
              <a:schemeClr val="tx1"/>
            </a:solidFill>
          </a:ln>
        </p:spPr>
      </p:pic>
      <p:pic>
        <p:nvPicPr>
          <p:cNvPr id="7" name="Picture 6">
            <a:extLst>
              <a:ext uri="{FF2B5EF4-FFF2-40B4-BE49-F238E27FC236}">
                <a16:creationId xmlns:a16="http://schemas.microsoft.com/office/drawing/2014/main" id="{2369CBB1-DDC3-6B21-6825-017FD8A031B0}"/>
              </a:ext>
            </a:extLst>
          </p:cNvPr>
          <p:cNvPicPr>
            <a:picLocks noChangeAspect="1"/>
          </p:cNvPicPr>
          <p:nvPr/>
        </p:nvPicPr>
        <p:blipFill>
          <a:blip r:embed="rId5"/>
          <a:stretch>
            <a:fillRect/>
          </a:stretch>
        </p:blipFill>
        <p:spPr>
          <a:xfrm>
            <a:off x="7819900" y="2842953"/>
            <a:ext cx="4029608" cy="2029840"/>
          </a:xfrm>
          <a:prstGeom prst="rect">
            <a:avLst/>
          </a:prstGeom>
          <a:ln>
            <a:solidFill>
              <a:schemeClr val="tx1">
                <a:lumMod val="95000"/>
                <a:lumOff val="5000"/>
              </a:schemeClr>
            </a:solidFill>
          </a:ln>
        </p:spPr>
      </p:pic>
      <p:pic>
        <p:nvPicPr>
          <p:cNvPr id="9" name="Picture 8">
            <a:extLst>
              <a:ext uri="{FF2B5EF4-FFF2-40B4-BE49-F238E27FC236}">
                <a16:creationId xmlns:a16="http://schemas.microsoft.com/office/drawing/2014/main" id="{5160FC5E-5717-80DF-485F-746270A2E82C}"/>
              </a:ext>
            </a:extLst>
          </p:cNvPr>
          <p:cNvPicPr>
            <a:picLocks noChangeAspect="1"/>
          </p:cNvPicPr>
          <p:nvPr/>
        </p:nvPicPr>
        <p:blipFill>
          <a:blip r:embed="rId6"/>
          <a:stretch>
            <a:fillRect/>
          </a:stretch>
        </p:blipFill>
        <p:spPr>
          <a:xfrm>
            <a:off x="4060140" y="3429000"/>
            <a:ext cx="3547668" cy="1840422"/>
          </a:xfrm>
          <a:prstGeom prst="rect">
            <a:avLst/>
          </a:prstGeom>
          <a:ln>
            <a:solidFill>
              <a:schemeClr val="tx1"/>
            </a:solidFill>
          </a:ln>
        </p:spPr>
      </p:pic>
    </p:spTree>
    <p:extLst>
      <p:ext uri="{BB962C8B-B14F-4D97-AF65-F5344CB8AC3E}">
        <p14:creationId xmlns:p14="http://schemas.microsoft.com/office/powerpoint/2010/main" val="23981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
          <p:cNvSpPr txBox="1">
            <a:spLocks noGrp="1"/>
          </p:cNvSpPr>
          <p:nvPr>
            <p:ph type="title"/>
          </p:nvPr>
        </p:nvSpPr>
        <p:spPr>
          <a:xfrm>
            <a:off x="4224528" y="1211535"/>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dirty="0"/>
              <a:t>DEMO APLIKASI</a:t>
            </a:r>
            <a:endParaRPr dirty="0"/>
          </a:p>
        </p:txBody>
      </p:sp>
      <p:sp>
        <p:nvSpPr>
          <p:cNvPr id="267" name="Google Shape;267;p5"/>
          <p:cNvSpPr txBox="1">
            <a:spLocks noGrp="1"/>
          </p:cNvSpPr>
          <p:nvPr>
            <p:ph type="body" idx="1"/>
          </p:nvPr>
        </p:nvSpPr>
        <p:spPr>
          <a:xfrm>
            <a:off x="4224528" y="5291089"/>
            <a:ext cx="6766560" cy="6321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500"/>
              <a:buNone/>
            </a:pPr>
            <a:r>
              <a:rPr lang="en-ID" sz="1800" dirty="0"/>
              <a:t>Buat model data </a:t>
            </a:r>
            <a:r>
              <a:rPr lang="en-ID" sz="1800" dirty="0" err="1"/>
              <a:t>menggunakan</a:t>
            </a:r>
            <a:r>
              <a:rPr lang="en-ID" sz="1800" dirty="0"/>
              <a:t> plugin </a:t>
            </a:r>
            <a:r>
              <a:rPr lang="en-ID" sz="1800" dirty="0" err="1"/>
              <a:t>untuk</a:t>
            </a:r>
            <a:r>
              <a:rPr lang="en-ID" sz="1800" dirty="0"/>
              <a:t> </a:t>
            </a:r>
            <a:r>
              <a:rPr lang="en-ID" sz="1800" dirty="0" err="1"/>
              <a:t>mengonversi</a:t>
            </a:r>
            <a:r>
              <a:rPr lang="en-ID" sz="1800" dirty="0"/>
              <a:t> JSON </a:t>
            </a:r>
            <a:r>
              <a:rPr lang="en-ID" sz="1800" dirty="0" err="1"/>
              <a:t>menjadi</a:t>
            </a:r>
            <a:r>
              <a:rPr lang="en-ID" sz="1800" dirty="0"/>
              <a:t> </a:t>
            </a:r>
            <a:r>
              <a:rPr lang="en-ID" sz="1800" dirty="0" err="1"/>
              <a:t>kelas</a:t>
            </a:r>
            <a:r>
              <a:rPr lang="en-ID" sz="1800" dirty="0"/>
              <a:t> Kotlin. </a:t>
            </a:r>
            <a:r>
              <a:rPr lang="en-ID" sz="1800" dirty="0" err="1"/>
              <a:t>Salin</a:t>
            </a:r>
            <a:r>
              <a:rPr lang="en-ID" sz="1800" dirty="0"/>
              <a:t> </a:t>
            </a:r>
            <a:r>
              <a:rPr lang="en-ID" sz="1800" dirty="0" err="1"/>
              <a:t>sumber</a:t>
            </a:r>
            <a:r>
              <a:rPr lang="en-ID" sz="1800" dirty="0"/>
              <a:t> JSON dan </a:t>
            </a:r>
            <a:r>
              <a:rPr lang="en-ID" sz="1800" dirty="0" err="1"/>
              <a:t>masukkan</a:t>
            </a:r>
            <a:r>
              <a:rPr lang="en-ID" sz="1800" dirty="0"/>
              <a:t> </a:t>
            </a:r>
            <a:r>
              <a:rPr lang="en-ID" sz="1800" dirty="0" err="1"/>
              <a:t>ke</a:t>
            </a:r>
            <a:r>
              <a:rPr lang="en-ID" sz="1800" dirty="0"/>
              <a:t> </a:t>
            </a:r>
            <a:r>
              <a:rPr lang="en-ID" sz="1800" dirty="0" err="1"/>
              <a:t>dalam</a:t>
            </a:r>
            <a:r>
              <a:rPr lang="en-ID" sz="1800" dirty="0"/>
              <a:t> plugin, </a:t>
            </a:r>
            <a:r>
              <a:rPr lang="en-ID" sz="1800" dirty="0" err="1"/>
              <a:t>lalu</a:t>
            </a:r>
            <a:r>
              <a:rPr lang="en-ID" sz="1800" dirty="0"/>
              <a:t> </a:t>
            </a:r>
            <a:r>
              <a:rPr lang="en-ID" sz="1800" dirty="0" err="1"/>
              <a:t>konversi</a:t>
            </a:r>
            <a:r>
              <a:rPr lang="en-ID" sz="1800" dirty="0"/>
              <a:t>.</a:t>
            </a:r>
            <a:endParaRPr sz="1100" dirty="0"/>
          </a:p>
        </p:txBody>
      </p:sp>
      <p:sp>
        <p:nvSpPr>
          <p:cNvPr id="268" name="Google Shape;268;p5"/>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pic>
        <p:nvPicPr>
          <p:cNvPr id="270" name="Google Shape;270;p5"/>
          <p:cNvPicPr preferRelativeResize="0"/>
          <p:nvPr/>
        </p:nvPicPr>
        <p:blipFill>
          <a:blip r:embed="rId3">
            <a:alphaModFix/>
          </a:blip>
          <a:stretch>
            <a:fillRect/>
          </a:stretch>
        </p:blipFill>
        <p:spPr>
          <a:xfrm>
            <a:off x="9834704" y="347574"/>
            <a:ext cx="2123774" cy="675200"/>
          </a:xfrm>
          <a:prstGeom prst="rect">
            <a:avLst/>
          </a:prstGeom>
          <a:noFill/>
          <a:ln>
            <a:noFill/>
          </a:ln>
        </p:spPr>
      </p:pic>
      <p:pic>
        <p:nvPicPr>
          <p:cNvPr id="3" name="Picture 2">
            <a:extLst>
              <a:ext uri="{FF2B5EF4-FFF2-40B4-BE49-F238E27FC236}">
                <a16:creationId xmlns:a16="http://schemas.microsoft.com/office/drawing/2014/main" id="{E9831927-54B3-C6AF-2078-6ECA799F647F}"/>
              </a:ext>
            </a:extLst>
          </p:cNvPr>
          <p:cNvPicPr>
            <a:picLocks noChangeAspect="1"/>
          </p:cNvPicPr>
          <p:nvPr/>
        </p:nvPicPr>
        <p:blipFill>
          <a:blip r:embed="rId4"/>
          <a:stretch>
            <a:fillRect/>
          </a:stretch>
        </p:blipFill>
        <p:spPr>
          <a:xfrm>
            <a:off x="5689166" y="1979631"/>
            <a:ext cx="4053011" cy="2182065"/>
          </a:xfrm>
          <a:prstGeom prst="rect">
            <a:avLst/>
          </a:prstGeom>
          <a:ln>
            <a:solidFill>
              <a:schemeClr val="bg2"/>
            </a:solidFill>
          </a:ln>
        </p:spPr>
      </p:pic>
      <p:pic>
        <p:nvPicPr>
          <p:cNvPr id="7" name="Picture 6">
            <a:extLst>
              <a:ext uri="{FF2B5EF4-FFF2-40B4-BE49-F238E27FC236}">
                <a16:creationId xmlns:a16="http://schemas.microsoft.com/office/drawing/2014/main" id="{F48E2A16-859B-A316-F7A2-C70CA243DC4B}"/>
              </a:ext>
            </a:extLst>
          </p:cNvPr>
          <p:cNvPicPr>
            <a:picLocks noChangeAspect="1"/>
          </p:cNvPicPr>
          <p:nvPr/>
        </p:nvPicPr>
        <p:blipFill>
          <a:blip r:embed="rId5"/>
          <a:stretch>
            <a:fillRect/>
          </a:stretch>
        </p:blipFill>
        <p:spPr>
          <a:xfrm>
            <a:off x="5721858" y="4254905"/>
            <a:ext cx="3771900" cy="942975"/>
          </a:xfrm>
          <a:prstGeom prst="rect">
            <a:avLst/>
          </a:prstGeom>
          <a:ln>
            <a:solidFill>
              <a:schemeClr val="tx1"/>
            </a:solidFill>
          </a:ln>
        </p:spPr>
      </p:pic>
    </p:spTree>
    <p:extLst>
      <p:ext uri="{BB962C8B-B14F-4D97-AF65-F5344CB8AC3E}">
        <p14:creationId xmlns:p14="http://schemas.microsoft.com/office/powerpoint/2010/main" val="400807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
          <p:cNvSpPr txBox="1">
            <a:spLocks noGrp="1"/>
          </p:cNvSpPr>
          <p:nvPr>
            <p:ph type="title"/>
          </p:nvPr>
        </p:nvSpPr>
        <p:spPr>
          <a:xfrm>
            <a:off x="4481980" y="1354667"/>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dirty="0"/>
              <a:t>DEMO APLIKASI</a:t>
            </a:r>
            <a:endParaRPr dirty="0"/>
          </a:p>
        </p:txBody>
      </p:sp>
      <p:sp>
        <p:nvSpPr>
          <p:cNvPr id="267" name="Google Shape;267;p5"/>
          <p:cNvSpPr txBox="1">
            <a:spLocks noGrp="1"/>
          </p:cNvSpPr>
          <p:nvPr>
            <p:ph type="body" idx="1"/>
          </p:nvPr>
        </p:nvSpPr>
        <p:spPr>
          <a:xfrm>
            <a:off x="4224528" y="4633282"/>
            <a:ext cx="7024012" cy="10484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500"/>
              <a:buNone/>
            </a:pPr>
            <a:r>
              <a:rPr lang="en-US" sz="1800" dirty="0" err="1"/>
              <a:t>Membuat</a:t>
            </a:r>
            <a:r>
              <a:rPr lang="en-US" sz="1800" dirty="0"/>
              <a:t> interface API. Interface </a:t>
            </a:r>
            <a:r>
              <a:rPr lang="en-US" sz="1800" dirty="0" err="1"/>
              <a:t>ini</a:t>
            </a:r>
            <a:r>
              <a:rPr lang="en-US" sz="1800" dirty="0"/>
              <a:t> </a:t>
            </a:r>
            <a:r>
              <a:rPr lang="en-US" sz="1800" dirty="0" err="1"/>
              <a:t>mendefinisikan</a:t>
            </a:r>
            <a:r>
              <a:rPr lang="en-US" sz="1800" dirty="0"/>
              <a:t> dua </a:t>
            </a:r>
            <a:r>
              <a:rPr lang="en-US" sz="1800" dirty="0" err="1"/>
              <a:t>fungsi</a:t>
            </a:r>
            <a:r>
              <a:rPr lang="en-US" sz="1800" dirty="0"/>
              <a:t> yang </a:t>
            </a:r>
            <a:r>
              <a:rPr lang="en-US" sz="1800" dirty="0" err="1"/>
              <a:t>akan</a:t>
            </a:r>
            <a:r>
              <a:rPr lang="en-US" sz="1800" dirty="0"/>
              <a:t> </a:t>
            </a:r>
            <a:r>
              <a:rPr lang="en-US" sz="1800" dirty="0" err="1"/>
              <a:t>digunakan</a:t>
            </a:r>
            <a:r>
              <a:rPr lang="en-US" sz="1800" dirty="0"/>
              <a:t> </a:t>
            </a:r>
            <a:r>
              <a:rPr lang="en-US" sz="1800" dirty="0" err="1"/>
              <a:t>untuk</a:t>
            </a:r>
            <a:r>
              <a:rPr lang="en-US" sz="1800" dirty="0"/>
              <a:t> </a:t>
            </a:r>
            <a:r>
              <a:rPr lang="en-US" sz="1800" dirty="0" err="1"/>
              <a:t>memanggil</a:t>
            </a:r>
            <a:r>
              <a:rPr lang="en-US" sz="1800" dirty="0"/>
              <a:t> endpoint API yang </a:t>
            </a:r>
            <a:r>
              <a:rPr lang="en-US" sz="1800" dirty="0" err="1"/>
              <a:t>berbeda</a:t>
            </a:r>
            <a:r>
              <a:rPr lang="en-US" sz="1800" dirty="0"/>
              <a:t>, </a:t>
            </a:r>
            <a:r>
              <a:rPr lang="en-US" sz="1800" dirty="0" err="1"/>
              <a:t>yaitu</a:t>
            </a:r>
            <a:r>
              <a:rPr lang="en-US" sz="1800" dirty="0"/>
              <a:t> </a:t>
            </a:r>
            <a:r>
              <a:rPr lang="en-US" sz="1800" dirty="0" err="1"/>
              <a:t>fungsi</a:t>
            </a:r>
            <a:r>
              <a:rPr lang="en-US" sz="1800" dirty="0"/>
              <a:t> </a:t>
            </a:r>
            <a:r>
              <a:rPr lang="en-US" sz="1800" dirty="0" err="1"/>
              <a:t>getHeadline</a:t>
            </a:r>
            <a:r>
              <a:rPr lang="en-US" sz="1800" dirty="0"/>
              <a:t> dan </a:t>
            </a:r>
            <a:r>
              <a:rPr lang="en-US" sz="1800" dirty="0" err="1"/>
              <a:t>fungsi</a:t>
            </a:r>
            <a:r>
              <a:rPr lang="en-US" sz="1800" dirty="0"/>
              <a:t> </a:t>
            </a:r>
            <a:r>
              <a:rPr lang="en-US" sz="1800" dirty="0" err="1"/>
              <a:t>searchForNews</a:t>
            </a:r>
            <a:r>
              <a:rPr lang="en-US" sz="1800" dirty="0"/>
              <a:t>.</a:t>
            </a:r>
            <a:endParaRPr lang="en-US" sz="1100" dirty="0"/>
          </a:p>
        </p:txBody>
      </p:sp>
      <p:sp>
        <p:nvSpPr>
          <p:cNvPr id="268" name="Google Shape;268;p5"/>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270" name="Google Shape;270;p5"/>
          <p:cNvPicPr preferRelativeResize="0"/>
          <p:nvPr/>
        </p:nvPicPr>
        <p:blipFill>
          <a:blip r:embed="rId3">
            <a:alphaModFix/>
          </a:blip>
          <a:stretch>
            <a:fillRect/>
          </a:stretch>
        </p:blipFill>
        <p:spPr>
          <a:xfrm>
            <a:off x="9834704" y="347574"/>
            <a:ext cx="2123774" cy="675200"/>
          </a:xfrm>
          <a:prstGeom prst="rect">
            <a:avLst/>
          </a:prstGeom>
          <a:noFill/>
          <a:ln>
            <a:noFill/>
          </a:ln>
        </p:spPr>
      </p:pic>
      <p:pic>
        <p:nvPicPr>
          <p:cNvPr id="3" name="Picture 2">
            <a:extLst>
              <a:ext uri="{FF2B5EF4-FFF2-40B4-BE49-F238E27FC236}">
                <a16:creationId xmlns:a16="http://schemas.microsoft.com/office/drawing/2014/main" id="{1042B2FC-5ECE-D716-5D46-389E7026E8DE}"/>
              </a:ext>
            </a:extLst>
          </p:cNvPr>
          <p:cNvPicPr>
            <a:picLocks noChangeAspect="1"/>
          </p:cNvPicPr>
          <p:nvPr/>
        </p:nvPicPr>
        <p:blipFill>
          <a:blip r:embed="rId4"/>
          <a:stretch>
            <a:fillRect/>
          </a:stretch>
        </p:blipFill>
        <p:spPr>
          <a:xfrm>
            <a:off x="4714043" y="2086540"/>
            <a:ext cx="4580878" cy="2272423"/>
          </a:xfrm>
          <a:prstGeom prst="rect">
            <a:avLst/>
          </a:prstGeom>
        </p:spPr>
      </p:pic>
    </p:spTree>
    <p:extLst>
      <p:ext uri="{BB962C8B-B14F-4D97-AF65-F5344CB8AC3E}">
        <p14:creationId xmlns:p14="http://schemas.microsoft.com/office/powerpoint/2010/main" val="62680764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426</Words>
  <Application>Microsoft Office PowerPoint</Application>
  <PresentationFormat>Widescreen</PresentationFormat>
  <Paragraphs>53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 Black</vt:lpstr>
      <vt:lpstr>EB Garamond</vt:lpstr>
      <vt:lpstr>Arial</vt:lpstr>
      <vt:lpstr>Office Theme</vt:lpstr>
      <vt:lpstr>MOBILE APPS DEVELOPER BANK MANDIRI </vt:lpstr>
      <vt:lpstr>CONTENT</vt:lpstr>
      <vt:lpstr>INTRODUCTION</vt:lpstr>
      <vt:lpstr>TENTANG TASK 5</vt:lpstr>
      <vt:lpstr>DEMO APLIKASI</vt:lpstr>
      <vt:lpstr>DEMO APLIKASI</vt:lpstr>
      <vt:lpstr>DEMO APLIKASI</vt:lpstr>
      <vt:lpstr>DEMO APLIKASI</vt:lpstr>
      <vt:lpstr>DEMO APLIKASI</vt:lpstr>
      <vt:lpstr>DEMO APLIKASI</vt:lpstr>
      <vt:lpstr>DEMO APLIKASI</vt:lpstr>
      <vt:lpstr>DEMO APLIKASI</vt:lpstr>
      <vt:lpstr>LINK VIDEO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Fikrullaily Uly Yachsyi - ASD</dc:creator>
  <cp:lastModifiedBy>geekscode</cp:lastModifiedBy>
  <cp:revision>3</cp:revision>
  <dcterms:created xsi:type="dcterms:W3CDTF">2022-12-21T12:51:28Z</dcterms:created>
  <dcterms:modified xsi:type="dcterms:W3CDTF">2024-06-03T14:55:36Z</dcterms:modified>
</cp:coreProperties>
</file>