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71" r:id="rId5"/>
    <p:sldId id="268" r:id="rId6"/>
    <p:sldId id="273" r:id="rId7"/>
    <p:sldId id="265" r:id="rId8"/>
    <p:sldId id="269" r:id="rId9"/>
    <p:sldId id="270" r:id="rId10"/>
    <p:sldId id="263" r:id="rId11"/>
    <p:sldId id="267" r:id="rId12"/>
    <p:sldId id="274" r:id="rId13"/>
    <p:sldId id="264" r:id="rId14"/>
    <p:sldId id="266" r:id="rId15"/>
    <p:sldId id="272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4E-46E3-9488-3F7397E7FE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4E-46E3-9488-3F7397E7FE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4E-46E3-9488-3F7397E7FE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2848496"/>
        <c:axId val="-163096000"/>
      </c:barChart>
      <c:catAx>
        <c:axId val="-8284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-163096000"/>
        <c:crosses val="autoZero"/>
        <c:auto val="1"/>
        <c:lblAlgn val="ctr"/>
        <c:lblOffset val="100"/>
        <c:noMultiLvlLbl val="0"/>
      </c:catAx>
      <c:valAx>
        <c:axId val="-163096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-8284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0900A3F-3D19-4DAB-ACB8-5841DC3ABF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8" r="207" b="50000"/>
          <a:stretch/>
        </p:blipFill>
        <p:spPr>
          <a:xfrm>
            <a:off x="-25296" y="-1"/>
            <a:ext cx="12217296" cy="25725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EF58FC-F5B5-49B6-BFFF-5BBA4FA2E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8" r="207" b="50000"/>
          <a:stretch/>
        </p:blipFill>
        <p:spPr>
          <a:xfrm rot="10800000">
            <a:off x="0" y="4285443"/>
            <a:ext cx="12217296" cy="257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9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37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3C9660-B4B7-45FD-9058-4A34A42B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975860-80C1-4F6A-BB2E-948654926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DA8C1-9D92-43FA-840D-5E847E8CD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CA3E-38A0-4A3F-8A1E-5F3914831D9F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2BD5A-DC8E-444F-8AB9-E4E94CC26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32B64-B2DC-4169-9169-DB6F919A3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44B87-AAF1-488F-AD18-CAFA34D7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54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稻壳儿原创设计师【幻雨工作室】_7">
            <a:extLst>
              <a:ext uri="{FF2B5EF4-FFF2-40B4-BE49-F238E27FC236}">
                <a16:creationId xmlns:a16="http://schemas.microsoft.com/office/drawing/2014/main" id="{B13BC471-04CC-4772-856C-A98C4312A973}"/>
              </a:ext>
            </a:extLst>
          </p:cNvPr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3719786" y="4734384"/>
            <a:ext cx="176176" cy="185698"/>
          </a:xfrm>
          <a:custGeom>
            <a:avLst/>
            <a:gdLst>
              <a:gd name="T0" fmla="*/ 90176 w 328"/>
              <a:gd name="T1" fmla="*/ 37515 h 347"/>
              <a:gd name="T2" fmla="*/ 51891 w 328"/>
              <a:gd name="T3" fmla="*/ 0 h 347"/>
              <a:gd name="T4" fmla="*/ 13922 w 328"/>
              <a:gd name="T5" fmla="*/ 37515 h 347"/>
              <a:gd name="T6" fmla="*/ 28477 w 328"/>
              <a:gd name="T7" fmla="*/ 67148 h 347"/>
              <a:gd name="T8" fmla="*/ 0 w 328"/>
              <a:gd name="T9" fmla="*/ 109392 h 347"/>
              <a:gd name="T10" fmla="*/ 5695 w 328"/>
              <a:gd name="T11" fmla="*/ 109392 h 347"/>
              <a:gd name="T12" fmla="*/ 34172 w 328"/>
              <a:gd name="T13" fmla="*/ 70616 h 347"/>
              <a:gd name="T14" fmla="*/ 51891 w 328"/>
              <a:gd name="T15" fmla="*/ 75030 h 347"/>
              <a:gd name="T16" fmla="*/ 68344 w 328"/>
              <a:gd name="T17" fmla="*/ 71562 h 347"/>
              <a:gd name="T18" fmla="*/ 72458 w 328"/>
              <a:gd name="T19" fmla="*/ 69040 h 347"/>
              <a:gd name="T20" fmla="*/ 75622 w 328"/>
              <a:gd name="T21" fmla="*/ 67148 h 347"/>
              <a:gd name="T22" fmla="*/ 90176 w 328"/>
              <a:gd name="T23" fmla="*/ 37515 h 347"/>
              <a:gd name="T24" fmla="*/ 51891 w 328"/>
              <a:gd name="T25" fmla="*/ 69040 h 347"/>
              <a:gd name="T26" fmla="*/ 19934 w 328"/>
              <a:gd name="T27" fmla="*/ 37515 h 347"/>
              <a:gd name="T28" fmla="*/ 51891 w 328"/>
              <a:gd name="T29" fmla="*/ 5990 h 347"/>
              <a:gd name="T30" fmla="*/ 83848 w 328"/>
              <a:gd name="T31" fmla="*/ 37515 h 347"/>
              <a:gd name="T32" fmla="*/ 51891 w 328"/>
              <a:gd name="T33" fmla="*/ 69040 h 347"/>
              <a:gd name="T34" fmla="*/ 84165 w 328"/>
              <a:gd name="T35" fmla="*/ 72508 h 347"/>
              <a:gd name="T36" fmla="*/ 84165 w 328"/>
              <a:gd name="T37" fmla="*/ 72823 h 347"/>
              <a:gd name="T38" fmla="*/ 81950 w 328"/>
              <a:gd name="T39" fmla="*/ 71562 h 347"/>
              <a:gd name="T40" fmla="*/ 78469 w 328"/>
              <a:gd name="T41" fmla="*/ 74399 h 347"/>
              <a:gd name="T42" fmla="*/ 80368 w 328"/>
              <a:gd name="T43" fmla="*/ 77236 h 347"/>
              <a:gd name="T44" fmla="*/ 80051 w 328"/>
              <a:gd name="T45" fmla="*/ 77236 h 347"/>
              <a:gd name="T46" fmla="*/ 96821 w 328"/>
              <a:gd name="T47" fmla="*/ 109392 h 347"/>
              <a:gd name="T48" fmla="*/ 103782 w 328"/>
              <a:gd name="T49" fmla="*/ 109392 h 347"/>
              <a:gd name="T50" fmla="*/ 84165 w 328"/>
              <a:gd name="T51" fmla="*/ 72508 h 347"/>
              <a:gd name="T52" fmla="*/ 84165 w 328"/>
              <a:gd name="T53" fmla="*/ 72508 h 347"/>
              <a:gd name="T54" fmla="*/ 84165 w 328"/>
              <a:gd name="T55" fmla="*/ 72508 h 34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28" h="347">
                <a:moveTo>
                  <a:pt x="285" y="119"/>
                </a:moveTo>
                <a:cubicBezTo>
                  <a:pt x="285" y="53"/>
                  <a:pt x="231" y="0"/>
                  <a:pt x="164" y="0"/>
                </a:cubicBezTo>
                <a:cubicBezTo>
                  <a:pt x="98" y="0"/>
                  <a:pt x="44" y="53"/>
                  <a:pt x="44" y="119"/>
                </a:cubicBezTo>
                <a:cubicBezTo>
                  <a:pt x="44" y="157"/>
                  <a:pt x="62" y="191"/>
                  <a:pt x="90" y="213"/>
                </a:cubicBezTo>
                <a:cubicBezTo>
                  <a:pt x="39" y="238"/>
                  <a:pt x="4" y="289"/>
                  <a:pt x="0" y="347"/>
                </a:cubicBezTo>
                <a:cubicBezTo>
                  <a:pt x="18" y="347"/>
                  <a:pt x="18" y="347"/>
                  <a:pt x="18" y="347"/>
                </a:cubicBezTo>
                <a:cubicBezTo>
                  <a:pt x="22" y="292"/>
                  <a:pt x="58" y="244"/>
                  <a:pt x="108" y="224"/>
                </a:cubicBezTo>
                <a:cubicBezTo>
                  <a:pt x="123" y="232"/>
                  <a:pt x="145" y="238"/>
                  <a:pt x="164" y="238"/>
                </a:cubicBezTo>
                <a:cubicBezTo>
                  <a:pt x="183" y="238"/>
                  <a:pt x="201" y="234"/>
                  <a:pt x="216" y="227"/>
                </a:cubicBezTo>
                <a:cubicBezTo>
                  <a:pt x="229" y="219"/>
                  <a:pt x="229" y="219"/>
                  <a:pt x="229" y="219"/>
                </a:cubicBezTo>
                <a:cubicBezTo>
                  <a:pt x="239" y="213"/>
                  <a:pt x="239" y="213"/>
                  <a:pt x="239" y="213"/>
                </a:cubicBezTo>
                <a:cubicBezTo>
                  <a:pt x="267" y="191"/>
                  <a:pt x="285" y="157"/>
                  <a:pt x="285" y="119"/>
                </a:cubicBezTo>
                <a:close/>
                <a:moveTo>
                  <a:pt x="164" y="219"/>
                </a:moveTo>
                <a:cubicBezTo>
                  <a:pt x="108" y="219"/>
                  <a:pt x="63" y="174"/>
                  <a:pt x="63" y="119"/>
                </a:cubicBezTo>
                <a:cubicBezTo>
                  <a:pt x="63" y="64"/>
                  <a:pt x="108" y="19"/>
                  <a:pt x="164" y="19"/>
                </a:cubicBezTo>
                <a:cubicBezTo>
                  <a:pt x="220" y="19"/>
                  <a:pt x="265" y="64"/>
                  <a:pt x="265" y="119"/>
                </a:cubicBezTo>
                <a:cubicBezTo>
                  <a:pt x="265" y="174"/>
                  <a:pt x="222" y="219"/>
                  <a:pt x="164" y="219"/>
                </a:cubicBezTo>
                <a:close/>
                <a:moveTo>
                  <a:pt x="266" y="230"/>
                </a:moveTo>
                <a:cubicBezTo>
                  <a:pt x="266" y="231"/>
                  <a:pt x="266" y="231"/>
                  <a:pt x="266" y="231"/>
                </a:cubicBezTo>
                <a:cubicBezTo>
                  <a:pt x="264" y="229"/>
                  <a:pt x="262" y="227"/>
                  <a:pt x="259" y="227"/>
                </a:cubicBezTo>
                <a:cubicBezTo>
                  <a:pt x="253" y="227"/>
                  <a:pt x="248" y="230"/>
                  <a:pt x="248" y="236"/>
                </a:cubicBezTo>
                <a:cubicBezTo>
                  <a:pt x="248" y="240"/>
                  <a:pt x="250" y="244"/>
                  <a:pt x="254" y="245"/>
                </a:cubicBezTo>
                <a:cubicBezTo>
                  <a:pt x="253" y="245"/>
                  <a:pt x="253" y="245"/>
                  <a:pt x="253" y="245"/>
                </a:cubicBezTo>
                <a:cubicBezTo>
                  <a:pt x="286" y="269"/>
                  <a:pt x="303" y="305"/>
                  <a:pt x="306" y="347"/>
                </a:cubicBezTo>
                <a:cubicBezTo>
                  <a:pt x="328" y="347"/>
                  <a:pt x="328" y="347"/>
                  <a:pt x="328" y="347"/>
                </a:cubicBezTo>
                <a:cubicBezTo>
                  <a:pt x="325" y="300"/>
                  <a:pt x="302" y="258"/>
                  <a:pt x="266" y="230"/>
                </a:cubicBezTo>
                <a:close/>
                <a:moveTo>
                  <a:pt x="266" y="230"/>
                </a:moveTo>
                <a:cubicBezTo>
                  <a:pt x="266" y="230"/>
                  <a:pt x="266" y="230"/>
                  <a:pt x="266" y="23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00">
              <a:solidFill>
                <a:srgbClr val="0022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稻壳儿原创设计师【幻雨工作室】_8">
            <a:extLst>
              <a:ext uri="{FF2B5EF4-FFF2-40B4-BE49-F238E27FC236}">
                <a16:creationId xmlns:a16="http://schemas.microsoft.com/office/drawing/2014/main" id="{EFA91CED-2BB0-4C10-BADE-7382327E7F7E}"/>
              </a:ext>
            </a:extLst>
          </p:cNvPr>
          <p:cNvSpPr txBox="1"/>
          <p:nvPr/>
        </p:nvSpPr>
        <p:spPr>
          <a:xfrm>
            <a:off x="2490753" y="2638307"/>
            <a:ext cx="7210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 Learning</a:t>
            </a:r>
            <a:endParaRPr lang="zh-CN" altLang="zh-CN" sz="6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稻壳儿原创设计师【幻雨工作室】_9">
            <a:extLst>
              <a:ext uri="{FF2B5EF4-FFF2-40B4-BE49-F238E27FC236}">
                <a16:creationId xmlns:a16="http://schemas.microsoft.com/office/drawing/2014/main" id="{CCA918C9-2CAB-42A8-B472-615E17BB3889}"/>
              </a:ext>
            </a:extLst>
          </p:cNvPr>
          <p:cNvSpPr/>
          <p:nvPr/>
        </p:nvSpPr>
        <p:spPr>
          <a:xfrm>
            <a:off x="2647378" y="3846698"/>
            <a:ext cx="68972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 Linyuan    School of Computer Science and Engineering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5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稻壳儿原创设计师【幻雨工作室】_1">
            <a:extLst>
              <a:ext uri="{FF2B5EF4-FFF2-40B4-BE49-F238E27FC236}">
                <a16:creationId xmlns:a16="http://schemas.microsoft.com/office/drawing/2014/main" id="{93A1D1DD-D8A1-4F7A-B1A4-19CC9CDDC684}"/>
              </a:ext>
            </a:extLst>
          </p:cNvPr>
          <p:cNvSpPr txBox="1"/>
          <p:nvPr/>
        </p:nvSpPr>
        <p:spPr>
          <a:xfrm>
            <a:off x="4028693" y="3410650"/>
            <a:ext cx="4134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添加您小标题</a:t>
            </a:r>
            <a:endParaRPr lang="en-US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稻壳儿原创设计师【幻雨工作室】_2">
            <a:extLst>
              <a:ext uri="{FF2B5EF4-FFF2-40B4-BE49-F238E27FC236}">
                <a16:creationId xmlns:a16="http://schemas.microsoft.com/office/drawing/2014/main" id="{1B91D739-6AA5-4436-8DEE-F9B0E3983E55}"/>
              </a:ext>
            </a:extLst>
          </p:cNvPr>
          <p:cNvSpPr/>
          <p:nvPr/>
        </p:nvSpPr>
        <p:spPr>
          <a:xfrm>
            <a:off x="4463085" y="4309125"/>
            <a:ext cx="3265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SUBTITLE</a:t>
            </a:r>
          </a:p>
        </p:txBody>
      </p:sp>
      <p:sp>
        <p:nvSpPr>
          <p:cNvPr id="14" name="稻壳儿原创设计师【幻雨工作室】_3">
            <a:extLst>
              <a:ext uri="{FF2B5EF4-FFF2-40B4-BE49-F238E27FC236}">
                <a16:creationId xmlns:a16="http://schemas.microsoft.com/office/drawing/2014/main" id="{5335AFBE-78BA-4AC5-9600-6DD1FFD6D740}"/>
              </a:ext>
            </a:extLst>
          </p:cNvPr>
          <p:cNvSpPr txBox="1"/>
          <p:nvPr/>
        </p:nvSpPr>
        <p:spPr>
          <a:xfrm>
            <a:off x="5258546" y="2087211"/>
            <a:ext cx="1674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7200" b="1" i="0" u="none" strike="noStrike" kern="1200" cap="none" spc="-3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29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原创设计师【幻雨工作室】_1">
            <a:extLst>
              <a:ext uri="{FF2B5EF4-FFF2-40B4-BE49-F238E27FC236}">
                <a16:creationId xmlns:a16="http://schemas.microsoft.com/office/drawing/2014/main" id="{67E13499-EC50-4468-A7C0-827E867AD41B}"/>
              </a:ext>
            </a:extLst>
          </p:cNvPr>
          <p:cNvSpPr txBox="1"/>
          <p:nvPr/>
        </p:nvSpPr>
        <p:spPr>
          <a:xfrm>
            <a:off x="581382" y="299883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添加您小标题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稻壳儿原创设计师【幻雨工作室】_2">
            <a:extLst>
              <a:ext uri="{FF2B5EF4-FFF2-40B4-BE49-F238E27FC236}">
                <a16:creationId xmlns:a16="http://schemas.microsoft.com/office/drawing/2014/main" id="{4C0494B6-C495-4024-80E6-06496D6C153D}"/>
              </a:ext>
            </a:extLst>
          </p:cNvPr>
          <p:cNvSpPr/>
          <p:nvPr/>
        </p:nvSpPr>
        <p:spPr>
          <a:xfrm rot="5400000">
            <a:off x="-137425" y="357876"/>
            <a:ext cx="757449" cy="482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稻壳儿原创设计师【幻雨工作室】_3">
            <a:extLst>
              <a:ext uri="{FF2B5EF4-FFF2-40B4-BE49-F238E27FC236}">
                <a16:creationId xmlns:a16="http://schemas.microsoft.com/office/drawing/2014/main" id="{26F3D9F9-5334-4AF1-AE17-CFBFE862F96B}"/>
              </a:ext>
            </a:extLst>
          </p:cNvPr>
          <p:cNvSpPr/>
          <p:nvPr/>
        </p:nvSpPr>
        <p:spPr>
          <a:xfrm>
            <a:off x="589804" y="3738907"/>
            <a:ext cx="2264076" cy="2502036"/>
          </a:xfrm>
          <a:prstGeom prst="roundRect">
            <a:avLst>
              <a:gd name="adj" fmla="val 425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7800" sx="108000" sy="108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稻壳儿原创设计师【幻雨工作室】_4">
            <a:extLst>
              <a:ext uri="{FF2B5EF4-FFF2-40B4-BE49-F238E27FC236}">
                <a16:creationId xmlns:a16="http://schemas.microsoft.com/office/drawing/2014/main" id="{596E2B8F-EEA5-4AE3-8550-4F0710E56645}"/>
              </a:ext>
            </a:extLst>
          </p:cNvPr>
          <p:cNvSpPr/>
          <p:nvPr/>
        </p:nvSpPr>
        <p:spPr>
          <a:xfrm>
            <a:off x="591517" y="1604310"/>
            <a:ext cx="2262363" cy="2267790"/>
          </a:xfrm>
          <a:custGeom>
            <a:avLst/>
            <a:gdLst>
              <a:gd name="connsiteX0" fmla="*/ 1130760 w 2262363"/>
              <a:gd name="connsiteY0" fmla="*/ 0 h 2267790"/>
              <a:gd name="connsiteX1" fmla="*/ 2261520 w 2262363"/>
              <a:gd name="connsiteY1" fmla="*/ 1130760 h 2267790"/>
              <a:gd name="connsiteX2" fmla="*/ 2257736 w 2262363"/>
              <a:gd name="connsiteY2" fmla="*/ 1205703 h 2267790"/>
              <a:gd name="connsiteX3" fmla="*/ 2262363 w 2262363"/>
              <a:gd name="connsiteY3" fmla="*/ 1205703 h 2267790"/>
              <a:gd name="connsiteX4" fmla="*/ 2262363 w 2262363"/>
              <a:gd name="connsiteY4" fmla="*/ 2267790 h 2267790"/>
              <a:gd name="connsiteX5" fmla="*/ 1716 w 2262363"/>
              <a:gd name="connsiteY5" fmla="*/ 2267790 h 2267790"/>
              <a:gd name="connsiteX6" fmla="*/ 1716 w 2262363"/>
              <a:gd name="connsiteY6" fmla="*/ 1205703 h 2267790"/>
              <a:gd name="connsiteX7" fmla="*/ 3784 w 2262363"/>
              <a:gd name="connsiteY7" fmla="*/ 1205703 h 2267790"/>
              <a:gd name="connsiteX8" fmla="*/ 0 w 2262363"/>
              <a:gd name="connsiteY8" fmla="*/ 1130760 h 2267790"/>
              <a:gd name="connsiteX9" fmla="*/ 1130760 w 2262363"/>
              <a:gd name="connsiteY9" fmla="*/ 0 h 226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2363" h="2267790">
                <a:moveTo>
                  <a:pt x="1130760" y="0"/>
                </a:moveTo>
                <a:cubicBezTo>
                  <a:pt x="1755262" y="0"/>
                  <a:pt x="2261520" y="506258"/>
                  <a:pt x="2261520" y="1130760"/>
                </a:cubicBezTo>
                <a:lnTo>
                  <a:pt x="2257736" y="1205703"/>
                </a:lnTo>
                <a:lnTo>
                  <a:pt x="2262363" y="1205703"/>
                </a:lnTo>
                <a:lnTo>
                  <a:pt x="2262363" y="2267790"/>
                </a:lnTo>
                <a:lnTo>
                  <a:pt x="1716" y="2267790"/>
                </a:lnTo>
                <a:lnTo>
                  <a:pt x="1716" y="1205703"/>
                </a:lnTo>
                <a:lnTo>
                  <a:pt x="3784" y="1205703"/>
                </a:lnTo>
                <a:lnTo>
                  <a:pt x="0" y="1130760"/>
                </a:lnTo>
                <a:cubicBezTo>
                  <a:pt x="0" y="506258"/>
                  <a:pt x="506258" y="0"/>
                  <a:pt x="11307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稻壳儿原创设计师【幻雨工作室】_5">
            <a:extLst>
              <a:ext uri="{FF2B5EF4-FFF2-40B4-BE49-F238E27FC236}">
                <a16:creationId xmlns:a16="http://schemas.microsoft.com/office/drawing/2014/main" id="{BBC712D9-C277-43D1-B606-AA9E646978DE}"/>
              </a:ext>
            </a:extLst>
          </p:cNvPr>
          <p:cNvSpPr/>
          <p:nvPr/>
        </p:nvSpPr>
        <p:spPr>
          <a:xfrm>
            <a:off x="809893" y="1822687"/>
            <a:ext cx="1824768" cy="1824768"/>
          </a:xfrm>
          <a:prstGeom prst="ellipse">
            <a:avLst/>
          </a:prstGeom>
          <a:solidFill>
            <a:srgbClr val="F7F7F7"/>
          </a:soli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7" name="稻壳儿原创设计师【幻雨工作室】_6">
            <a:extLst>
              <a:ext uri="{FF2B5EF4-FFF2-40B4-BE49-F238E27FC236}">
                <a16:creationId xmlns:a16="http://schemas.microsoft.com/office/drawing/2014/main" id="{BCEDC608-3FF4-47D3-B5F4-50EBA97C34AC}"/>
              </a:ext>
            </a:extLst>
          </p:cNvPr>
          <p:cNvSpPr/>
          <p:nvPr/>
        </p:nvSpPr>
        <p:spPr>
          <a:xfrm>
            <a:off x="3531582" y="3738907"/>
            <a:ext cx="2264076" cy="2502036"/>
          </a:xfrm>
          <a:prstGeom prst="roundRect">
            <a:avLst>
              <a:gd name="adj" fmla="val 425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7800" sx="108000" sy="108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" name="稻壳儿原创设计师【幻雨工作室】_7">
            <a:extLst>
              <a:ext uri="{FF2B5EF4-FFF2-40B4-BE49-F238E27FC236}">
                <a16:creationId xmlns:a16="http://schemas.microsoft.com/office/drawing/2014/main" id="{4A9C8586-270D-47C1-94AC-274AC81DD99E}"/>
              </a:ext>
            </a:extLst>
          </p:cNvPr>
          <p:cNvSpPr/>
          <p:nvPr/>
        </p:nvSpPr>
        <p:spPr>
          <a:xfrm>
            <a:off x="3533295" y="1604310"/>
            <a:ext cx="2262363" cy="2267790"/>
          </a:xfrm>
          <a:custGeom>
            <a:avLst/>
            <a:gdLst>
              <a:gd name="connsiteX0" fmla="*/ 1130760 w 2262363"/>
              <a:gd name="connsiteY0" fmla="*/ 0 h 2267790"/>
              <a:gd name="connsiteX1" fmla="*/ 2261520 w 2262363"/>
              <a:gd name="connsiteY1" fmla="*/ 1130760 h 2267790"/>
              <a:gd name="connsiteX2" fmla="*/ 2257736 w 2262363"/>
              <a:gd name="connsiteY2" fmla="*/ 1205703 h 2267790"/>
              <a:gd name="connsiteX3" fmla="*/ 2262363 w 2262363"/>
              <a:gd name="connsiteY3" fmla="*/ 1205703 h 2267790"/>
              <a:gd name="connsiteX4" fmla="*/ 2262363 w 2262363"/>
              <a:gd name="connsiteY4" fmla="*/ 2267790 h 2267790"/>
              <a:gd name="connsiteX5" fmla="*/ 1716 w 2262363"/>
              <a:gd name="connsiteY5" fmla="*/ 2267790 h 2267790"/>
              <a:gd name="connsiteX6" fmla="*/ 1716 w 2262363"/>
              <a:gd name="connsiteY6" fmla="*/ 1205703 h 2267790"/>
              <a:gd name="connsiteX7" fmla="*/ 3784 w 2262363"/>
              <a:gd name="connsiteY7" fmla="*/ 1205703 h 2267790"/>
              <a:gd name="connsiteX8" fmla="*/ 0 w 2262363"/>
              <a:gd name="connsiteY8" fmla="*/ 1130760 h 2267790"/>
              <a:gd name="connsiteX9" fmla="*/ 1130760 w 2262363"/>
              <a:gd name="connsiteY9" fmla="*/ 0 h 226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2363" h="2267790">
                <a:moveTo>
                  <a:pt x="1130760" y="0"/>
                </a:moveTo>
                <a:cubicBezTo>
                  <a:pt x="1755262" y="0"/>
                  <a:pt x="2261520" y="506258"/>
                  <a:pt x="2261520" y="1130760"/>
                </a:cubicBezTo>
                <a:lnTo>
                  <a:pt x="2257736" y="1205703"/>
                </a:lnTo>
                <a:lnTo>
                  <a:pt x="2262363" y="1205703"/>
                </a:lnTo>
                <a:lnTo>
                  <a:pt x="2262363" y="2267790"/>
                </a:lnTo>
                <a:lnTo>
                  <a:pt x="1716" y="2267790"/>
                </a:lnTo>
                <a:lnTo>
                  <a:pt x="1716" y="1205703"/>
                </a:lnTo>
                <a:lnTo>
                  <a:pt x="3784" y="1205703"/>
                </a:lnTo>
                <a:lnTo>
                  <a:pt x="0" y="1130760"/>
                </a:lnTo>
                <a:cubicBezTo>
                  <a:pt x="0" y="506258"/>
                  <a:pt x="506258" y="0"/>
                  <a:pt x="11307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稻壳儿原创设计师【幻雨工作室】_8">
            <a:extLst>
              <a:ext uri="{FF2B5EF4-FFF2-40B4-BE49-F238E27FC236}">
                <a16:creationId xmlns:a16="http://schemas.microsoft.com/office/drawing/2014/main" id="{364B94E8-9067-461B-B9A6-541FD66829B6}"/>
              </a:ext>
            </a:extLst>
          </p:cNvPr>
          <p:cNvSpPr/>
          <p:nvPr/>
        </p:nvSpPr>
        <p:spPr>
          <a:xfrm>
            <a:off x="3751671" y="1822687"/>
            <a:ext cx="1824768" cy="1824768"/>
          </a:xfrm>
          <a:prstGeom prst="ellipse">
            <a:avLst/>
          </a:prstGeom>
          <a:solidFill>
            <a:srgbClr val="F7F7F7"/>
          </a:soli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1" name="稻壳儿原创设计师【幻雨工作室】_9">
            <a:extLst>
              <a:ext uri="{FF2B5EF4-FFF2-40B4-BE49-F238E27FC236}">
                <a16:creationId xmlns:a16="http://schemas.microsoft.com/office/drawing/2014/main" id="{C3AC4F9F-0652-415F-B29F-16C93A3C925A}"/>
              </a:ext>
            </a:extLst>
          </p:cNvPr>
          <p:cNvSpPr/>
          <p:nvPr/>
        </p:nvSpPr>
        <p:spPr>
          <a:xfrm>
            <a:off x="6473361" y="3738907"/>
            <a:ext cx="2264076" cy="2502036"/>
          </a:xfrm>
          <a:prstGeom prst="roundRect">
            <a:avLst>
              <a:gd name="adj" fmla="val 425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7800" sx="108000" sy="108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" name="稻壳儿原创设计师【幻雨工作室】_10">
            <a:extLst>
              <a:ext uri="{FF2B5EF4-FFF2-40B4-BE49-F238E27FC236}">
                <a16:creationId xmlns:a16="http://schemas.microsoft.com/office/drawing/2014/main" id="{084F0DC5-D6E0-44A7-926D-42A7C5A44C5F}"/>
              </a:ext>
            </a:extLst>
          </p:cNvPr>
          <p:cNvSpPr/>
          <p:nvPr/>
        </p:nvSpPr>
        <p:spPr>
          <a:xfrm>
            <a:off x="6475074" y="1604310"/>
            <a:ext cx="2262363" cy="2267790"/>
          </a:xfrm>
          <a:custGeom>
            <a:avLst/>
            <a:gdLst>
              <a:gd name="connsiteX0" fmla="*/ 1130760 w 2262363"/>
              <a:gd name="connsiteY0" fmla="*/ 0 h 2267790"/>
              <a:gd name="connsiteX1" fmla="*/ 2261520 w 2262363"/>
              <a:gd name="connsiteY1" fmla="*/ 1130760 h 2267790"/>
              <a:gd name="connsiteX2" fmla="*/ 2257736 w 2262363"/>
              <a:gd name="connsiteY2" fmla="*/ 1205703 h 2267790"/>
              <a:gd name="connsiteX3" fmla="*/ 2262363 w 2262363"/>
              <a:gd name="connsiteY3" fmla="*/ 1205703 h 2267790"/>
              <a:gd name="connsiteX4" fmla="*/ 2262363 w 2262363"/>
              <a:gd name="connsiteY4" fmla="*/ 2267790 h 2267790"/>
              <a:gd name="connsiteX5" fmla="*/ 1716 w 2262363"/>
              <a:gd name="connsiteY5" fmla="*/ 2267790 h 2267790"/>
              <a:gd name="connsiteX6" fmla="*/ 1716 w 2262363"/>
              <a:gd name="connsiteY6" fmla="*/ 1205703 h 2267790"/>
              <a:gd name="connsiteX7" fmla="*/ 3785 w 2262363"/>
              <a:gd name="connsiteY7" fmla="*/ 1205703 h 2267790"/>
              <a:gd name="connsiteX8" fmla="*/ 0 w 2262363"/>
              <a:gd name="connsiteY8" fmla="*/ 1130760 h 2267790"/>
              <a:gd name="connsiteX9" fmla="*/ 1130760 w 2262363"/>
              <a:gd name="connsiteY9" fmla="*/ 0 h 226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2363" h="2267790">
                <a:moveTo>
                  <a:pt x="1130760" y="0"/>
                </a:moveTo>
                <a:cubicBezTo>
                  <a:pt x="1755262" y="0"/>
                  <a:pt x="2261520" y="506258"/>
                  <a:pt x="2261520" y="1130760"/>
                </a:cubicBezTo>
                <a:lnTo>
                  <a:pt x="2257736" y="1205703"/>
                </a:lnTo>
                <a:lnTo>
                  <a:pt x="2262363" y="1205703"/>
                </a:lnTo>
                <a:lnTo>
                  <a:pt x="2262363" y="2267790"/>
                </a:lnTo>
                <a:lnTo>
                  <a:pt x="1716" y="2267790"/>
                </a:lnTo>
                <a:lnTo>
                  <a:pt x="1716" y="1205703"/>
                </a:lnTo>
                <a:lnTo>
                  <a:pt x="3785" y="1205703"/>
                </a:lnTo>
                <a:lnTo>
                  <a:pt x="0" y="1130760"/>
                </a:lnTo>
                <a:cubicBezTo>
                  <a:pt x="0" y="506258"/>
                  <a:pt x="506258" y="0"/>
                  <a:pt x="11307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稻壳儿原创设计师【幻雨工作室】_11">
            <a:extLst>
              <a:ext uri="{FF2B5EF4-FFF2-40B4-BE49-F238E27FC236}">
                <a16:creationId xmlns:a16="http://schemas.microsoft.com/office/drawing/2014/main" id="{1BD21E09-F70C-46E6-831E-FA0604392F32}"/>
              </a:ext>
            </a:extLst>
          </p:cNvPr>
          <p:cNvSpPr/>
          <p:nvPr/>
        </p:nvSpPr>
        <p:spPr>
          <a:xfrm>
            <a:off x="6693450" y="1822687"/>
            <a:ext cx="1824768" cy="1824768"/>
          </a:xfrm>
          <a:prstGeom prst="ellipse">
            <a:avLst/>
          </a:prstGeom>
          <a:solidFill>
            <a:srgbClr val="F7F7F7"/>
          </a:soli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5" name="稻壳儿原创设计师【幻雨工作室】_12">
            <a:extLst>
              <a:ext uri="{FF2B5EF4-FFF2-40B4-BE49-F238E27FC236}">
                <a16:creationId xmlns:a16="http://schemas.microsoft.com/office/drawing/2014/main" id="{CAC18938-A13C-4B02-823A-743F9BC4A4E0}"/>
              </a:ext>
            </a:extLst>
          </p:cNvPr>
          <p:cNvSpPr/>
          <p:nvPr/>
        </p:nvSpPr>
        <p:spPr>
          <a:xfrm>
            <a:off x="9415138" y="3738907"/>
            <a:ext cx="2264076" cy="2502036"/>
          </a:xfrm>
          <a:prstGeom prst="roundRect">
            <a:avLst>
              <a:gd name="adj" fmla="val 425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7800" sx="108000" sy="108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稻壳儿原创设计师【幻雨工作室】_13">
            <a:extLst>
              <a:ext uri="{FF2B5EF4-FFF2-40B4-BE49-F238E27FC236}">
                <a16:creationId xmlns:a16="http://schemas.microsoft.com/office/drawing/2014/main" id="{BBC892D2-DE2A-44EB-9208-BADF583A09E7}"/>
              </a:ext>
            </a:extLst>
          </p:cNvPr>
          <p:cNvSpPr/>
          <p:nvPr/>
        </p:nvSpPr>
        <p:spPr>
          <a:xfrm>
            <a:off x="9416851" y="1604311"/>
            <a:ext cx="2262363" cy="2267790"/>
          </a:xfrm>
          <a:custGeom>
            <a:avLst/>
            <a:gdLst>
              <a:gd name="connsiteX0" fmla="*/ 1130760 w 2262363"/>
              <a:gd name="connsiteY0" fmla="*/ 0 h 2267790"/>
              <a:gd name="connsiteX1" fmla="*/ 2261520 w 2262363"/>
              <a:gd name="connsiteY1" fmla="*/ 1130760 h 2267790"/>
              <a:gd name="connsiteX2" fmla="*/ 2257736 w 2262363"/>
              <a:gd name="connsiteY2" fmla="*/ 1205703 h 2267790"/>
              <a:gd name="connsiteX3" fmla="*/ 2262363 w 2262363"/>
              <a:gd name="connsiteY3" fmla="*/ 1205703 h 2267790"/>
              <a:gd name="connsiteX4" fmla="*/ 2262363 w 2262363"/>
              <a:gd name="connsiteY4" fmla="*/ 2267790 h 2267790"/>
              <a:gd name="connsiteX5" fmla="*/ 1716 w 2262363"/>
              <a:gd name="connsiteY5" fmla="*/ 2267790 h 2267790"/>
              <a:gd name="connsiteX6" fmla="*/ 1716 w 2262363"/>
              <a:gd name="connsiteY6" fmla="*/ 1205703 h 2267790"/>
              <a:gd name="connsiteX7" fmla="*/ 3784 w 2262363"/>
              <a:gd name="connsiteY7" fmla="*/ 1205703 h 2267790"/>
              <a:gd name="connsiteX8" fmla="*/ 0 w 2262363"/>
              <a:gd name="connsiteY8" fmla="*/ 1130760 h 2267790"/>
              <a:gd name="connsiteX9" fmla="*/ 1130760 w 2262363"/>
              <a:gd name="connsiteY9" fmla="*/ 0 h 226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2363" h="2267790">
                <a:moveTo>
                  <a:pt x="1130760" y="0"/>
                </a:moveTo>
                <a:cubicBezTo>
                  <a:pt x="1755262" y="0"/>
                  <a:pt x="2261520" y="506258"/>
                  <a:pt x="2261520" y="1130760"/>
                </a:cubicBezTo>
                <a:lnTo>
                  <a:pt x="2257736" y="1205703"/>
                </a:lnTo>
                <a:lnTo>
                  <a:pt x="2262363" y="1205703"/>
                </a:lnTo>
                <a:lnTo>
                  <a:pt x="2262363" y="2267790"/>
                </a:lnTo>
                <a:lnTo>
                  <a:pt x="1716" y="2267790"/>
                </a:lnTo>
                <a:lnTo>
                  <a:pt x="1716" y="1205703"/>
                </a:lnTo>
                <a:lnTo>
                  <a:pt x="3784" y="1205703"/>
                </a:lnTo>
                <a:lnTo>
                  <a:pt x="0" y="1130760"/>
                </a:lnTo>
                <a:cubicBezTo>
                  <a:pt x="0" y="506258"/>
                  <a:pt x="506258" y="0"/>
                  <a:pt x="11307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稻壳儿原创设计师【幻雨工作室】_14">
            <a:extLst>
              <a:ext uri="{FF2B5EF4-FFF2-40B4-BE49-F238E27FC236}">
                <a16:creationId xmlns:a16="http://schemas.microsoft.com/office/drawing/2014/main" id="{D314C402-8E4A-4980-BB83-09E31EC74910}"/>
              </a:ext>
            </a:extLst>
          </p:cNvPr>
          <p:cNvSpPr/>
          <p:nvPr/>
        </p:nvSpPr>
        <p:spPr>
          <a:xfrm>
            <a:off x="9635227" y="1822687"/>
            <a:ext cx="1824768" cy="1824768"/>
          </a:xfrm>
          <a:prstGeom prst="ellipse">
            <a:avLst/>
          </a:prstGeom>
          <a:solidFill>
            <a:srgbClr val="F7F7F7"/>
          </a:soli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18" name="稻壳儿原创设计师【幻雨工作室】_15">
            <a:extLst>
              <a:ext uri="{FF2B5EF4-FFF2-40B4-BE49-F238E27FC236}">
                <a16:creationId xmlns:a16="http://schemas.microsoft.com/office/drawing/2014/main" id="{FE68D2F8-6C9A-44F4-8F49-6A680433BF96}"/>
              </a:ext>
            </a:extLst>
          </p:cNvPr>
          <p:cNvSpPr/>
          <p:nvPr/>
        </p:nvSpPr>
        <p:spPr>
          <a:xfrm>
            <a:off x="754812" y="4150836"/>
            <a:ext cx="19340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稻壳儿原创设计师【幻雨工作室】_16">
            <a:extLst>
              <a:ext uri="{FF2B5EF4-FFF2-40B4-BE49-F238E27FC236}">
                <a16:creationId xmlns:a16="http://schemas.microsoft.com/office/drawing/2014/main" id="{A8D19C24-5B7B-4771-A445-9173DCC92493}"/>
              </a:ext>
            </a:extLst>
          </p:cNvPr>
          <p:cNvSpPr/>
          <p:nvPr/>
        </p:nvSpPr>
        <p:spPr>
          <a:xfrm>
            <a:off x="3696590" y="4150836"/>
            <a:ext cx="19340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稻壳儿原创设计师【幻雨工作室】_17">
            <a:extLst>
              <a:ext uri="{FF2B5EF4-FFF2-40B4-BE49-F238E27FC236}">
                <a16:creationId xmlns:a16="http://schemas.microsoft.com/office/drawing/2014/main" id="{B351EFD9-03DE-40C8-9B72-E9BCDA10CFEA}"/>
              </a:ext>
            </a:extLst>
          </p:cNvPr>
          <p:cNvSpPr/>
          <p:nvPr/>
        </p:nvSpPr>
        <p:spPr>
          <a:xfrm>
            <a:off x="6638369" y="4150836"/>
            <a:ext cx="19340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稻壳儿原创设计师【幻雨工作室】_18">
            <a:extLst>
              <a:ext uri="{FF2B5EF4-FFF2-40B4-BE49-F238E27FC236}">
                <a16:creationId xmlns:a16="http://schemas.microsoft.com/office/drawing/2014/main" id="{95B90ADE-577D-40A0-84E9-13E3D0B87EAE}"/>
              </a:ext>
            </a:extLst>
          </p:cNvPr>
          <p:cNvSpPr/>
          <p:nvPr/>
        </p:nvSpPr>
        <p:spPr>
          <a:xfrm>
            <a:off x="9580146" y="4150836"/>
            <a:ext cx="19340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481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原创设计师【幻雨工作室】_1">
            <a:extLst>
              <a:ext uri="{FF2B5EF4-FFF2-40B4-BE49-F238E27FC236}">
                <a16:creationId xmlns:a16="http://schemas.microsoft.com/office/drawing/2014/main" id="{67E13499-EC50-4468-A7C0-827E867AD41B}"/>
              </a:ext>
            </a:extLst>
          </p:cNvPr>
          <p:cNvSpPr txBox="1"/>
          <p:nvPr/>
        </p:nvSpPr>
        <p:spPr>
          <a:xfrm>
            <a:off x="581382" y="299883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添加您小标题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稻壳儿原创设计师【幻雨工作室】_2">
            <a:extLst>
              <a:ext uri="{FF2B5EF4-FFF2-40B4-BE49-F238E27FC236}">
                <a16:creationId xmlns:a16="http://schemas.microsoft.com/office/drawing/2014/main" id="{4C0494B6-C495-4024-80E6-06496D6C153D}"/>
              </a:ext>
            </a:extLst>
          </p:cNvPr>
          <p:cNvSpPr/>
          <p:nvPr/>
        </p:nvSpPr>
        <p:spPr>
          <a:xfrm rot="5400000">
            <a:off x="-137425" y="357876"/>
            <a:ext cx="757449" cy="482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稻壳儿原创设计师【幻雨工作室】_3">
            <a:extLst>
              <a:ext uri="{FF2B5EF4-FFF2-40B4-BE49-F238E27FC236}">
                <a16:creationId xmlns:a16="http://schemas.microsoft.com/office/drawing/2014/main" id="{8715012B-B404-48B4-9AAC-34E172D94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757383"/>
              </p:ext>
            </p:extLst>
          </p:nvPr>
        </p:nvGraphicFramePr>
        <p:xfrm>
          <a:off x="5452945" y="1597572"/>
          <a:ext cx="6356195" cy="4551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稻壳儿原创设计师【幻雨工作室】_4">
            <a:extLst>
              <a:ext uri="{FF2B5EF4-FFF2-40B4-BE49-F238E27FC236}">
                <a16:creationId xmlns:a16="http://schemas.microsoft.com/office/drawing/2014/main" id="{A4745C63-9251-40BD-977A-E1CCD44302EF}"/>
              </a:ext>
            </a:extLst>
          </p:cNvPr>
          <p:cNvSpPr/>
          <p:nvPr/>
        </p:nvSpPr>
        <p:spPr>
          <a:xfrm>
            <a:off x="860100" y="2324158"/>
            <a:ext cx="935696" cy="935696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6" name="稻壳儿原创设计师【幻雨工作室】_5">
            <a:extLst>
              <a:ext uri="{FF2B5EF4-FFF2-40B4-BE49-F238E27FC236}">
                <a16:creationId xmlns:a16="http://schemas.microsoft.com/office/drawing/2014/main" id="{6DFE02E3-A9E5-4542-972F-0E6BF80CFB61}"/>
              </a:ext>
            </a:extLst>
          </p:cNvPr>
          <p:cNvSpPr/>
          <p:nvPr/>
        </p:nvSpPr>
        <p:spPr>
          <a:xfrm>
            <a:off x="860100" y="4267473"/>
            <a:ext cx="935696" cy="935696"/>
          </a:xfrm>
          <a:prstGeom prst="ellipse">
            <a:avLst/>
          </a:prstGeom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7" name="稻壳儿原创设计师【幻雨工作室】_6">
            <a:extLst>
              <a:ext uri="{FF2B5EF4-FFF2-40B4-BE49-F238E27FC236}">
                <a16:creationId xmlns:a16="http://schemas.microsoft.com/office/drawing/2014/main" id="{C8E2ABC1-E542-432C-B34D-9599CBBBAC0E}"/>
              </a:ext>
            </a:extLst>
          </p:cNvPr>
          <p:cNvSpPr/>
          <p:nvPr/>
        </p:nvSpPr>
        <p:spPr>
          <a:xfrm>
            <a:off x="2053077" y="4047720"/>
            <a:ext cx="28311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稻壳儿原创设计师【幻雨工作室】_7">
            <a:extLst>
              <a:ext uri="{FF2B5EF4-FFF2-40B4-BE49-F238E27FC236}">
                <a16:creationId xmlns:a16="http://schemas.microsoft.com/office/drawing/2014/main" id="{A19D2DD2-4C5D-47CB-B996-790FF57C9E99}"/>
              </a:ext>
            </a:extLst>
          </p:cNvPr>
          <p:cNvSpPr/>
          <p:nvPr/>
        </p:nvSpPr>
        <p:spPr>
          <a:xfrm>
            <a:off x="2053077" y="2130286"/>
            <a:ext cx="28311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645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稻壳儿原创设计师【幻雨工作室】_1">
            <a:extLst>
              <a:ext uri="{FF2B5EF4-FFF2-40B4-BE49-F238E27FC236}">
                <a16:creationId xmlns:a16="http://schemas.microsoft.com/office/drawing/2014/main" id="{93A1D1DD-D8A1-4F7A-B1A4-19CC9CDDC684}"/>
              </a:ext>
            </a:extLst>
          </p:cNvPr>
          <p:cNvSpPr txBox="1"/>
          <p:nvPr/>
        </p:nvSpPr>
        <p:spPr>
          <a:xfrm>
            <a:off x="4028693" y="3410650"/>
            <a:ext cx="4134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添加您小标题</a:t>
            </a:r>
            <a:endParaRPr lang="en-US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稻壳儿原创设计师【幻雨工作室】_2">
            <a:extLst>
              <a:ext uri="{FF2B5EF4-FFF2-40B4-BE49-F238E27FC236}">
                <a16:creationId xmlns:a16="http://schemas.microsoft.com/office/drawing/2014/main" id="{1B91D739-6AA5-4436-8DEE-F9B0E3983E55}"/>
              </a:ext>
            </a:extLst>
          </p:cNvPr>
          <p:cNvSpPr/>
          <p:nvPr/>
        </p:nvSpPr>
        <p:spPr>
          <a:xfrm>
            <a:off x="4463085" y="4309125"/>
            <a:ext cx="3265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SUBTITLE</a:t>
            </a:r>
          </a:p>
        </p:txBody>
      </p:sp>
      <p:sp>
        <p:nvSpPr>
          <p:cNvPr id="14" name="稻壳儿原创设计师【幻雨工作室】_3">
            <a:extLst>
              <a:ext uri="{FF2B5EF4-FFF2-40B4-BE49-F238E27FC236}">
                <a16:creationId xmlns:a16="http://schemas.microsoft.com/office/drawing/2014/main" id="{5335AFBE-78BA-4AC5-9600-6DD1FFD6D740}"/>
              </a:ext>
            </a:extLst>
          </p:cNvPr>
          <p:cNvSpPr txBox="1"/>
          <p:nvPr/>
        </p:nvSpPr>
        <p:spPr>
          <a:xfrm>
            <a:off x="5258546" y="2087211"/>
            <a:ext cx="1674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sz="7200" b="1" i="0" u="none" strike="noStrike" kern="1200" cap="none" spc="-3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04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原创设计师【幻雨工作室】_1">
            <a:extLst>
              <a:ext uri="{FF2B5EF4-FFF2-40B4-BE49-F238E27FC236}">
                <a16:creationId xmlns:a16="http://schemas.microsoft.com/office/drawing/2014/main" id="{67E13499-EC50-4468-A7C0-827E867AD41B}"/>
              </a:ext>
            </a:extLst>
          </p:cNvPr>
          <p:cNvSpPr txBox="1"/>
          <p:nvPr/>
        </p:nvSpPr>
        <p:spPr>
          <a:xfrm>
            <a:off x="581382" y="299883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添加您小标题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稻壳儿原创设计师【幻雨工作室】_2">
            <a:extLst>
              <a:ext uri="{FF2B5EF4-FFF2-40B4-BE49-F238E27FC236}">
                <a16:creationId xmlns:a16="http://schemas.microsoft.com/office/drawing/2014/main" id="{4C0494B6-C495-4024-80E6-06496D6C153D}"/>
              </a:ext>
            </a:extLst>
          </p:cNvPr>
          <p:cNvSpPr/>
          <p:nvPr/>
        </p:nvSpPr>
        <p:spPr>
          <a:xfrm rot="5400000">
            <a:off x="-137425" y="357876"/>
            <a:ext cx="757449" cy="482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稻壳儿原创设计师【幻雨工作室】_3">
            <a:extLst>
              <a:ext uri="{FF2B5EF4-FFF2-40B4-BE49-F238E27FC236}">
                <a16:creationId xmlns:a16="http://schemas.microsoft.com/office/drawing/2014/main" id="{DC577B2E-CDA4-4CFA-9AB8-9AEAEAD94604}"/>
              </a:ext>
            </a:extLst>
          </p:cNvPr>
          <p:cNvSpPr/>
          <p:nvPr/>
        </p:nvSpPr>
        <p:spPr>
          <a:xfrm>
            <a:off x="6112242" y="2144112"/>
            <a:ext cx="618951" cy="618951"/>
          </a:xfrm>
          <a:prstGeom prst="wave">
            <a:avLst/>
          </a:prstGeom>
          <a:gradFill flip="none" rotWithShape="1">
            <a:gsLst>
              <a:gs pos="30000">
                <a:srgbClr val="E20000"/>
              </a:gs>
              <a:gs pos="0">
                <a:srgbClr val="960000"/>
              </a:gs>
              <a:gs pos="77000">
                <a:srgbClr val="D4161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8" name="稻壳儿原创设计师【幻雨工作室】_4">
            <a:extLst>
              <a:ext uri="{FF2B5EF4-FFF2-40B4-BE49-F238E27FC236}">
                <a16:creationId xmlns:a16="http://schemas.microsoft.com/office/drawing/2014/main" id="{23494300-E1E2-4C5A-8326-BF32CB3951C3}"/>
              </a:ext>
            </a:extLst>
          </p:cNvPr>
          <p:cNvGrpSpPr/>
          <p:nvPr/>
        </p:nvGrpSpPr>
        <p:grpSpPr>
          <a:xfrm>
            <a:off x="4439279" y="4384262"/>
            <a:ext cx="3313444" cy="1791376"/>
            <a:chOff x="3154362" y="2616200"/>
            <a:chExt cx="2832101" cy="1531144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E1463AC0-E07F-4823-96C5-FBD8020BB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538" y="2963069"/>
              <a:ext cx="1412875" cy="1184275"/>
            </a:xfrm>
            <a:custGeom>
              <a:avLst/>
              <a:gdLst>
                <a:gd name="T0" fmla="*/ 890 w 890"/>
                <a:gd name="T1" fmla="*/ 746 h 746"/>
                <a:gd name="T2" fmla="*/ 0 w 890"/>
                <a:gd name="T3" fmla="*/ 433 h 746"/>
                <a:gd name="T4" fmla="*/ 0 w 890"/>
                <a:gd name="T5" fmla="*/ 0 h 746"/>
                <a:gd name="T6" fmla="*/ 890 w 890"/>
                <a:gd name="T7" fmla="*/ 317 h 746"/>
                <a:gd name="T8" fmla="*/ 890 w 890"/>
                <a:gd name="T9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0" h="746">
                  <a:moveTo>
                    <a:pt x="890" y="746"/>
                  </a:moveTo>
                  <a:lnTo>
                    <a:pt x="0" y="433"/>
                  </a:lnTo>
                  <a:lnTo>
                    <a:pt x="0" y="0"/>
                  </a:lnTo>
                  <a:lnTo>
                    <a:pt x="890" y="317"/>
                  </a:lnTo>
                  <a:lnTo>
                    <a:pt x="890" y="74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DC40D2B8-400F-4CAD-AAFA-7ACA9BA2C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413" y="2963069"/>
              <a:ext cx="1416050" cy="1184275"/>
            </a:xfrm>
            <a:custGeom>
              <a:avLst/>
              <a:gdLst>
                <a:gd name="T0" fmla="*/ 0 w 892"/>
                <a:gd name="T1" fmla="*/ 746 h 746"/>
                <a:gd name="T2" fmla="*/ 892 w 892"/>
                <a:gd name="T3" fmla="*/ 433 h 746"/>
                <a:gd name="T4" fmla="*/ 892 w 892"/>
                <a:gd name="T5" fmla="*/ 0 h 746"/>
                <a:gd name="T6" fmla="*/ 0 w 892"/>
                <a:gd name="T7" fmla="*/ 317 h 746"/>
                <a:gd name="T8" fmla="*/ 0 w 892"/>
                <a:gd name="T9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2" h="746">
                  <a:moveTo>
                    <a:pt x="0" y="746"/>
                  </a:moveTo>
                  <a:lnTo>
                    <a:pt x="892" y="433"/>
                  </a:lnTo>
                  <a:lnTo>
                    <a:pt x="892" y="0"/>
                  </a:lnTo>
                  <a:lnTo>
                    <a:pt x="0" y="317"/>
                  </a:lnTo>
                  <a:lnTo>
                    <a:pt x="0" y="74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26399492-8199-4542-876B-ADC7B096C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538" y="2616200"/>
              <a:ext cx="2828925" cy="852488"/>
            </a:xfrm>
            <a:custGeom>
              <a:avLst/>
              <a:gdLst>
                <a:gd name="T0" fmla="*/ 890 w 1782"/>
                <a:gd name="T1" fmla="*/ 0 h 537"/>
                <a:gd name="T2" fmla="*/ 0 w 1782"/>
                <a:gd name="T3" fmla="*/ 220 h 537"/>
                <a:gd name="T4" fmla="*/ 890 w 1782"/>
                <a:gd name="T5" fmla="*/ 537 h 537"/>
                <a:gd name="T6" fmla="*/ 1782 w 1782"/>
                <a:gd name="T7" fmla="*/ 220 h 537"/>
                <a:gd name="T8" fmla="*/ 890 w 1782"/>
                <a:gd name="T9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2" h="537">
                  <a:moveTo>
                    <a:pt x="890" y="0"/>
                  </a:moveTo>
                  <a:lnTo>
                    <a:pt x="0" y="220"/>
                  </a:lnTo>
                  <a:lnTo>
                    <a:pt x="890" y="537"/>
                  </a:lnTo>
                  <a:lnTo>
                    <a:pt x="1782" y="220"/>
                  </a:lnTo>
                  <a:lnTo>
                    <a:pt x="890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32" name="圆角矩形 30">
              <a:extLst>
                <a:ext uri="{FF2B5EF4-FFF2-40B4-BE49-F238E27FC236}">
                  <a16:creationId xmlns:a16="http://schemas.microsoft.com/office/drawing/2014/main" id="{F1689324-222B-4D0D-953B-A57A5C78B67D}"/>
                </a:ext>
              </a:extLst>
            </p:cNvPr>
            <p:cNvSpPr/>
            <p:nvPr/>
          </p:nvSpPr>
          <p:spPr>
            <a:xfrm rot="20424403">
              <a:off x="4570413" y="3215573"/>
              <a:ext cx="1416050" cy="10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33" name="圆角矩形 31">
              <a:extLst>
                <a:ext uri="{FF2B5EF4-FFF2-40B4-BE49-F238E27FC236}">
                  <a16:creationId xmlns:a16="http://schemas.microsoft.com/office/drawing/2014/main" id="{E3A1ED9C-9AF0-44C5-81C2-71B7C821E6D4}"/>
                </a:ext>
              </a:extLst>
            </p:cNvPr>
            <p:cNvSpPr/>
            <p:nvPr/>
          </p:nvSpPr>
          <p:spPr>
            <a:xfrm rot="1175597" flipH="1">
              <a:off x="3154362" y="3215974"/>
              <a:ext cx="1416050" cy="10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稻壳儿原创设计师【幻雨工作室】_5">
            <a:extLst>
              <a:ext uri="{FF2B5EF4-FFF2-40B4-BE49-F238E27FC236}">
                <a16:creationId xmlns:a16="http://schemas.microsoft.com/office/drawing/2014/main" id="{AF98CC6D-2EF5-4E04-925D-FFC8A6C28D44}"/>
              </a:ext>
            </a:extLst>
          </p:cNvPr>
          <p:cNvGrpSpPr/>
          <p:nvPr/>
        </p:nvGrpSpPr>
        <p:grpSpPr>
          <a:xfrm>
            <a:off x="4771739" y="3741633"/>
            <a:ext cx="2648525" cy="1431058"/>
            <a:chOff x="3438526" y="2066925"/>
            <a:chExt cx="2263775" cy="1223169"/>
          </a:xfrm>
        </p:grpSpPr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258A55B3-2852-42ED-859A-2889B8CB6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6" y="2343944"/>
              <a:ext cx="1131888" cy="946150"/>
            </a:xfrm>
            <a:custGeom>
              <a:avLst/>
              <a:gdLst>
                <a:gd name="T0" fmla="*/ 713 w 713"/>
                <a:gd name="T1" fmla="*/ 596 h 596"/>
                <a:gd name="T2" fmla="*/ 0 w 713"/>
                <a:gd name="T3" fmla="*/ 346 h 596"/>
                <a:gd name="T4" fmla="*/ 0 w 713"/>
                <a:gd name="T5" fmla="*/ 0 h 596"/>
                <a:gd name="T6" fmla="*/ 713 w 713"/>
                <a:gd name="T7" fmla="*/ 253 h 596"/>
                <a:gd name="T8" fmla="*/ 713 w 713"/>
                <a:gd name="T9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596">
                  <a:moveTo>
                    <a:pt x="713" y="596"/>
                  </a:moveTo>
                  <a:lnTo>
                    <a:pt x="0" y="346"/>
                  </a:lnTo>
                  <a:lnTo>
                    <a:pt x="0" y="0"/>
                  </a:lnTo>
                  <a:lnTo>
                    <a:pt x="713" y="253"/>
                  </a:lnTo>
                  <a:lnTo>
                    <a:pt x="713" y="59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A12636D2-1435-4CA4-B24F-E48048829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413" y="2343944"/>
              <a:ext cx="1131888" cy="946150"/>
            </a:xfrm>
            <a:custGeom>
              <a:avLst/>
              <a:gdLst>
                <a:gd name="T0" fmla="*/ 0 w 713"/>
                <a:gd name="T1" fmla="*/ 596 h 596"/>
                <a:gd name="T2" fmla="*/ 713 w 713"/>
                <a:gd name="T3" fmla="*/ 346 h 596"/>
                <a:gd name="T4" fmla="*/ 713 w 713"/>
                <a:gd name="T5" fmla="*/ 0 h 596"/>
                <a:gd name="T6" fmla="*/ 0 w 713"/>
                <a:gd name="T7" fmla="*/ 253 h 596"/>
                <a:gd name="T8" fmla="*/ 0 w 713"/>
                <a:gd name="T9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596">
                  <a:moveTo>
                    <a:pt x="0" y="596"/>
                  </a:moveTo>
                  <a:lnTo>
                    <a:pt x="713" y="346"/>
                  </a:lnTo>
                  <a:lnTo>
                    <a:pt x="713" y="0"/>
                  </a:lnTo>
                  <a:lnTo>
                    <a:pt x="0" y="253"/>
                  </a:lnTo>
                  <a:lnTo>
                    <a:pt x="0" y="59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9FF6A225-EA56-43DF-8FBC-90ECAFABC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6" y="2066925"/>
              <a:ext cx="2263775" cy="681038"/>
            </a:xfrm>
            <a:custGeom>
              <a:avLst/>
              <a:gdLst>
                <a:gd name="T0" fmla="*/ 713 w 1426"/>
                <a:gd name="T1" fmla="*/ 0 h 429"/>
                <a:gd name="T2" fmla="*/ 0 w 1426"/>
                <a:gd name="T3" fmla="*/ 176 h 429"/>
                <a:gd name="T4" fmla="*/ 713 w 1426"/>
                <a:gd name="T5" fmla="*/ 429 h 429"/>
                <a:gd name="T6" fmla="*/ 1426 w 1426"/>
                <a:gd name="T7" fmla="*/ 176 h 429"/>
                <a:gd name="T8" fmla="*/ 713 w 1426"/>
                <a:gd name="T9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6" h="429">
                  <a:moveTo>
                    <a:pt x="713" y="0"/>
                  </a:moveTo>
                  <a:lnTo>
                    <a:pt x="0" y="176"/>
                  </a:lnTo>
                  <a:lnTo>
                    <a:pt x="713" y="429"/>
                  </a:lnTo>
                  <a:lnTo>
                    <a:pt x="1426" y="176"/>
                  </a:lnTo>
                  <a:lnTo>
                    <a:pt x="7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38" name="圆角矩形 36">
              <a:extLst>
                <a:ext uri="{FF2B5EF4-FFF2-40B4-BE49-F238E27FC236}">
                  <a16:creationId xmlns:a16="http://schemas.microsoft.com/office/drawing/2014/main" id="{5C385ACD-D3B0-4700-B9BC-C79947A73D13}"/>
                </a:ext>
              </a:extLst>
            </p:cNvPr>
            <p:cNvSpPr/>
            <p:nvPr/>
          </p:nvSpPr>
          <p:spPr>
            <a:xfrm rot="20424403">
              <a:off x="4579098" y="2541981"/>
              <a:ext cx="1116000" cy="10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F99EE24E-592D-477C-B57E-3AAA0B86CD02}"/>
                </a:ext>
              </a:extLst>
            </p:cNvPr>
            <p:cNvSpPr/>
            <p:nvPr/>
          </p:nvSpPr>
          <p:spPr>
            <a:xfrm rot="1175597" flipH="1">
              <a:off x="3462939" y="2547215"/>
              <a:ext cx="1116000" cy="10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稻壳儿原创设计师【幻雨工作室】_6">
            <a:extLst>
              <a:ext uri="{FF2B5EF4-FFF2-40B4-BE49-F238E27FC236}">
                <a16:creationId xmlns:a16="http://schemas.microsoft.com/office/drawing/2014/main" id="{09620793-B7DB-4B9D-BF2D-0555E6E7A63A}"/>
              </a:ext>
            </a:extLst>
          </p:cNvPr>
          <p:cNvGrpSpPr/>
          <p:nvPr/>
        </p:nvGrpSpPr>
        <p:grpSpPr>
          <a:xfrm>
            <a:off x="5104198" y="3258732"/>
            <a:ext cx="1985466" cy="1074454"/>
            <a:chOff x="3722688" y="1654175"/>
            <a:chExt cx="1697038" cy="918369"/>
          </a:xfrm>
        </p:grpSpPr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A415B152-A4B2-4807-BC30-B94ED15B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688" y="1861344"/>
              <a:ext cx="847725" cy="711200"/>
            </a:xfrm>
            <a:custGeom>
              <a:avLst/>
              <a:gdLst>
                <a:gd name="T0" fmla="*/ 534 w 534"/>
                <a:gd name="T1" fmla="*/ 448 h 448"/>
                <a:gd name="T2" fmla="*/ 0 w 534"/>
                <a:gd name="T3" fmla="*/ 260 h 448"/>
                <a:gd name="T4" fmla="*/ 0 w 534"/>
                <a:gd name="T5" fmla="*/ 0 h 448"/>
                <a:gd name="T6" fmla="*/ 534 w 534"/>
                <a:gd name="T7" fmla="*/ 191 h 448"/>
                <a:gd name="T8" fmla="*/ 534 w 534"/>
                <a:gd name="T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448">
                  <a:moveTo>
                    <a:pt x="534" y="448"/>
                  </a:moveTo>
                  <a:lnTo>
                    <a:pt x="0" y="260"/>
                  </a:lnTo>
                  <a:lnTo>
                    <a:pt x="0" y="0"/>
                  </a:lnTo>
                  <a:lnTo>
                    <a:pt x="534" y="191"/>
                  </a:lnTo>
                  <a:lnTo>
                    <a:pt x="534" y="44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B45FDD8C-DD11-4489-9A37-FF2A46238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413" y="1861344"/>
              <a:ext cx="849313" cy="711200"/>
            </a:xfrm>
            <a:custGeom>
              <a:avLst/>
              <a:gdLst>
                <a:gd name="T0" fmla="*/ 0 w 535"/>
                <a:gd name="T1" fmla="*/ 448 h 448"/>
                <a:gd name="T2" fmla="*/ 535 w 535"/>
                <a:gd name="T3" fmla="*/ 260 h 448"/>
                <a:gd name="T4" fmla="*/ 535 w 535"/>
                <a:gd name="T5" fmla="*/ 0 h 448"/>
                <a:gd name="T6" fmla="*/ 0 w 535"/>
                <a:gd name="T7" fmla="*/ 191 h 448"/>
                <a:gd name="T8" fmla="*/ 0 w 535"/>
                <a:gd name="T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5" h="448">
                  <a:moveTo>
                    <a:pt x="0" y="448"/>
                  </a:moveTo>
                  <a:lnTo>
                    <a:pt x="535" y="260"/>
                  </a:lnTo>
                  <a:lnTo>
                    <a:pt x="535" y="0"/>
                  </a:lnTo>
                  <a:lnTo>
                    <a:pt x="0" y="191"/>
                  </a:lnTo>
                  <a:lnTo>
                    <a:pt x="0" y="44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3F18E610-DBC3-4F8D-AE4C-FC022355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688" y="1654175"/>
              <a:ext cx="1697038" cy="512763"/>
            </a:xfrm>
            <a:custGeom>
              <a:avLst/>
              <a:gdLst>
                <a:gd name="T0" fmla="*/ 534 w 1069"/>
                <a:gd name="T1" fmla="*/ 0 h 323"/>
                <a:gd name="T2" fmla="*/ 0 w 1069"/>
                <a:gd name="T3" fmla="*/ 132 h 323"/>
                <a:gd name="T4" fmla="*/ 534 w 1069"/>
                <a:gd name="T5" fmla="*/ 323 h 323"/>
                <a:gd name="T6" fmla="*/ 1069 w 1069"/>
                <a:gd name="T7" fmla="*/ 132 h 323"/>
                <a:gd name="T8" fmla="*/ 534 w 1069"/>
                <a:gd name="T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9" h="323">
                  <a:moveTo>
                    <a:pt x="534" y="0"/>
                  </a:moveTo>
                  <a:lnTo>
                    <a:pt x="0" y="132"/>
                  </a:lnTo>
                  <a:lnTo>
                    <a:pt x="534" y="323"/>
                  </a:lnTo>
                  <a:lnTo>
                    <a:pt x="1069" y="132"/>
                  </a:lnTo>
                  <a:lnTo>
                    <a:pt x="53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4" name="圆角矩形 47">
              <a:extLst>
                <a:ext uri="{FF2B5EF4-FFF2-40B4-BE49-F238E27FC236}">
                  <a16:creationId xmlns:a16="http://schemas.microsoft.com/office/drawing/2014/main" id="{765A5665-F7BA-4BF5-9104-5F3BFAB06C1F}"/>
                </a:ext>
              </a:extLst>
            </p:cNvPr>
            <p:cNvSpPr/>
            <p:nvPr/>
          </p:nvSpPr>
          <p:spPr>
            <a:xfrm rot="20424403">
              <a:off x="4587434" y="2009243"/>
              <a:ext cx="828000" cy="10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5" name="圆角矩形 48">
              <a:extLst>
                <a:ext uri="{FF2B5EF4-FFF2-40B4-BE49-F238E27FC236}">
                  <a16:creationId xmlns:a16="http://schemas.microsoft.com/office/drawing/2014/main" id="{5FED504B-EA66-44CB-9014-C866229A7DA7}"/>
                </a:ext>
              </a:extLst>
            </p:cNvPr>
            <p:cNvSpPr/>
            <p:nvPr/>
          </p:nvSpPr>
          <p:spPr>
            <a:xfrm rot="1175597" flipH="1">
              <a:off x="3722752" y="2006669"/>
              <a:ext cx="828000" cy="10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稻壳儿原创设计师【幻雨工作室】_7">
            <a:extLst>
              <a:ext uri="{FF2B5EF4-FFF2-40B4-BE49-F238E27FC236}">
                <a16:creationId xmlns:a16="http://schemas.microsoft.com/office/drawing/2014/main" id="{1452547D-0F73-4D29-B379-DD2B35896A2D}"/>
              </a:ext>
            </a:extLst>
          </p:cNvPr>
          <p:cNvGrpSpPr/>
          <p:nvPr/>
        </p:nvGrpSpPr>
        <p:grpSpPr>
          <a:xfrm>
            <a:off x="5434799" y="2939275"/>
            <a:ext cx="1322405" cy="714137"/>
            <a:chOff x="4005263" y="1381125"/>
            <a:chExt cx="1130300" cy="610395"/>
          </a:xfrm>
        </p:grpSpPr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CC673DBD-DC90-49D2-A084-E96BBD2F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263" y="1516857"/>
              <a:ext cx="565150" cy="474663"/>
            </a:xfrm>
            <a:custGeom>
              <a:avLst/>
              <a:gdLst>
                <a:gd name="T0" fmla="*/ 356 w 356"/>
                <a:gd name="T1" fmla="*/ 299 h 299"/>
                <a:gd name="T2" fmla="*/ 0 w 356"/>
                <a:gd name="T3" fmla="*/ 174 h 299"/>
                <a:gd name="T4" fmla="*/ 0 w 356"/>
                <a:gd name="T5" fmla="*/ 0 h 299"/>
                <a:gd name="T6" fmla="*/ 356 w 356"/>
                <a:gd name="T7" fmla="*/ 127 h 299"/>
                <a:gd name="T8" fmla="*/ 356 w 356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299">
                  <a:moveTo>
                    <a:pt x="356" y="299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356" y="127"/>
                  </a:lnTo>
                  <a:lnTo>
                    <a:pt x="356" y="29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923F7F7F-09FC-4EA7-82D4-17FE07AE1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413" y="1516857"/>
              <a:ext cx="565150" cy="474663"/>
            </a:xfrm>
            <a:custGeom>
              <a:avLst/>
              <a:gdLst>
                <a:gd name="T0" fmla="*/ 0 w 356"/>
                <a:gd name="T1" fmla="*/ 299 h 299"/>
                <a:gd name="T2" fmla="*/ 356 w 356"/>
                <a:gd name="T3" fmla="*/ 174 h 299"/>
                <a:gd name="T4" fmla="*/ 356 w 356"/>
                <a:gd name="T5" fmla="*/ 0 h 299"/>
                <a:gd name="T6" fmla="*/ 0 w 356"/>
                <a:gd name="T7" fmla="*/ 127 h 299"/>
                <a:gd name="T8" fmla="*/ 0 w 356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299">
                  <a:moveTo>
                    <a:pt x="0" y="299"/>
                  </a:moveTo>
                  <a:lnTo>
                    <a:pt x="356" y="174"/>
                  </a:lnTo>
                  <a:lnTo>
                    <a:pt x="356" y="0"/>
                  </a:lnTo>
                  <a:lnTo>
                    <a:pt x="0" y="127"/>
                  </a:lnTo>
                  <a:lnTo>
                    <a:pt x="0" y="29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9E059270-01E5-4943-8756-478496575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263" y="1381125"/>
              <a:ext cx="1130300" cy="339725"/>
            </a:xfrm>
            <a:custGeom>
              <a:avLst/>
              <a:gdLst>
                <a:gd name="T0" fmla="*/ 356 w 712"/>
                <a:gd name="T1" fmla="*/ 0 h 214"/>
                <a:gd name="T2" fmla="*/ 0 w 712"/>
                <a:gd name="T3" fmla="*/ 87 h 214"/>
                <a:gd name="T4" fmla="*/ 356 w 712"/>
                <a:gd name="T5" fmla="*/ 214 h 214"/>
                <a:gd name="T6" fmla="*/ 712 w 712"/>
                <a:gd name="T7" fmla="*/ 87 h 214"/>
                <a:gd name="T8" fmla="*/ 356 w 712"/>
                <a:gd name="T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2" h="214">
                  <a:moveTo>
                    <a:pt x="356" y="0"/>
                  </a:moveTo>
                  <a:lnTo>
                    <a:pt x="0" y="87"/>
                  </a:lnTo>
                  <a:lnTo>
                    <a:pt x="356" y="214"/>
                  </a:lnTo>
                  <a:lnTo>
                    <a:pt x="712" y="87"/>
                  </a:lnTo>
                  <a:lnTo>
                    <a:pt x="3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50" name="圆角矩形 53">
              <a:extLst>
                <a:ext uri="{FF2B5EF4-FFF2-40B4-BE49-F238E27FC236}">
                  <a16:creationId xmlns:a16="http://schemas.microsoft.com/office/drawing/2014/main" id="{17C6DB10-196C-4FBF-AA51-3B60C48F32A8}"/>
                </a:ext>
              </a:extLst>
            </p:cNvPr>
            <p:cNvSpPr/>
            <p:nvPr/>
          </p:nvSpPr>
          <p:spPr>
            <a:xfrm rot="20424403">
              <a:off x="4596812" y="1618273"/>
              <a:ext cx="504000" cy="10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51" name="圆角矩形 54">
              <a:extLst>
                <a:ext uri="{FF2B5EF4-FFF2-40B4-BE49-F238E27FC236}">
                  <a16:creationId xmlns:a16="http://schemas.microsoft.com/office/drawing/2014/main" id="{3D7F45B9-F7E6-4299-9DD4-A71604E82AE1}"/>
                </a:ext>
              </a:extLst>
            </p:cNvPr>
            <p:cNvSpPr/>
            <p:nvPr/>
          </p:nvSpPr>
          <p:spPr>
            <a:xfrm rot="1175597" flipH="1">
              <a:off x="4027206" y="1611924"/>
              <a:ext cx="504000" cy="10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cxnSp>
        <p:nvCxnSpPr>
          <p:cNvPr id="52" name="稻壳儿原创设计师【幻雨工作室】_8">
            <a:extLst>
              <a:ext uri="{FF2B5EF4-FFF2-40B4-BE49-F238E27FC236}">
                <a16:creationId xmlns:a16="http://schemas.microsoft.com/office/drawing/2014/main" id="{60631819-4711-4B9C-901D-D967D6FBEFED}"/>
              </a:ext>
            </a:extLst>
          </p:cNvPr>
          <p:cNvCxnSpPr/>
          <p:nvPr/>
        </p:nvCxnSpPr>
        <p:spPr>
          <a:xfrm flipV="1">
            <a:off x="6096002" y="2145275"/>
            <a:ext cx="0" cy="941057"/>
          </a:xfrm>
          <a:prstGeom prst="line">
            <a:avLst/>
          </a:prstGeom>
          <a:ln w="381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稻壳儿原创设计师【幻雨工作室】_9">
            <a:extLst>
              <a:ext uri="{FF2B5EF4-FFF2-40B4-BE49-F238E27FC236}">
                <a16:creationId xmlns:a16="http://schemas.microsoft.com/office/drawing/2014/main" id="{F0373C9C-7F33-44E6-9D9D-05CFF38157EB}"/>
              </a:ext>
            </a:extLst>
          </p:cNvPr>
          <p:cNvSpPr/>
          <p:nvPr/>
        </p:nvSpPr>
        <p:spPr>
          <a:xfrm>
            <a:off x="918021" y="2031569"/>
            <a:ext cx="2867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稻壳儿原创设计师【幻雨工作室】_10">
            <a:extLst>
              <a:ext uri="{FF2B5EF4-FFF2-40B4-BE49-F238E27FC236}">
                <a16:creationId xmlns:a16="http://schemas.microsoft.com/office/drawing/2014/main" id="{7106D027-D535-498D-98EE-E43CCBCE4690}"/>
              </a:ext>
            </a:extLst>
          </p:cNvPr>
          <p:cNvSpPr/>
          <p:nvPr/>
        </p:nvSpPr>
        <p:spPr>
          <a:xfrm>
            <a:off x="8416196" y="1968518"/>
            <a:ext cx="2867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稻壳儿原创设计师【幻雨工作室】_11">
            <a:extLst>
              <a:ext uri="{FF2B5EF4-FFF2-40B4-BE49-F238E27FC236}">
                <a16:creationId xmlns:a16="http://schemas.microsoft.com/office/drawing/2014/main" id="{8D484A6D-1325-4E71-8F31-59CF175C6A82}"/>
              </a:ext>
            </a:extLst>
          </p:cNvPr>
          <p:cNvSpPr/>
          <p:nvPr/>
        </p:nvSpPr>
        <p:spPr>
          <a:xfrm>
            <a:off x="918021" y="4579607"/>
            <a:ext cx="2867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稻壳儿原创设计师【幻雨工作室】_12">
            <a:extLst>
              <a:ext uri="{FF2B5EF4-FFF2-40B4-BE49-F238E27FC236}">
                <a16:creationId xmlns:a16="http://schemas.microsoft.com/office/drawing/2014/main" id="{9F966C42-D072-437C-985F-1EE8D067E147}"/>
              </a:ext>
            </a:extLst>
          </p:cNvPr>
          <p:cNvSpPr/>
          <p:nvPr/>
        </p:nvSpPr>
        <p:spPr>
          <a:xfrm>
            <a:off x="8416196" y="4499855"/>
            <a:ext cx="2867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585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原创设计师【幻雨工作室】_1">
            <a:extLst>
              <a:ext uri="{FF2B5EF4-FFF2-40B4-BE49-F238E27FC236}">
                <a16:creationId xmlns:a16="http://schemas.microsoft.com/office/drawing/2014/main" id="{67E13499-EC50-4468-A7C0-827E867AD41B}"/>
              </a:ext>
            </a:extLst>
          </p:cNvPr>
          <p:cNvSpPr txBox="1"/>
          <p:nvPr/>
        </p:nvSpPr>
        <p:spPr>
          <a:xfrm>
            <a:off x="581382" y="299883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添加您小标题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稻壳儿原创设计师【幻雨工作室】_2">
            <a:extLst>
              <a:ext uri="{FF2B5EF4-FFF2-40B4-BE49-F238E27FC236}">
                <a16:creationId xmlns:a16="http://schemas.microsoft.com/office/drawing/2014/main" id="{4C0494B6-C495-4024-80E6-06496D6C153D}"/>
              </a:ext>
            </a:extLst>
          </p:cNvPr>
          <p:cNvSpPr/>
          <p:nvPr/>
        </p:nvSpPr>
        <p:spPr>
          <a:xfrm rot="5400000">
            <a:off x="-137425" y="357876"/>
            <a:ext cx="757449" cy="482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稻壳儿原创设计师【幻雨工作室】_3">
            <a:extLst>
              <a:ext uri="{FF2B5EF4-FFF2-40B4-BE49-F238E27FC236}">
                <a16:creationId xmlns:a16="http://schemas.microsoft.com/office/drawing/2014/main" id="{2315043A-6A78-4C9B-8190-5DB9B1C98BC8}"/>
              </a:ext>
            </a:extLst>
          </p:cNvPr>
          <p:cNvSpPr/>
          <p:nvPr/>
        </p:nvSpPr>
        <p:spPr>
          <a:xfrm flipH="1">
            <a:off x="4165599" y="2631457"/>
            <a:ext cx="908917" cy="466001"/>
          </a:xfrm>
          <a:custGeom>
            <a:avLst/>
            <a:gdLst/>
            <a:ahLst/>
            <a:cxnLst/>
            <a:rect l="0" t="0" r="0" b="0"/>
            <a:pathLst>
              <a:path w="1255330" h="430710" fill="none">
                <a:moveTo>
                  <a:pt x="0" y="430710"/>
                </a:moveTo>
                <a:lnTo>
                  <a:pt x="421565" y="0"/>
                </a:lnTo>
                <a:lnTo>
                  <a:pt x="1255330" y="0"/>
                </a:lnTo>
              </a:path>
            </a:pathLst>
          </a:custGeom>
          <a:solidFill>
            <a:srgbClr val="FFFFFF"/>
          </a:solidFill>
          <a:ln w="25400" cap="flat">
            <a:solidFill>
              <a:schemeClr val="bg1">
                <a:lumMod val="85000"/>
              </a:schemeClr>
            </a:solidFill>
            <a:bevel/>
            <a:tailEnd type="oval" w="med" len="med"/>
          </a:ln>
        </p:spPr>
      </p:sp>
      <p:sp>
        <p:nvSpPr>
          <p:cNvPr id="5" name="稻壳儿原创设计师【幻雨工作室】_4">
            <a:extLst>
              <a:ext uri="{FF2B5EF4-FFF2-40B4-BE49-F238E27FC236}">
                <a16:creationId xmlns:a16="http://schemas.microsoft.com/office/drawing/2014/main" id="{9A3F8A38-9AE1-40EA-A2E1-9CB61E7A5544}"/>
              </a:ext>
            </a:extLst>
          </p:cNvPr>
          <p:cNvSpPr/>
          <p:nvPr/>
        </p:nvSpPr>
        <p:spPr>
          <a:xfrm flipH="1" flipV="1">
            <a:off x="4165599" y="5076886"/>
            <a:ext cx="908917" cy="466001"/>
          </a:xfrm>
          <a:custGeom>
            <a:avLst/>
            <a:gdLst/>
            <a:ahLst/>
            <a:cxnLst/>
            <a:rect l="0" t="0" r="0" b="0"/>
            <a:pathLst>
              <a:path w="1255330" h="430710" fill="none">
                <a:moveTo>
                  <a:pt x="0" y="430710"/>
                </a:moveTo>
                <a:lnTo>
                  <a:pt x="421565" y="0"/>
                </a:lnTo>
                <a:lnTo>
                  <a:pt x="1255330" y="0"/>
                </a:lnTo>
              </a:path>
            </a:pathLst>
          </a:custGeom>
          <a:solidFill>
            <a:srgbClr val="FFFFFF"/>
          </a:solidFill>
          <a:ln w="25400" cap="flat">
            <a:solidFill>
              <a:schemeClr val="bg1">
                <a:lumMod val="85000"/>
              </a:schemeClr>
            </a:solidFill>
            <a:bevel/>
            <a:tailEnd type="oval" w="med" len="med"/>
          </a:ln>
        </p:spPr>
      </p:sp>
      <p:sp>
        <p:nvSpPr>
          <p:cNvPr id="6" name="稻壳儿原创设计师【幻雨工作室】_5">
            <a:extLst>
              <a:ext uri="{FF2B5EF4-FFF2-40B4-BE49-F238E27FC236}">
                <a16:creationId xmlns:a16="http://schemas.microsoft.com/office/drawing/2014/main" id="{3DC34C9C-0976-4348-A673-6A7E2B6FCAF1}"/>
              </a:ext>
            </a:extLst>
          </p:cNvPr>
          <p:cNvSpPr/>
          <p:nvPr/>
        </p:nvSpPr>
        <p:spPr>
          <a:xfrm>
            <a:off x="7113147" y="2631457"/>
            <a:ext cx="908917" cy="466001"/>
          </a:xfrm>
          <a:custGeom>
            <a:avLst/>
            <a:gdLst/>
            <a:ahLst/>
            <a:cxnLst/>
            <a:rect l="0" t="0" r="0" b="0"/>
            <a:pathLst>
              <a:path w="1255330" h="430710" fill="none">
                <a:moveTo>
                  <a:pt x="0" y="430710"/>
                </a:moveTo>
                <a:lnTo>
                  <a:pt x="421565" y="0"/>
                </a:lnTo>
                <a:lnTo>
                  <a:pt x="1255330" y="0"/>
                </a:lnTo>
              </a:path>
            </a:pathLst>
          </a:custGeom>
          <a:solidFill>
            <a:srgbClr val="FFFFFF"/>
          </a:solidFill>
          <a:ln w="25400" cap="flat">
            <a:solidFill>
              <a:schemeClr val="bg1">
                <a:lumMod val="85000"/>
              </a:schemeClr>
            </a:solidFill>
            <a:bevel/>
            <a:tailEnd type="oval" w="med" len="med"/>
          </a:ln>
        </p:spPr>
      </p:sp>
      <p:sp>
        <p:nvSpPr>
          <p:cNvPr id="7" name="稻壳儿原创设计师【幻雨工作室】_6">
            <a:extLst>
              <a:ext uri="{FF2B5EF4-FFF2-40B4-BE49-F238E27FC236}">
                <a16:creationId xmlns:a16="http://schemas.microsoft.com/office/drawing/2014/main" id="{1425B8BE-05B8-439C-AA4E-233FF20939D4}"/>
              </a:ext>
            </a:extLst>
          </p:cNvPr>
          <p:cNvSpPr/>
          <p:nvPr/>
        </p:nvSpPr>
        <p:spPr>
          <a:xfrm flipV="1">
            <a:off x="7113147" y="5076886"/>
            <a:ext cx="908917" cy="466001"/>
          </a:xfrm>
          <a:custGeom>
            <a:avLst/>
            <a:gdLst/>
            <a:ahLst/>
            <a:cxnLst/>
            <a:rect l="0" t="0" r="0" b="0"/>
            <a:pathLst>
              <a:path w="1255330" h="430710" fill="none">
                <a:moveTo>
                  <a:pt x="0" y="430710"/>
                </a:moveTo>
                <a:lnTo>
                  <a:pt x="421565" y="0"/>
                </a:lnTo>
                <a:lnTo>
                  <a:pt x="1255330" y="0"/>
                </a:lnTo>
              </a:path>
            </a:pathLst>
          </a:custGeom>
          <a:solidFill>
            <a:srgbClr val="FFFFFF"/>
          </a:solidFill>
          <a:ln w="25400" cap="flat">
            <a:solidFill>
              <a:schemeClr val="bg1">
                <a:lumMod val="85000"/>
              </a:schemeClr>
            </a:solidFill>
            <a:bevel/>
            <a:tailEnd type="oval" w="med" len="med"/>
          </a:ln>
        </p:spPr>
      </p:sp>
      <p:sp>
        <p:nvSpPr>
          <p:cNvPr id="8" name="稻壳儿原创设计师【幻雨工作室】_7">
            <a:extLst>
              <a:ext uri="{FF2B5EF4-FFF2-40B4-BE49-F238E27FC236}">
                <a16:creationId xmlns:a16="http://schemas.microsoft.com/office/drawing/2014/main" id="{5E31EA7D-78FF-4BE6-BA4B-3687D4AB6EED}"/>
              </a:ext>
            </a:extLst>
          </p:cNvPr>
          <p:cNvSpPr/>
          <p:nvPr/>
        </p:nvSpPr>
        <p:spPr>
          <a:xfrm>
            <a:off x="4459937" y="2416878"/>
            <a:ext cx="3272482" cy="3343468"/>
          </a:xfrm>
          <a:custGeom>
            <a:avLst/>
            <a:gdLst/>
            <a:ahLst/>
            <a:cxnLst/>
            <a:rect l="0" t="0" r="0" b="0"/>
            <a:pathLst>
              <a:path w="3024648" h="3090259">
                <a:moveTo>
                  <a:pt x="1579713" y="1535"/>
                </a:moveTo>
                <a:cubicBezTo>
                  <a:pt x="2361201" y="35935"/>
                  <a:pt x="2989627" y="678084"/>
                  <a:pt x="3023269" y="1479164"/>
                </a:cubicBezTo>
                <a:lnTo>
                  <a:pt x="2250444" y="1512902"/>
                </a:lnTo>
                <a:cubicBezTo>
                  <a:pt x="2233940" y="1121445"/>
                  <a:pt x="1926900" y="807788"/>
                  <a:pt x="1545248" y="791058"/>
                </a:cubicBezTo>
                <a:lnTo>
                  <a:pt x="1579713" y="1535"/>
                </a:lnTo>
                <a:close/>
              </a:path>
            </a:pathLst>
          </a:custGeom>
          <a:solidFill>
            <a:schemeClr val="accent1"/>
          </a:solidFill>
          <a:ln w="7600" cap="flat">
            <a:noFill/>
            <a:beve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稻壳儿原创设计师【幻雨工作室】_8">
            <a:extLst>
              <a:ext uri="{FF2B5EF4-FFF2-40B4-BE49-F238E27FC236}">
                <a16:creationId xmlns:a16="http://schemas.microsoft.com/office/drawing/2014/main" id="{33BAD621-7E28-4824-BBB4-7C812F66A67A}"/>
              </a:ext>
            </a:extLst>
          </p:cNvPr>
          <p:cNvSpPr/>
          <p:nvPr/>
        </p:nvSpPr>
        <p:spPr>
          <a:xfrm>
            <a:off x="4459937" y="2416878"/>
            <a:ext cx="3272482" cy="3343468"/>
          </a:xfrm>
          <a:custGeom>
            <a:avLst/>
            <a:gdLst/>
            <a:ahLst/>
            <a:cxnLst/>
            <a:rect l="0" t="0" r="0" b="0"/>
            <a:pathLst>
              <a:path w="3024648" h="3090259">
                <a:moveTo>
                  <a:pt x="3023265" y="1611101"/>
                </a:moveTo>
                <a:cubicBezTo>
                  <a:pt x="2989476" y="2412426"/>
                  <a:pt x="2360962" y="3054486"/>
                  <a:pt x="1579719" y="3088731"/>
                </a:cubicBezTo>
                <a:lnTo>
                  <a:pt x="1545247" y="2299205"/>
                </a:lnTo>
                <a:cubicBezTo>
                  <a:pt x="1927016" y="2282403"/>
                  <a:pt x="2234014" y="1968702"/>
                  <a:pt x="2250449" y="1577360"/>
                </a:cubicBezTo>
                <a:lnTo>
                  <a:pt x="3023265" y="1611101"/>
                </a:lnTo>
                <a:close/>
              </a:path>
            </a:pathLst>
          </a:custGeom>
          <a:solidFill>
            <a:schemeClr val="accent2"/>
          </a:solidFill>
          <a:ln w="7600" cap="flat">
            <a:noFill/>
            <a:beve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稻壳儿原创设计师【幻雨工作室】_9">
            <a:extLst>
              <a:ext uri="{FF2B5EF4-FFF2-40B4-BE49-F238E27FC236}">
                <a16:creationId xmlns:a16="http://schemas.microsoft.com/office/drawing/2014/main" id="{F9A870A1-01F9-409D-95AC-DCDDFC671186}"/>
              </a:ext>
            </a:extLst>
          </p:cNvPr>
          <p:cNvSpPr/>
          <p:nvPr/>
        </p:nvSpPr>
        <p:spPr>
          <a:xfrm>
            <a:off x="4459937" y="2416878"/>
            <a:ext cx="3272482" cy="3343468"/>
          </a:xfrm>
          <a:custGeom>
            <a:avLst/>
            <a:gdLst/>
            <a:ahLst/>
            <a:cxnLst/>
            <a:rect l="0" t="0" r="0" b="0"/>
            <a:pathLst>
              <a:path w="3024648" h="3090259">
                <a:moveTo>
                  <a:pt x="1444927" y="3088724"/>
                </a:moveTo>
                <a:cubicBezTo>
                  <a:pt x="663447" y="3054331"/>
                  <a:pt x="35021" y="2412182"/>
                  <a:pt x="1379" y="1611102"/>
                </a:cubicBezTo>
                <a:lnTo>
                  <a:pt x="774197" y="1577357"/>
                </a:lnTo>
                <a:cubicBezTo>
                  <a:pt x="790708" y="1968821"/>
                  <a:pt x="1097748" y="2282479"/>
                  <a:pt x="1479400" y="2299208"/>
                </a:cubicBezTo>
                <a:lnTo>
                  <a:pt x="1444927" y="3088724"/>
                </a:lnTo>
                <a:close/>
              </a:path>
            </a:pathLst>
          </a:custGeom>
          <a:solidFill>
            <a:schemeClr val="accent1"/>
          </a:solidFill>
          <a:ln w="7600" cap="flat">
            <a:noFill/>
            <a:beve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3" name="稻壳儿原创设计师【幻雨工作室】_10">
            <a:extLst>
              <a:ext uri="{FF2B5EF4-FFF2-40B4-BE49-F238E27FC236}">
                <a16:creationId xmlns:a16="http://schemas.microsoft.com/office/drawing/2014/main" id="{936CE915-BB0F-4E07-85CF-C471D72B729C}"/>
              </a:ext>
            </a:extLst>
          </p:cNvPr>
          <p:cNvSpPr/>
          <p:nvPr/>
        </p:nvSpPr>
        <p:spPr>
          <a:xfrm>
            <a:off x="4459937" y="2416878"/>
            <a:ext cx="3272482" cy="3343468"/>
          </a:xfrm>
          <a:custGeom>
            <a:avLst/>
            <a:gdLst/>
            <a:ahLst/>
            <a:cxnLst/>
            <a:rect l="0" t="0" r="0" b="0"/>
            <a:pathLst>
              <a:path w="3024648" h="3090259">
                <a:moveTo>
                  <a:pt x="1379" y="1479158"/>
                </a:moveTo>
                <a:cubicBezTo>
                  <a:pt x="35172" y="677840"/>
                  <a:pt x="663686" y="35781"/>
                  <a:pt x="1444929" y="1535"/>
                </a:cubicBezTo>
                <a:lnTo>
                  <a:pt x="1479401" y="791054"/>
                </a:lnTo>
                <a:cubicBezTo>
                  <a:pt x="1097632" y="807863"/>
                  <a:pt x="790634" y="1121564"/>
                  <a:pt x="774199" y="1512906"/>
                </a:cubicBezTo>
                <a:lnTo>
                  <a:pt x="1379" y="1479158"/>
                </a:lnTo>
                <a:close/>
              </a:path>
            </a:pathLst>
          </a:custGeom>
          <a:solidFill>
            <a:schemeClr val="accent2"/>
          </a:solidFill>
          <a:ln w="7600" cap="flat">
            <a:noFill/>
            <a:bevel/>
          </a:ln>
        </p:spPr>
      </p:sp>
      <p:sp>
        <p:nvSpPr>
          <p:cNvPr id="14" name="稻壳儿原创设计师【幻雨工作室】_11">
            <a:extLst>
              <a:ext uri="{FF2B5EF4-FFF2-40B4-BE49-F238E27FC236}">
                <a16:creationId xmlns:a16="http://schemas.microsoft.com/office/drawing/2014/main" id="{E72AE774-5783-4B1A-9FAD-773DDB15829C}"/>
              </a:ext>
            </a:extLst>
          </p:cNvPr>
          <p:cNvSpPr/>
          <p:nvPr/>
        </p:nvSpPr>
        <p:spPr>
          <a:xfrm>
            <a:off x="4968308" y="3067838"/>
            <a:ext cx="502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稻壳儿原创设计师【幻雨工作室】_12">
            <a:extLst>
              <a:ext uri="{FF2B5EF4-FFF2-40B4-BE49-F238E27FC236}">
                <a16:creationId xmlns:a16="http://schemas.microsoft.com/office/drawing/2014/main" id="{F619B4D9-56A3-46A2-A730-826E2F9887E9}"/>
              </a:ext>
            </a:extLst>
          </p:cNvPr>
          <p:cNvSpPr/>
          <p:nvPr/>
        </p:nvSpPr>
        <p:spPr>
          <a:xfrm>
            <a:off x="6738688" y="3067838"/>
            <a:ext cx="502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稻壳儿原创设计师【幻雨工作室】_13">
            <a:extLst>
              <a:ext uri="{FF2B5EF4-FFF2-40B4-BE49-F238E27FC236}">
                <a16:creationId xmlns:a16="http://schemas.microsoft.com/office/drawing/2014/main" id="{5926E764-E4E6-431B-AC9A-B49A44D47D13}"/>
              </a:ext>
            </a:extLst>
          </p:cNvPr>
          <p:cNvSpPr/>
          <p:nvPr/>
        </p:nvSpPr>
        <p:spPr>
          <a:xfrm>
            <a:off x="4968308" y="4758391"/>
            <a:ext cx="502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稻壳儿原创设计师【幻雨工作室】_14">
            <a:extLst>
              <a:ext uri="{FF2B5EF4-FFF2-40B4-BE49-F238E27FC236}">
                <a16:creationId xmlns:a16="http://schemas.microsoft.com/office/drawing/2014/main" id="{9EFF6411-E817-4553-ACB8-2EBB7A90D99C}"/>
              </a:ext>
            </a:extLst>
          </p:cNvPr>
          <p:cNvSpPr/>
          <p:nvPr/>
        </p:nvSpPr>
        <p:spPr>
          <a:xfrm>
            <a:off x="6738688" y="4758391"/>
            <a:ext cx="502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稻壳儿原创设计师【幻雨工作室】_15">
            <a:extLst>
              <a:ext uri="{FF2B5EF4-FFF2-40B4-BE49-F238E27FC236}">
                <a16:creationId xmlns:a16="http://schemas.microsoft.com/office/drawing/2014/main" id="{2C869237-47A2-4238-B520-E2144020CD08}"/>
              </a:ext>
            </a:extLst>
          </p:cNvPr>
          <p:cNvSpPr/>
          <p:nvPr/>
        </p:nvSpPr>
        <p:spPr>
          <a:xfrm>
            <a:off x="1309259" y="1969737"/>
            <a:ext cx="2758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稻壳儿原创设计师【幻雨工作室】_16">
            <a:extLst>
              <a:ext uri="{FF2B5EF4-FFF2-40B4-BE49-F238E27FC236}">
                <a16:creationId xmlns:a16="http://schemas.microsoft.com/office/drawing/2014/main" id="{97682A4C-B8C0-45B9-8C37-A6CD40B61C18}"/>
              </a:ext>
            </a:extLst>
          </p:cNvPr>
          <p:cNvSpPr/>
          <p:nvPr/>
        </p:nvSpPr>
        <p:spPr>
          <a:xfrm>
            <a:off x="8192502" y="1969737"/>
            <a:ext cx="2758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稻壳儿原创设计师【幻雨工作室】_17">
            <a:extLst>
              <a:ext uri="{FF2B5EF4-FFF2-40B4-BE49-F238E27FC236}">
                <a16:creationId xmlns:a16="http://schemas.microsoft.com/office/drawing/2014/main" id="{81F0E134-504D-436E-9F94-B153E4880EE3}"/>
              </a:ext>
            </a:extLst>
          </p:cNvPr>
          <p:cNvSpPr/>
          <p:nvPr/>
        </p:nvSpPr>
        <p:spPr>
          <a:xfrm>
            <a:off x="1236881" y="4758391"/>
            <a:ext cx="2758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稻壳儿原创设计师【幻雨工作室】_18">
            <a:extLst>
              <a:ext uri="{FF2B5EF4-FFF2-40B4-BE49-F238E27FC236}">
                <a16:creationId xmlns:a16="http://schemas.microsoft.com/office/drawing/2014/main" id="{0A96E75E-4C22-47D7-81E6-F21A3A4F16B8}"/>
              </a:ext>
            </a:extLst>
          </p:cNvPr>
          <p:cNvSpPr/>
          <p:nvPr/>
        </p:nvSpPr>
        <p:spPr>
          <a:xfrm>
            <a:off x="8120124" y="4758391"/>
            <a:ext cx="2758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890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稻壳儿原创设计师【幻雨工作室】_1">
            <a:extLst>
              <a:ext uri="{FF2B5EF4-FFF2-40B4-BE49-F238E27FC236}">
                <a16:creationId xmlns:a16="http://schemas.microsoft.com/office/drawing/2014/main" id="{A14A1DA2-9F70-4D2A-B689-9E91B6199CF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81660" y="4220778"/>
            <a:ext cx="1849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汇报部门：代用名       </a:t>
            </a:r>
          </a:p>
        </p:txBody>
      </p:sp>
      <p:sp>
        <p:nvSpPr>
          <p:cNvPr id="17" name="稻壳儿原创设计师【幻雨工作室】_2">
            <a:extLst>
              <a:ext uri="{FF2B5EF4-FFF2-40B4-BE49-F238E27FC236}">
                <a16:creationId xmlns:a16="http://schemas.microsoft.com/office/drawing/2014/main" id="{6FD99997-BE6B-4D59-8F2C-B7A8E0ECFF5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60419" y="4196811"/>
            <a:ext cx="386489" cy="386489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232"/>
              </a:solidFill>
            </a:endParaRPr>
          </a:p>
        </p:txBody>
      </p:sp>
      <p:sp>
        <p:nvSpPr>
          <p:cNvPr id="18" name="稻壳儿原创设计师【幻雨工作室】_3">
            <a:extLst>
              <a:ext uri="{FF2B5EF4-FFF2-40B4-BE49-F238E27FC236}">
                <a16:creationId xmlns:a16="http://schemas.microsoft.com/office/drawing/2014/main" id="{B13BC471-04CC-4772-856C-A98C4312A973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5065575" y="4297206"/>
            <a:ext cx="176176" cy="185698"/>
          </a:xfrm>
          <a:custGeom>
            <a:avLst/>
            <a:gdLst>
              <a:gd name="T0" fmla="*/ 90176 w 328"/>
              <a:gd name="T1" fmla="*/ 37515 h 347"/>
              <a:gd name="T2" fmla="*/ 51891 w 328"/>
              <a:gd name="T3" fmla="*/ 0 h 347"/>
              <a:gd name="T4" fmla="*/ 13922 w 328"/>
              <a:gd name="T5" fmla="*/ 37515 h 347"/>
              <a:gd name="T6" fmla="*/ 28477 w 328"/>
              <a:gd name="T7" fmla="*/ 67148 h 347"/>
              <a:gd name="T8" fmla="*/ 0 w 328"/>
              <a:gd name="T9" fmla="*/ 109392 h 347"/>
              <a:gd name="T10" fmla="*/ 5695 w 328"/>
              <a:gd name="T11" fmla="*/ 109392 h 347"/>
              <a:gd name="T12" fmla="*/ 34172 w 328"/>
              <a:gd name="T13" fmla="*/ 70616 h 347"/>
              <a:gd name="T14" fmla="*/ 51891 w 328"/>
              <a:gd name="T15" fmla="*/ 75030 h 347"/>
              <a:gd name="T16" fmla="*/ 68344 w 328"/>
              <a:gd name="T17" fmla="*/ 71562 h 347"/>
              <a:gd name="T18" fmla="*/ 72458 w 328"/>
              <a:gd name="T19" fmla="*/ 69040 h 347"/>
              <a:gd name="T20" fmla="*/ 75622 w 328"/>
              <a:gd name="T21" fmla="*/ 67148 h 347"/>
              <a:gd name="T22" fmla="*/ 90176 w 328"/>
              <a:gd name="T23" fmla="*/ 37515 h 347"/>
              <a:gd name="T24" fmla="*/ 51891 w 328"/>
              <a:gd name="T25" fmla="*/ 69040 h 347"/>
              <a:gd name="T26" fmla="*/ 19934 w 328"/>
              <a:gd name="T27" fmla="*/ 37515 h 347"/>
              <a:gd name="T28" fmla="*/ 51891 w 328"/>
              <a:gd name="T29" fmla="*/ 5990 h 347"/>
              <a:gd name="T30" fmla="*/ 83848 w 328"/>
              <a:gd name="T31" fmla="*/ 37515 h 347"/>
              <a:gd name="T32" fmla="*/ 51891 w 328"/>
              <a:gd name="T33" fmla="*/ 69040 h 347"/>
              <a:gd name="T34" fmla="*/ 84165 w 328"/>
              <a:gd name="T35" fmla="*/ 72508 h 347"/>
              <a:gd name="T36" fmla="*/ 84165 w 328"/>
              <a:gd name="T37" fmla="*/ 72823 h 347"/>
              <a:gd name="T38" fmla="*/ 81950 w 328"/>
              <a:gd name="T39" fmla="*/ 71562 h 347"/>
              <a:gd name="T40" fmla="*/ 78469 w 328"/>
              <a:gd name="T41" fmla="*/ 74399 h 347"/>
              <a:gd name="T42" fmla="*/ 80368 w 328"/>
              <a:gd name="T43" fmla="*/ 77236 h 347"/>
              <a:gd name="T44" fmla="*/ 80051 w 328"/>
              <a:gd name="T45" fmla="*/ 77236 h 347"/>
              <a:gd name="T46" fmla="*/ 96821 w 328"/>
              <a:gd name="T47" fmla="*/ 109392 h 347"/>
              <a:gd name="T48" fmla="*/ 103782 w 328"/>
              <a:gd name="T49" fmla="*/ 109392 h 347"/>
              <a:gd name="T50" fmla="*/ 84165 w 328"/>
              <a:gd name="T51" fmla="*/ 72508 h 347"/>
              <a:gd name="T52" fmla="*/ 84165 w 328"/>
              <a:gd name="T53" fmla="*/ 72508 h 347"/>
              <a:gd name="T54" fmla="*/ 84165 w 328"/>
              <a:gd name="T55" fmla="*/ 72508 h 34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28" h="347">
                <a:moveTo>
                  <a:pt x="285" y="119"/>
                </a:moveTo>
                <a:cubicBezTo>
                  <a:pt x="285" y="53"/>
                  <a:pt x="231" y="0"/>
                  <a:pt x="164" y="0"/>
                </a:cubicBezTo>
                <a:cubicBezTo>
                  <a:pt x="98" y="0"/>
                  <a:pt x="44" y="53"/>
                  <a:pt x="44" y="119"/>
                </a:cubicBezTo>
                <a:cubicBezTo>
                  <a:pt x="44" y="157"/>
                  <a:pt x="62" y="191"/>
                  <a:pt x="90" y="213"/>
                </a:cubicBezTo>
                <a:cubicBezTo>
                  <a:pt x="39" y="238"/>
                  <a:pt x="4" y="289"/>
                  <a:pt x="0" y="347"/>
                </a:cubicBezTo>
                <a:cubicBezTo>
                  <a:pt x="18" y="347"/>
                  <a:pt x="18" y="347"/>
                  <a:pt x="18" y="347"/>
                </a:cubicBezTo>
                <a:cubicBezTo>
                  <a:pt x="22" y="292"/>
                  <a:pt x="58" y="244"/>
                  <a:pt x="108" y="224"/>
                </a:cubicBezTo>
                <a:cubicBezTo>
                  <a:pt x="123" y="232"/>
                  <a:pt x="145" y="238"/>
                  <a:pt x="164" y="238"/>
                </a:cubicBezTo>
                <a:cubicBezTo>
                  <a:pt x="183" y="238"/>
                  <a:pt x="201" y="234"/>
                  <a:pt x="216" y="227"/>
                </a:cubicBezTo>
                <a:cubicBezTo>
                  <a:pt x="229" y="219"/>
                  <a:pt x="229" y="219"/>
                  <a:pt x="229" y="219"/>
                </a:cubicBezTo>
                <a:cubicBezTo>
                  <a:pt x="239" y="213"/>
                  <a:pt x="239" y="213"/>
                  <a:pt x="239" y="213"/>
                </a:cubicBezTo>
                <a:cubicBezTo>
                  <a:pt x="267" y="191"/>
                  <a:pt x="285" y="157"/>
                  <a:pt x="285" y="119"/>
                </a:cubicBezTo>
                <a:close/>
                <a:moveTo>
                  <a:pt x="164" y="219"/>
                </a:moveTo>
                <a:cubicBezTo>
                  <a:pt x="108" y="219"/>
                  <a:pt x="63" y="174"/>
                  <a:pt x="63" y="119"/>
                </a:cubicBezTo>
                <a:cubicBezTo>
                  <a:pt x="63" y="64"/>
                  <a:pt x="108" y="19"/>
                  <a:pt x="164" y="19"/>
                </a:cubicBezTo>
                <a:cubicBezTo>
                  <a:pt x="220" y="19"/>
                  <a:pt x="265" y="64"/>
                  <a:pt x="265" y="119"/>
                </a:cubicBezTo>
                <a:cubicBezTo>
                  <a:pt x="265" y="174"/>
                  <a:pt x="222" y="219"/>
                  <a:pt x="164" y="219"/>
                </a:cubicBezTo>
                <a:close/>
                <a:moveTo>
                  <a:pt x="266" y="230"/>
                </a:moveTo>
                <a:cubicBezTo>
                  <a:pt x="266" y="231"/>
                  <a:pt x="266" y="231"/>
                  <a:pt x="266" y="231"/>
                </a:cubicBezTo>
                <a:cubicBezTo>
                  <a:pt x="264" y="229"/>
                  <a:pt x="262" y="227"/>
                  <a:pt x="259" y="227"/>
                </a:cubicBezTo>
                <a:cubicBezTo>
                  <a:pt x="253" y="227"/>
                  <a:pt x="248" y="230"/>
                  <a:pt x="248" y="236"/>
                </a:cubicBezTo>
                <a:cubicBezTo>
                  <a:pt x="248" y="240"/>
                  <a:pt x="250" y="244"/>
                  <a:pt x="254" y="245"/>
                </a:cubicBezTo>
                <a:cubicBezTo>
                  <a:pt x="253" y="245"/>
                  <a:pt x="253" y="245"/>
                  <a:pt x="253" y="245"/>
                </a:cubicBezTo>
                <a:cubicBezTo>
                  <a:pt x="286" y="269"/>
                  <a:pt x="303" y="305"/>
                  <a:pt x="306" y="347"/>
                </a:cubicBezTo>
                <a:cubicBezTo>
                  <a:pt x="328" y="347"/>
                  <a:pt x="328" y="347"/>
                  <a:pt x="328" y="347"/>
                </a:cubicBezTo>
                <a:cubicBezTo>
                  <a:pt x="325" y="300"/>
                  <a:pt x="302" y="258"/>
                  <a:pt x="266" y="230"/>
                </a:cubicBezTo>
                <a:close/>
                <a:moveTo>
                  <a:pt x="266" y="230"/>
                </a:moveTo>
                <a:cubicBezTo>
                  <a:pt x="266" y="230"/>
                  <a:pt x="266" y="230"/>
                  <a:pt x="266" y="23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00">
              <a:solidFill>
                <a:srgbClr val="0022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稻壳儿原创设计师【幻雨工作室】_4">
            <a:extLst>
              <a:ext uri="{FF2B5EF4-FFF2-40B4-BE49-F238E27FC236}">
                <a16:creationId xmlns:a16="http://schemas.microsoft.com/office/drawing/2014/main" id="{EFA91CED-2BB0-4C10-BADE-7382327E7F7E}"/>
              </a:ext>
            </a:extLst>
          </p:cNvPr>
          <p:cNvSpPr txBox="1"/>
          <p:nvPr/>
        </p:nvSpPr>
        <p:spPr>
          <a:xfrm>
            <a:off x="2490753" y="2274701"/>
            <a:ext cx="7210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感谢大家的下载</a:t>
            </a:r>
            <a:endParaRPr lang="en-US" altLang="zh-CN" dirty="0"/>
          </a:p>
        </p:txBody>
      </p:sp>
      <p:sp>
        <p:nvSpPr>
          <p:cNvPr id="11" name="稻壳儿原创设计师【幻雨工作室】_5">
            <a:extLst>
              <a:ext uri="{FF2B5EF4-FFF2-40B4-BE49-F238E27FC236}">
                <a16:creationId xmlns:a16="http://schemas.microsoft.com/office/drawing/2014/main" id="{CCA918C9-2CAB-42A8-B472-615E17BB3889}"/>
              </a:ext>
            </a:extLst>
          </p:cNvPr>
          <p:cNvSpPr/>
          <p:nvPr/>
        </p:nvSpPr>
        <p:spPr>
          <a:xfrm>
            <a:off x="2647378" y="3401196"/>
            <a:ext cx="68972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DOWNLOADING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82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8">
            <a:extLst>
              <a:ext uri="{FF2B5EF4-FFF2-40B4-BE49-F238E27FC236}">
                <a16:creationId xmlns:a16="http://schemas.microsoft.com/office/drawing/2014/main" id="{A32E23DF-6C25-4507-9899-B2B70C5A0100}"/>
              </a:ext>
            </a:extLst>
          </p:cNvPr>
          <p:cNvSpPr txBox="1"/>
          <p:nvPr/>
        </p:nvSpPr>
        <p:spPr>
          <a:xfrm>
            <a:off x="2239108" y="3863358"/>
            <a:ext cx="2253331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313D51"/>
                </a:solidFill>
                <a:latin typeface="+mn-lt"/>
                <a:ea typeface="+mn-ea"/>
                <a:cs typeface="+mn-ea"/>
                <a:sym typeface="+mn-lt"/>
              </a:rPr>
              <a:t>Object Detection</a:t>
            </a:r>
            <a:endParaRPr lang="zh-CN" altLang="en-US" sz="1800" b="1" dirty="0">
              <a:solidFill>
                <a:srgbClr val="313D5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893A9B-FD6B-4A74-9A70-32E0B8169975}"/>
              </a:ext>
            </a:extLst>
          </p:cNvPr>
          <p:cNvSpPr/>
          <p:nvPr/>
        </p:nvSpPr>
        <p:spPr>
          <a:xfrm>
            <a:off x="2239108" y="4206345"/>
            <a:ext cx="2607344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28">
            <a:extLst>
              <a:ext uri="{FF2B5EF4-FFF2-40B4-BE49-F238E27FC236}">
                <a16:creationId xmlns:a16="http://schemas.microsoft.com/office/drawing/2014/main" id="{7054FB1D-0C6E-464A-9A27-8BDAFD87AE4B}"/>
              </a:ext>
            </a:extLst>
          </p:cNvPr>
          <p:cNvSpPr txBox="1"/>
          <p:nvPr/>
        </p:nvSpPr>
        <p:spPr>
          <a:xfrm>
            <a:off x="7373193" y="3842570"/>
            <a:ext cx="2253331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313D51"/>
                </a:solidFill>
                <a:latin typeface="+mn-lt"/>
                <a:ea typeface="+mn-ea"/>
                <a:cs typeface="+mn-ea"/>
                <a:sym typeface="+mn-lt"/>
              </a:rPr>
              <a:t>Face Recognition</a:t>
            </a:r>
            <a:endParaRPr lang="zh-CN" altLang="en-US" sz="1800" b="1" dirty="0">
              <a:solidFill>
                <a:srgbClr val="313D5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A26B7-A2F3-4410-8F0C-23444B8FF5E5}"/>
              </a:ext>
            </a:extLst>
          </p:cNvPr>
          <p:cNvSpPr/>
          <p:nvPr/>
        </p:nvSpPr>
        <p:spPr>
          <a:xfrm>
            <a:off x="7373193" y="4185557"/>
            <a:ext cx="2607344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370B312-DB04-47DE-B458-237E289033C5}"/>
              </a:ext>
            </a:extLst>
          </p:cNvPr>
          <p:cNvCxnSpPr/>
          <p:nvPr/>
        </p:nvCxnSpPr>
        <p:spPr>
          <a:xfrm>
            <a:off x="1981402" y="4403458"/>
            <a:ext cx="8665793" cy="0"/>
          </a:xfrm>
          <a:prstGeom prst="line">
            <a:avLst/>
          </a:prstGeom>
          <a:ln>
            <a:solidFill>
              <a:srgbClr val="433D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D824B1E-4ECF-49FA-9DD1-1A20635135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222" y="1478400"/>
            <a:ext cx="2663641" cy="21005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9EF84FE-C506-41B8-9A75-7BE559DF2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418" y="1306454"/>
            <a:ext cx="3873903" cy="227253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146BC08-2E9E-4B50-BAA2-648072A35B8F}"/>
              </a:ext>
            </a:extLst>
          </p:cNvPr>
          <p:cNvSpPr txBox="1"/>
          <p:nvPr/>
        </p:nvSpPr>
        <p:spPr>
          <a:xfrm>
            <a:off x="2605572" y="4627178"/>
            <a:ext cx="6528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What is deep learning?</a:t>
            </a:r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104714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稻壳儿原创设计师【幻雨工作室】_1">
            <a:extLst>
              <a:ext uri="{FF2B5EF4-FFF2-40B4-BE49-F238E27FC236}">
                <a16:creationId xmlns:a16="http://schemas.microsoft.com/office/drawing/2014/main" id="{774E5840-2F50-46FB-81F3-198C8803FC63}"/>
              </a:ext>
            </a:extLst>
          </p:cNvPr>
          <p:cNvSpPr/>
          <p:nvPr/>
        </p:nvSpPr>
        <p:spPr>
          <a:xfrm>
            <a:off x="2795974" y="2905945"/>
            <a:ext cx="725162" cy="7251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稻壳儿原创设计师【幻雨工作室】_2">
            <a:extLst>
              <a:ext uri="{FF2B5EF4-FFF2-40B4-BE49-F238E27FC236}">
                <a16:creationId xmlns:a16="http://schemas.microsoft.com/office/drawing/2014/main" id="{CA46409A-8EB5-47E9-A6A8-39B7985DB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358" y="3006916"/>
            <a:ext cx="200086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输入小标题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0" name="稻壳儿原创设计师【幻雨工作室】_3">
            <a:extLst>
              <a:ext uri="{FF2B5EF4-FFF2-40B4-BE49-F238E27FC236}">
                <a16:creationId xmlns:a16="http://schemas.microsoft.com/office/drawing/2014/main" id="{D48FA6B5-762B-4BC7-9EE9-F6B4A4D9839B}"/>
              </a:ext>
            </a:extLst>
          </p:cNvPr>
          <p:cNvSpPr/>
          <p:nvPr/>
        </p:nvSpPr>
        <p:spPr>
          <a:xfrm>
            <a:off x="6435048" y="2905945"/>
            <a:ext cx="725162" cy="7251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原创设计师【幻雨工作室】_4">
            <a:extLst>
              <a:ext uri="{FF2B5EF4-FFF2-40B4-BE49-F238E27FC236}">
                <a16:creationId xmlns:a16="http://schemas.microsoft.com/office/drawing/2014/main" id="{87F8E82F-807A-4BAE-8DAA-A085216CC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4976" y="3006916"/>
            <a:ext cx="200086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输入小标题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2" name="稻壳儿原创设计师【幻雨工作室】_5">
            <a:extLst>
              <a:ext uri="{FF2B5EF4-FFF2-40B4-BE49-F238E27FC236}">
                <a16:creationId xmlns:a16="http://schemas.microsoft.com/office/drawing/2014/main" id="{72EFBB0A-5D5E-46DB-9BFD-8E453DACC4F6}"/>
              </a:ext>
            </a:extLst>
          </p:cNvPr>
          <p:cNvSpPr/>
          <p:nvPr/>
        </p:nvSpPr>
        <p:spPr>
          <a:xfrm>
            <a:off x="2795975" y="4395294"/>
            <a:ext cx="725162" cy="7251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原创设计师【幻雨工作室】_6">
            <a:extLst>
              <a:ext uri="{FF2B5EF4-FFF2-40B4-BE49-F238E27FC236}">
                <a16:creationId xmlns:a16="http://schemas.microsoft.com/office/drawing/2014/main" id="{B99FBD43-19F7-4FF7-90FD-5F1CFDFA9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359" y="4496265"/>
            <a:ext cx="200086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输入小标题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4" name="稻壳儿原创设计师【幻雨工作室】_7">
            <a:extLst>
              <a:ext uri="{FF2B5EF4-FFF2-40B4-BE49-F238E27FC236}">
                <a16:creationId xmlns:a16="http://schemas.microsoft.com/office/drawing/2014/main" id="{76088237-388A-4E1B-8A03-51C64FD2BB6F}"/>
              </a:ext>
            </a:extLst>
          </p:cNvPr>
          <p:cNvSpPr/>
          <p:nvPr/>
        </p:nvSpPr>
        <p:spPr>
          <a:xfrm>
            <a:off x="6435049" y="4395294"/>
            <a:ext cx="725162" cy="7251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稻壳儿原创设计师【幻雨工作室】_8">
            <a:extLst>
              <a:ext uri="{FF2B5EF4-FFF2-40B4-BE49-F238E27FC236}">
                <a16:creationId xmlns:a16="http://schemas.microsoft.com/office/drawing/2014/main" id="{8AF4B077-6DE0-4E8E-ADB5-6AD6AEFB7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4981" y="4496265"/>
            <a:ext cx="2081046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输入小标题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6" name="稻壳儿原创设计师【幻雨工作室】_9">
            <a:extLst>
              <a:ext uri="{FF2B5EF4-FFF2-40B4-BE49-F238E27FC236}">
                <a16:creationId xmlns:a16="http://schemas.microsoft.com/office/drawing/2014/main" id="{58D6F66B-5BA3-4E75-8F72-A676F07364B7}"/>
              </a:ext>
            </a:extLst>
          </p:cNvPr>
          <p:cNvSpPr/>
          <p:nvPr/>
        </p:nvSpPr>
        <p:spPr>
          <a:xfrm>
            <a:off x="4461073" y="1280217"/>
            <a:ext cx="32698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6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92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原创设计师【幻雨工作室】_1">
            <a:extLst>
              <a:ext uri="{FF2B5EF4-FFF2-40B4-BE49-F238E27FC236}">
                <a16:creationId xmlns:a16="http://schemas.microsoft.com/office/drawing/2014/main" id="{67E13499-EC50-4468-A7C0-827E867AD41B}"/>
              </a:ext>
            </a:extLst>
          </p:cNvPr>
          <p:cNvSpPr txBox="1"/>
          <p:nvPr/>
        </p:nvSpPr>
        <p:spPr>
          <a:xfrm>
            <a:off x="581382" y="299883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添加您小标题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稻壳儿原创设计师【幻雨工作室】_2">
            <a:extLst>
              <a:ext uri="{FF2B5EF4-FFF2-40B4-BE49-F238E27FC236}">
                <a16:creationId xmlns:a16="http://schemas.microsoft.com/office/drawing/2014/main" id="{4C0494B6-C495-4024-80E6-06496D6C153D}"/>
              </a:ext>
            </a:extLst>
          </p:cNvPr>
          <p:cNvSpPr/>
          <p:nvPr/>
        </p:nvSpPr>
        <p:spPr>
          <a:xfrm rot="5400000">
            <a:off x="-137425" y="357876"/>
            <a:ext cx="757449" cy="482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稻壳儿原创设计师【幻雨工作室】_3">
            <a:extLst>
              <a:ext uri="{FF2B5EF4-FFF2-40B4-BE49-F238E27FC236}">
                <a16:creationId xmlns:a16="http://schemas.microsoft.com/office/drawing/2014/main" id="{103CDACC-E180-453F-96A4-73E89B0BBC22}"/>
              </a:ext>
            </a:extLst>
          </p:cNvPr>
          <p:cNvSpPr/>
          <p:nvPr/>
        </p:nvSpPr>
        <p:spPr>
          <a:xfrm>
            <a:off x="1179816" y="1731035"/>
            <a:ext cx="910056" cy="1023031"/>
          </a:xfrm>
          <a:custGeom>
            <a:avLst/>
            <a:gdLst>
              <a:gd name="connsiteX0" fmla="*/ 0 w 980606"/>
              <a:gd name="connsiteY0" fmla="*/ 0 h 1463497"/>
              <a:gd name="connsiteX1" fmla="*/ 980606 w 980606"/>
              <a:gd name="connsiteY1" fmla="*/ 407085 h 1463497"/>
              <a:gd name="connsiteX2" fmla="*/ 772648 w 980606"/>
              <a:gd name="connsiteY2" fmla="*/ 1454647 h 1463497"/>
              <a:gd name="connsiteX3" fmla="*/ 0 w 980606"/>
              <a:gd name="connsiteY3" fmla="*/ 1463497 h 146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606" h="1463497">
                <a:moveTo>
                  <a:pt x="0" y="0"/>
                </a:moveTo>
                <a:lnTo>
                  <a:pt x="980606" y="407085"/>
                </a:lnTo>
                <a:lnTo>
                  <a:pt x="772648" y="1454647"/>
                </a:lnTo>
                <a:lnTo>
                  <a:pt x="0" y="14634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</a:t>
            </a:r>
          </a:p>
        </p:txBody>
      </p:sp>
      <p:sp>
        <p:nvSpPr>
          <p:cNvPr id="5" name="稻壳儿原创设计师【幻雨工作室】_4">
            <a:extLst>
              <a:ext uri="{FF2B5EF4-FFF2-40B4-BE49-F238E27FC236}">
                <a16:creationId xmlns:a16="http://schemas.microsoft.com/office/drawing/2014/main" id="{5012F0B8-7650-47B6-AAD6-7E5113DF31EA}"/>
              </a:ext>
            </a:extLst>
          </p:cNvPr>
          <p:cNvSpPr/>
          <p:nvPr/>
        </p:nvSpPr>
        <p:spPr>
          <a:xfrm>
            <a:off x="1179816" y="3462441"/>
            <a:ext cx="910056" cy="1023031"/>
          </a:xfrm>
          <a:custGeom>
            <a:avLst/>
            <a:gdLst>
              <a:gd name="connsiteX0" fmla="*/ 0 w 980606"/>
              <a:gd name="connsiteY0" fmla="*/ 0 h 1463497"/>
              <a:gd name="connsiteX1" fmla="*/ 980606 w 980606"/>
              <a:gd name="connsiteY1" fmla="*/ 407085 h 1463497"/>
              <a:gd name="connsiteX2" fmla="*/ 772648 w 980606"/>
              <a:gd name="connsiteY2" fmla="*/ 1454647 h 1463497"/>
              <a:gd name="connsiteX3" fmla="*/ 0 w 980606"/>
              <a:gd name="connsiteY3" fmla="*/ 1463497 h 146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606" h="1463497">
                <a:moveTo>
                  <a:pt x="0" y="0"/>
                </a:moveTo>
                <a:lnTo>
                  <a:pt x="980606" y="407085"/>
                </a:lnTo>
                <a:lnTo>
                  <a:pt x="772648" y="1454647"/>
                </a:lnTo>
                <a:lnTo>
                  <a:pt x="0" y="14634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</a:t>
            </a:r>
          </a:p>
        </p:txBody>
      </p:sp>
      <p:sp>
        <p:nvSpPr>
          <p:cNvPr id="6" name="稻壳儿原创设计师【幻雨工作室】_5">
            <a:extLst>
              <a:ext uri="{FF2B5EF4-FFF2-40B4-BE49-F238E27FC236}">
                <a16:creationId xmlns:a16="http://schemas.microsoft.com/office/drawing/2014/main" id="{EA94BF59-4458-45AF-92E0-C0CEB914D1EB}"/>
              </a:ext>
            </a:extLst>
          </p:cNvPr>
          <p:cNvSpPr/>
          <p:nvPr/>
        </p:nvSpPr>
        <p:spPr>
          <a:xfrm>
            <a:off x="1181233" y="5193846"/>
            <a:ext cx="910056" cy="1023031"/>
          </a:xfrm>
          <a:custGeom>
            <a:avLst/>
            <a:gdLst>
              <a:gd name="connsiteX0" fmla="*/ 0 w 980606"/>
              <a:gd name="connsiteY0" fmla="*/ 0 h 1463497"/>
              <a:gd name="connsiteX1" fmla="*/ 980606 w 980606"/>
              <a:gd name="connsiteY1" fmla="*/ 407085 h 1463497"/>
              <a:gd name="connsiteX2" fmla="*/ 772648 w 980606"/>
              <a:gd name="connsiteY2" fmla="*/ 1454647 h 1463497"/>
              <a:gd name="connsiteX3" fmla="*/ 0 w 980606"/>
              <a:gd name="connsiteY3" fmla="*/ 1463497 h 146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606" h="1463497">
                <a:moveTo>
                  <a:pt x="0" y="0"/>
                </a:moveTo>
                <a:lnTo>
                  <a:pt x="980606" y="407085"/>
                </a:lnTo>
                <a:lnTo>
                  <a:pt x="772648" y="1454647"/>
                </a:lnTo>
                <a:lnTo>
                  <a:pt x="0" y="14634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</a:t>
            </a:r>
          </a:p>
        </p:txBody>
      </p:sp>
      <p:sp>
        <p:nvSpPr>
          <p:cNvPr id="7" name="稻壳儿原创设计师【幻雨工作室】_6">
            <a:extLst>
              <a:ext uri="{FF2B5EF4-FFF2-40B4-BE49-F238E27FC236}">
                <a16:creationId xmlns:a16="http://schemas.microsoft.com/office/drawing/2014/main" id="{2EDEC71B-E675-41AF-8891-8DDD4F22B5EF}"/>
              </a:ext>
            </a:extLst>
          </p:cNvPr>
          <p:cNvSpPr/>
          <p:nvPr/>
        </p:nvSpPr>
        <p:spPr>
          <a:xfrm>
            <a:off x="2569024" y="1503886"/>
            <a:ext cx="88406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、输入您的小标题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here. Please add the text you need here. Please add the text you need here,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Please add the text you need here. Please add the text you need here. Please add the text you need here</a:t>
            </a:r>
            <a:endParaRPr lang="id-ID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稻壳儿原创设计师【幻雨工作室】_7">
            <a:extLst>
              <a:ext uri="{FF2B5EF4-FFF2-40B4-BE49-F238E27FC236}">
                <a16:creationId xmlns:a16="http://schemas.microsoft.com/office/drawing/2014/main" id="{3F354813-E671-4D2E-9BA1-BB60F616E54C}"/>
              </a:ext>
            </a:extLst>
          </p:cNvPr>
          <p:cNvSpPr/>
          <p:nvPr/>
        </p:nvSpPr>
        <p:spPr>
          <a:xfrm>
            <a:off x="2569024" y="3235292"/>
            <a:ext cx="88406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、输入您的小标题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here. Please add the text you need here. Please add the text you need here,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Please add the text you need here. Please add the text you need here. Please add the text you need here</a:t>
            </a:r>
            <a:endParaRPr lang="id-ID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稻壳儿原创设计师【幻雨工作室】_8">
            <a:extLst>
              <a:ext uri="{FF2B5EF4-FFF2-40B4-BE49-F238E27FC236}">
                <a16:creationId xmlns:a16="http://schemas.microsoft.com/office/drawing/2014/main" id="{6F6D65F6-0A14-4200-A126-B0E030BD2558}"/>
              </a:ext>
            </a:extLst>
          </p:cNvPr>
          <p:cNvSpPr/>
          <p:nvPr/>
        </p:nvSpPr>
        <p:spPr>
          <a:xfrm>
            <a:off x="2569024" y="4966698"/>
            <a:ext cx="88406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、输入您的小标题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here. Please add the text you need here. Please add the text you need here,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Please add the text you need here. Please add the text you need here. Please add the text you need here</a:t>
            </a:r>
            <a:endParaRPr lang="id-ID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54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原创设计师【幻雨工作室】_1">
            <a:extLst>
              <a:ext uri="{FF2B5EF4-FFF2-40B4-BE49-F238E27FC236}">
                <a16:creationId xmlns:a16="http://schemas.microsoft.com/office/drawing/2014/main" id="{67E13499-EC50-4468-A7C0-827E867AD41B}"/>
              </a:ext>
            </a:extLst>
          </p:cNvPr>
          <p:cNvSpPr txBox="1"/>
          <p:nvPr/>
        </p:nvSpPr>
        <p:spPr>
          <a:xfrm>
            <a:off x="581382" y="299883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添加您小标题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稻壳儿原创设计师【幻雨工作室】_2">
            <a:extLst>
              <a:ext uri="{FF2B5EF4-FFF2-40B4-BE49-F238E27FC236}">
                <a16:creationId xmlns:a16="http://schemas.microsoft.com/office/drawing/2014/main" id="{4C0494B6-C495-4024-80E6-06496D6C153D}"/>
              </a:ext>
            </a:extLst>
          </p:cNvPr>
          <p:cNvSpPr/>
          <p:nvPr/>
        </p:nvSpPr>
        <p:spPr>
          <a:xfrm rot="5400000">
            <a:off x="-137425" y="357876"/>
            <a:ext cx="757449" cy="482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稻壳儿原创设计师【幻雨工作室】_3">
            <a:extLst>
              <a:ext uri="{FF2B5EF4-FFF2-40B4-BE49-F238E27FC236}">
                <a16:creationId xmlns:a16="http://schemas.microsoft.com/office/drawing/2014/main" id="{7E7B4B3D-8EBE-49EE-B36E-B40DE823E513}"/>
              </a:ext>
            </a:extLst>
          </p:cNvPr>
          <p:cNvSpPr>
            <a:spLocks/>
          </p:cNvSpPr>
          <p:nvPr/>
        </p:nvSpPr>
        <p:spPr bwMode="auto">
          <a:xfrm flipH="1">
            <a:off x="8603737" y="2295327"/>
            <a:ext cx="1718583" cy="1716898"/>
          </a:xfrm>
          <a:custGeom>
            <a:avLst/>
            <a:gdLst>
              <a:gd name="connsiteX0" fmla="*/ 771524 w 1619250"/>
              <a:gd name="connsiteY0" fmla="*/ 290031 h 1617662"/>
              <a:gd name="connsiteX1" fmla="*/ 667516 w 1619250"/>
              <a:gd name="connsiteY1" fmla="*/ 308395 h 1617662"/>
              <a:gd name="connsiteX2" fmla="*/ 307622 w 1619250"/>
              <a:gd name="connsiteY2" fmla="*/ 949868 h 1617662"/>
              <a:gd name="connsiteX3" fmla="*/ 950855 w 1619250"/>
              <a:gd name="connsiteY3" fmla="*/ 1309268 h 1617662"/>
              <a:gd name="connsiteX4" fmla="*/ 1310749 w 1619250"/>
              <a:gd name="connsiteY4" fmla="*/ 667796 h 1617662"/>
              <a:gd name="connsiteX5" fmla="*/ 771524 w 1619250"/>
              <a:gd name="connsiteY5" fmla="*/ 290031 h 1617662"/>
              <a:gd name="connsiteX6" fmla="*/ 847725 w 1619250"/>
              <a:gd name="connsiteY6" fmla="*/ 0 h 1617662"/>
              <a:gd name="connsiteX7" fmla="*/ 949326 w 1619250"/>
              <a:gd name="connsiteY7" fmla="*/ 11113 h 1617662"/>
              <a:gd name="connsiteX8" fmla="*/ 970985 w 1619250"/>
              <a:gd name="connsiteY8" fmla="*/ 154479 h 1617662"/>
              <a:gd name="connsiteX9" fmla="*/ 1020676 w 1619250"/>
              <a:gd name="connsiteY9" fmla="*/ 165666 h 1617662"/>
              <a:gd name="connsiteX10" fmla="*/ 1059385 w 1619250"/>
              <a:gd name="connsiteY10" fmla="*/ 182405 h 1617662"/>
              <a:gd name="connsiteX11" fmla="*/ 1158875 w 1619250"/>
              <a:gd name="connsiteY11" fmla="*/ 77787 h 1617662"/>
              <a:gd name="connsiteX12" fmla="*/ 1249362 w 1619250"/>
              <a:gd name="connsiteY12" fmla="*/ 128587 h 1617662"/>
              <a:gd name="connsiteX13" fmla="*/ 1212628 w 1619250"/>
              <a:gd name="connsiteY13" fmla="*/ 267361 h 1617662"/>
              <a:gd name="connsiteX14" fmla="*/ 1233852 w 1619250"/>
              <a:gd name="connsiteY14" fmla="*/ 281489 h 1617662"/>
              <a:gd name="connsiteX15" fmla="*/ 1276002 w 1619250"/>
              <a:gd name="connsiteY15" fmla="*/ 322146 h 1617662"/>
              <a:gd name="connsiteX16" fmla="*/ 1409700 w 1619250"/>
              <a:gd name="connsiteY16" fmla="*/ 263525 h 1617662"/>
              <a:gd name="connsiteX17" fmla="*/ 1473200 w 1619250"/>
              <a:gd name="connsiteY17" fmla="*/ 344488 h 1617662"/>
              <a:gd name="connsiteX18" fmla="*/ 1387587 w 1619250"/>
              <a:gd name="connsiteY18" fmla="*/ 458303 h 1617662"/>
              <a:gd name="connsiteX19" fmla="*/ 1394228 w 1619250"/>
              <a:gd name="connsiteY19" fmla="*/ 467599 h 1617662"/>
              <a:gd name="connsiteX20" fmla="*/ 1431944 w 1619250"/>
              <a:gd name="connsiteY20" fmla="*/ 542726 h 1617662"/>
              <a:gd name="connsiteX21" fmla="*/ 1574800 w 1619250"/>
              <a:gd name="connsiteY21" fmla="*/ 539750 h 1617662"/>
              <a:gd name="connsiteX22" fmla="*/ 1603375 w 1619250"/>
              <a:gd name="connsiteY22" fmla="*/ 638175 h 1617662"/>
              <a:gd name="connsiteX23" fmla="*/ 1477160 w 1619250"/>
              <a:gd name="connsiteY23" fmla="*/ 710875 h 1617662"/>
              <a:gd name="connsiteX24" fmla="*/ 1483169 w 1619250"/>
              <a:gd name="connsiteY24" fmla="*/ 742768 h 1617662"/>
              <a:gd name="connsiteX25" fmla="*/ 1485310 w 1619250"/>
              <a:gd name="connsiteY25" fmla="*/ 795975 h 1617662"/>
              <a:gd name="connsiteX26" fmla="*/ 1619250 w 1619250"/>
              <a:gd name="connsiteY26" fmla="*/ 847724 h 1617662"/>
              <a:gd name="connsiteX27" fmla="*/ 1606550 w 1619250"/>
              <a:gd name="connsiteY27" fmla="*/ 949324 h 1617662"/>
              <a:gd name="connsiteX28" fmla="*/ 1466784 w 1619250"/>
              <a:gd name="connsiteY28" fmla="*/ 969434 h 1617662"/>
              <a:gd name="connsiteX29" fmla="*/ 1466709 w 1619250"/>
              <a:gd name="connsiteY29" fmla="*/ 969830 h 1617662"/>
              <a:gd name="connsiteX30" fmla="*/ 1444759 w 1619250"/>
              <a:gd name="connsiteY30" fmla="*/ 1041504 h 1617662"/>
              <a:gd name="connsiteX31" fmla="*/ 1436556 w 1619250"/>
              <a:gd name="connsiteY31" fmla="*/ 1059607 h 1617662"/>
              <a:gd name="connsiteX32" fmla="*/ 1539875 w 1619250"/>
              <a:gd name="connsiteY32" fmla="*/ 1158875 h 1617662"/>
              <a:gd name="connsiteX33" fmla="*/ 1490663 w 1619250"/>
              <a:gd name="connsiteY33" fmla="*/ 1247775 h 1617662"/>
              <a:gd name="connsiteX34" fmla="*/ 1352092 w 1619250"/>
              <a:gd name="connsiteY34" fmla="*/ 1212374 h 1617662"/>
              <a:gd name="connsiteX35" fmla="*/ 1349843 w 1619250"/>
              <a:gd name="connsiteY35" fmla="*/ 1215872 h 1617662"/>
              <a:gd name="connsiteX36" fmla="*/ 1294635 w 1619250"/>
              <a:gd name="connsiteY36" fmla="*/ 1274490 h 1617662"/>
              <a:gd name="connsiteX37" fmla="*/ 1354138 w 1619250"/>
              <a:gd name="connsiteY37" fmla="*/ 1408112 h 1617662"/>
              <a:gd name="connsiteX38" fmla="*/ 1273176 w 1619250"/>
              <a:gd name="connsiteY38" fmla="*/ 1473199 h 1617662"/>
              <a:gd name="connsiteX39" fmla="*/ 1157217 w 1619250"/>
              <a:gd name="connsiteY39" fmla="*/ 1385195 h 1617662"/>
              <a:gd name="connsiteX40" fmla="*/ 1120350 w 1619250"/>
              <a:gd name="connsiteY40" fmla="*/ 1409895 h 1617662"/>
              <a:gd name="connsiteX41" fmla="*/ 1075411 w 1619250"/>
              <a:gd name="connsiteY41" fmla="*/ 1427570 h 1617662"/>
              <a:gd name="connsiteX42" fmla="*/ 1079500 w 1619250"/>
              <a:gd name="connsiteY42" fmla="*/ 1574800 h 1617662"/>
              <a:gd name="connsiteX43" fmla="*/ 979488 w 1619250"/>
              <a:gd name="connsiteY43" fmla="*/ 1603375 h 1617662"/>
              <a:gd name="connsiteX44" fmla="*/ 906418 w 1619250"/>
              <a:gd name="connsiteY44" fmla="*/ 1476518 h 1617662"/>
              <a:gd name="connsiteX45" fmla="*/ 874521 w 1619250"/>
              <a:gd name="connsiteY45" fmla="*/ 1482591 h 1617662"/>
              <a:gd name="connsiteX46" fmla="*/ 821659 w 1619250"/>
              <a:gd name="connsiteY46" fmla="*/ 1484809 h 1617662"/>
              <a:gd name="connsiteX47" fmla="*/ 769938 w 1619250"/>
              <a:gd name="connsiteY47" fmla="*/ 1617662 h 1617662"/>
              <a:gd name="connsiteX48" fmla="*/ 668337 w 1619250"/>
              <a:gd name="connsiteY48" fmla="*/ 1606550 h 1617662"/>
              <a:gd name="connsiteX49" fmla="*/ 648200 w 1619250"/>
              <a:gd name="connsiteY49" fmla="*/ 1466596 h 1617662"/>
              <a:gd name="connsiteX50" fmla="*/ 647485 w 1619250"/>
              <a:gd name="connsiteY50" fmla="*/ 1466463 h 1617662"/>
              <a:gd name="connsiteX51" fmla="*/ 575832 w 1619250"/>
              <a:gd name="connsiteY51" fmla="*/ 1444578 h 1617662"/>
              <a:gd name="connsiteX52" fmla="*/ 558072 w 1619250"/>
              <a:gd name="connsiteY52" fmla="*/ 1436539 h 1617662"/>
              <a:gd name="connsiteX53" fmla="*/ 458787 w 1619250"/>
              <a:gd name="connsiteY53" fmla="*/ 1539875 h 1617662"/>
              <a:gd name="connsiteX54" fmla="*/ 368300 w 1619250"/>
              <a:gd name="connsiteY54" fmla="*/ 1489075 h 1617662"/>
              <a:gd name="connsiteX55" fmla="*/ 404648 w 1619250"/>
              <a:gd name="connsiteY55" fmla="*/ 1351758 h 1617662"/>
              <a:gd name="connsiteX56" fmla="*/ 401488 w 1619250"/>
              <a:gd name="connsiteY56" fmla="*/ 1349726 h 1617662"/>
              <a:gd name="connsiteX57" fmla="*/ 342640 w 1619250"/>
              <a:gd name="connsiteY57" fmla="*/ 1294298 h 1617662"/>
              <a:gd name="connsiteX58" fmla="*/ 209550 w 1619250"/>
              <a:gd name="connsiteY58" fmla="*/ 1354137 h 1617662"/>
              <a:gd name="connsiteX59" fmla="*/ 146050 w 1619250"/>
              <a:gd name="connsiteY59" fmla="*/ 1273175 h 1617662"/>
              <a:gd name="connsiteX60" fmla="*/ 232208 w 1619250"/>
              <a:gd name="connsiteY60" fmla="*/ 1157271 h 1617662"/>
              <a:gd name="connsiteX61" fmla="*/ 207227 w 1619250"/>
              <a:gd name="connsiteY61" fmla="*/ 1120016 h 1617662"/>
              <a:gd name="connsiteX62" fmla="*/ 189389 w 1619250"/>
              <a:gd name="connsiteY62" fmla="*/ 1074838 h 1617662"/>
              <a:gd name="connsiteX63" fmla="*/ 42862 w 1619250"/>
              <a:gd name="connsiteY63" fmla="*/ 1077912 h 1617662"/>
              <a:gd name="connsiteX64" fmla="*/ 14287 w 1619250"/>
              <a:gd name="connsiteY64" fmla="*/ 979487 h 1617662"/>
              <a:gd name="connsiteX65" fmla="*/ 140548 w 1619250"/>
              <a:gd name="connsiteY65" fmla="*/ 906174 h 1617662"/>
              <a:gd name="connsiteX66" fmla="*/ 134493 w 1619250"/>
              <a:gd name="connsiteY66" fmla="*/ 874043 h 1617662"/>
              <a:gd name="connsiteX67" fmla="*/ 132361 w 1619250"/>
              <a:gd name="connsiteY67" fmla="*/ 821076 h 1617662"/>
              <a:gd name="connsiteX68" fmla="*/ 0 w 1619250"/>
              <a:gd name="connsiteY68" fmla="*/ 769937 h 1617662"/>
              <a:gd name="connsiteX69" fmla="*/ 11112 w 1619250"/>
              <a:gd name="connsiteY69" fmla="*/ 668337 h 1617662"/>
              <a:gd name="connsiteX70" fmla="*/ 150722 w 1619250"/>
              <a:gd name="connsiteY70" fmla="*/ 648393 h 1617662"/>
              <a:gd name="connsiteX71" fmla="*/ 150953 w 1619250"/>
              <a:gd name="connsiteY71" fmla="*/ 647170 h 1617662"/>
              <a:gd name="connsiteX72" fmla="*/ 172903 w 1619250"/>
              <a:gd name="connsiteY72" fmla="*/ 575583 h 1617662"/>
              <a:gd name="connsiteX73" fmla="*/ 180932 w 1619250"/>
              <a:gd name="connsiteY73" fmla="*/ 557888 h 1617662"/>
              <a:gd name="connsiteX74" fmla="*/ 77787 w 1619250"/>
              <a:gd name="connsiteY74" fmla="*/ 458787 h 1617662"/>
              <a:gd name="connsiteX75" fmla="*/ 128587 w 1619250"/>
              <a:gd name="connsiteY75" fmla="*/ 368300 h 1617662"/>
              <a:gd name="connsiteX76" fmla="*/ 265788 w 1619250"/>
              <a:gd name="connsiteY76" fmla="*/ 404618 h 1617662"/>
              <a:gd name="connsiteX77" fmla="*/ 267819 w 1619250"/>
              <a:gd name="connsiteY77" fmla="*/ 401465 h 1617662"/>
              <a:gd name="connsiteX78" fmla="*/ 323724 w 1619250"/>
              <a:gd name="connsiteY78" fmla="*/ 342199 h 1617662"/>
              <a:gd name="connsiteX79" fmla="*/ 265112 w 1619250"/>
              <a:gd name="connsiteY79" fmla="*/ 209550 h 1617662"/>
              <a:gd name="connsiteX80" fmla="*/ 344487 w 1619250"/>
              <a:gd name="connsiteY80" fmla="*/ 146050 h 1617662"/>
              <a:gd name="connsiteX81" fmla="*/ 460547 w 1619250"/>
              <a:gd name="connsiteY81" fmla="*/ 232325 h 1617662"/>
              <a:gd name="connsiteX82" fmla="*/ 497312 w 1619250"/>
              <a:gd name="connsiteY82" fmla="*/ 207728 h 1617662"/>
              <a:gd name="connsiteX83" fmla="*/ 542279 w 1619250"/>
              <a:gd name="connsiteY83" fmla="*/ 190056 h 1617662"/>
              <a:gd name="connsiteX84" fmla="*/ 538162 w 1619250"/>
              <a:gd name="connsiteY84" fmla="*/ 42862 h 1617662"/>
              <a:gd name="connsiteX85" fmla="*/ 638174 w 1619250"/>
              <a:gd name="connsiteY85" fmla="*/ 14287 h 1617662"/>
              <a:gd name="connsiteX86" fmla="*/ 711825 w 1619250"/>
              <a:gd name="connsiteY86" fmla="*/ 142152 h 1617662"/>
              <a:gd name="connsiteX87" fmla="*/ 759983 w 1619250"/>
              <a:gd name="connsiteY87" fmla="*/ 133603 h 1617662"/>
              <a:gd name="connsiteX88" fmla="*/ 796385 w 1619250"/>
              <a:gd name="connsiteY88" fmla="*/ 134513 h 16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619250" h="1617662">
                <a:moveTo>
                  <a:pt x="771524" y="290031"/>
                </a:moveTo>
                <a:cubicBezTo>
                  <a:pt x="736976" y="292578"/>
                  <a:pt x="702164" y="298619"/>
                  <a:pt x="667516" y="308395"/>
                </a:cubicBezTo>
                <a:cubicBezTo>
                  <a:pt x="391216" y="385723"/>
                  <a:pt x="230188" y="673947"/>
                  <a:pt x="307622" y="949868"/>
                </a:cubicBezTo>
                <a:cubicBezTo>
                  <a:pt x="385937" y="1226668"/>
                  <a:pt x="673676" y="1387475"/>
                  <a:pt x="950855" y="1309268"/>
                </a:cubicBezTo>
                <a:cubicBezTo>
                  <a:pt x="1228035" y="1231061"/>
                  <a:pt x="1389063" y="943717"/>
                  <a:pt x="1310749" y="667796"/>
                </a:cubicBezTo>
                <a:cubicBezTo>
                  <a:pt x="1242224" y="425596"/>
                  <a:pt x="1013358" y="272202"/>
                  <a:pt x="771524" y="290031"/>
                </a:cubicBezTo>
                <a:close/>
                <a:moveTo>
                  <a:pt x="847725" y="0"/>
                </a:moveTo>
                <a:lnTo>
                  <a:pt x="949326" y="11113"/>
                </a:lnTo>
                <a:lnTo>
                  <a:pt x="970985" y="154479"/>
                </a:lnTo>
                <a:lnTo>
                  <a:pt x="1020676" y="165666"/>
                </a:lnTo>
                <a:lnTo>
                  <a:pt x="1059385" y="182405"/>
                </a:lnTo>
                <a:lnTo>
                  <a:pt x="1158875" y="77787"/>
                </a:lnTo>
                <a:lnTo>
                  <a:pt x="1249362" y="128587"/>
                </a:lnTo>
                <a:lnTo>
                  <a:pt x="1212628" y="267361"/>
                </a:lnTo>
                <a:lnTo>
                  <a:pt x="1233852" y="281489"/>
                </a:lnTo>
                <a:lnTo>
                  <a:pt x="1276002" y="322146"/>
                </a:lnTo>
                <a:lnTo>
                  <a:pt x="1409700" y="263525"/>
                </a:lnTo>
                <a:lnTo>
                  <a:pt x="1473200" y="344488"/>
                </a:lnTo>
                <a:lnTo>
                  <a:pt x="1387587" y="458303"/>
                </a:lnTo>
                <a:lnTo>
                  <a:pt x="1394228" y="467599"/>
                </a:lnTo>
                <a:lnTo>
                  <a:pt x="1431944" y="542726"/>
                </a:lnTo>
                <a:lnTo>
                  <a:pt x="1574800" y="539750"/>
                </a:lnTo>
                <a:lnTo>
                  <a:pt x="1603375" y="638175"/>
                </a:lnTo>
                <a:lnTo>
                  <a:pt x="1477160" y="710875"/>
                </a:lnTo>
                <a:lnTo>
                  <a:pt x="1483169" y="742768"/>
                </a:lnTo>
                <a:lnTo>
                  <a:pt x="1485310" y="795975"/>
                </a:lnTo>
                <a:lnTo>
                  <a:pt x="1619250" y="847724"/>
                </a:lnTo>
                <a:lnTo>
                  <a:pt x="1606550" y="949324"/>
                </a:lnTo>
                <a:lnTo>
                  <a:pt x="1466784" y="969434"/>
                </a:lnTo>
                <a:lnTo>
                  <a:pt x="1466709" y="969830"/>
                </a:lnTo>
                <a:cubicBezTo>
                  <a:pt x="1460705" y="994163"/>
                  <a:pt x="1453369" y="1018089"/>
                  <a:pt x="1444759" y="1041504"/>
                </a:cubicBezTo>
                <a:lnTo>
                  <a:pt x="1436556" y="1059607"/>
                </a:lnTo>
                <a:lnTo>
                  <a:pt x="1539875" y="1158875"/>
                </a:lnTo>
                <a:lnTo>
                  <a:pt x="1490663" y="1247775"/>
                </a:lnTo>
                <a:lnTo>
                  <a:pt x="1352092" y="1212374"/>
                </a:lnTo>
                <a:lnTo>
                  <a:pt x="1349843" y="1215872"/>
                </a:lnTo>
                <a:lnTo>
                  <a:pt x="1294635" y="1274490"/>
                </a:lnTo>
                <a:lnTo>
                  <a:pt x="1354138" y="1408112"/>
                </a:lnTo>
                <a:lnTo>
                  <a:pt x="1273176" y="1473199"/>
                </a:lnTo>
                <a:lnTo>
                  <a:pt x="1157217" y="1385195"/>
                </a:lnTo>
                <a:lnTo>
                  <a:pt x="1120350" y="1409895"/>
                </a:lnTo>
                <a:lnTo>
                  <a:pt x="1075411" y="1427570"/>
                </a:lnTo>
                <a:lnTo>
                  <a:pt x="1079500" y="1574800"/>
                </a:lnTo>
                <a:lnTo>
                  <a:pt x="979488" y="1603375"/>
                </a:lnTo>
                <a:lnTo>
                  <a:pt x="906418" y="1476518"/>
                </a:lnTo>
                <a:lnTo>
                  <a:pt x="874521" y="1482591"/>
                </a:lnTo>
                <a:lnTo>
                  <a:pt x="821659" y="1484809"/>
                </a:lnTo>
                <a:lnTo>
                  <a:pt x="769938" y="1617662"/>
                </a:lnTo>
                <a:lnTo>
                  <a:pt x="668337" y="1606550"/>
                </a:lnTo>
                <a:lnTo>
                  <a:pt x="648200" y="1466596"/>
                </a:lnTo>
                <a:lnTo>
                  <a:pt x="647485" y="1466463"/>
                </a:lnTo>
                <a:cubicBezTo>
                  <a:pt x="623160" y="1460484"/>
                  <a:pt x="599240" y="1453170"/>
                  <a:pt x="575832" y="1444578"/>
                </a:cubicBezTo>
                <a:lnTo>
                  <a:pt x="558072" y="1436539"/>
                </a:lnTo>
                <a:lnTo>
                  <a:pt x="458787" y="1539875"/>
                </a:lnTo>
                <a:lnTo>
                  <a:pt x="368300" y="1489075"/>
                </a:lnTo>
                <a:lnTo>
                  <a:pt x="404648" y="1351758"/>
                </a:lnTo>
                <a:lnTo>
                  <a:pt x="401488" y="1349726"/>
                </a:lnTo>
                <a:lnTo>
                  <a:pt x="342640" y="1294298"/>
                </a:lnTo>
                <a:lnTo>
                  <a:pt x="209550" y="1354137"/>
                </a:lnTo>
                <a:lnTo>
                  <a:pt x="146050" y="1273175"/>
                </a:lnTo>
                <a:lnTo>
                  <a:pt x="232208" y="1157271"/>
                </a:lnTo>
                <a:lnTo>
                  <a:pt x="207227" y="1120016"/>
                </a:lnTo>
                <a:lnTo>
                  <a:pt x="189389" y="1074838"/>
                </a:lnTo>
                <a:lnTo>
                  <a:pt x="42862" y="1077912"/>
                </a:lnTo>
                <a:lnTo>
                  <a:pt x="14287" y="979487"/>
                </a:lnTo>
                <a:lnTo>
                  <a:pt x="140548" y="906174"/>
                </a:lnTo>
                <a:lnTo>
                  <a:pt x="134493" y="874043"/>
                </a:lnTo>
                <a:lnTo>
                  <a:pt x="132361" y="821076"/>
                </a:lnTo>
                <a:lnTo>
                  <a:pt x="0" y="769937"/>
                </a:lnTo>
                <a:lnTo>
                  <a:pt x="11112" y="668337"/>
                </a:lnTo>
                <a:lnTo>
                  <a:pt x="150722" y="648393"/>
                </a:lnTo>
                <a:lnTo>
                  <a:pt x="150953" y="647170"/>
                </a:lnTo>
                <a:cubicBezTo>
                  <a:pt x="156957" y="622865"/>
                  <a:pt x="164293" y="598967"/>
                  <a:pt x="172903" y="575583"/>
                </a:cubicBezTo>
                <a:lnTo>
                  <a:pt x="180932" y="557888"/>
                </a:lnTo>
                <a:lnTo>
                  <a:pt x="77787" y="458787"/>
                </a:lnTo>
                <a:lnTo>
                  <a:pt x="128587" y="368300"/>
                </a:lnTo>
                <a:lnTo>
                  <a:pt x="265788" y="404618"/>
                </a:lnTo>
                <a:lnTo>
                  <a:pt x="267819" y="401465"/>
                </a:lnTo>
                <a:lnTo>
                  <a:pt x="323724" y="342199"/>
                </a:lnTo>
                <a:lnTo>
                  <a:pt x="265112" y="209550"/>
                </a:lnTo>
                <a:lnTo>
                  <a:pt x="344487" y="146050"/>
                </a:lnTo>
                <a:lnTo>
                  <a:pt x="460547" y="232325"/>
                </a:lnTo>
                <a:lnTo>
                  <a:pt x="497312" y="207728"/>
                </a:lnTo>
                <a:lnTo>
                  <a:pt x="542279" y="190056"/>
                </a:lnTo>
                <a:lnTo>
                  <a:pt x="538162" y="42862"/>
                </a:lnTo>
                <a:lnTo>
                  <a:pt x="638174" y="14287"/>
                </a:lnTo>
                <a:lnTo>
                  <a:pt x="711825" y="142152"/>
                </a:lnTo>
                <a:lnTo>
                  <a:pt x="759983" y="133603"/>
                </a:lnTo>
                <a:lnTo>
                  <a:pt x="796385" y="134513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" name="稻壳儿原创设计师【幻雨工作室】_4">
            <a:extLst>
              <a:ext uri="{FF2B5EF4-FFF2-40B4-BE49-F238E27FC236}">
                <a16:creationId xmlns:a16="http://schemas.microsoft.com/office/drawing/2014/main" id="{C48AE64E-52CA-4348-A906-501382AB5024}"/>
              </a:ext>
            </a:extLst>
          </p:cNvPr>
          <p:cNvSpPr>
            <a:spLocks/>
          </p:cNvSpPr>
          <p:nvPr/>
        </p:nvSpPr>
        <p:spPr bwMode="auto">
          <a:xfrm flipH="1">
            <a:off x="7646722" y="1729207"/>
            <a:ext cx="1246815" cy="1246815"/>
          </a:xfrm>
          <a:custGeom>
            <a:avLst/>
            <a:gdLst>
              <a:gd name="connsiteX0" fmla="*/ 563267 w 1174750"/>
              <a:gd name="connsiteY0" fmla="*/ 240371 h 1174750"/>
              <a:gd name="connsiteX1" fmla="*/ 493662 w 1174750"/>
              <a:gd name="connsiteY1" fmla="*/ 252774 h 1174750"/>
              <a:gd name="connsiteX2" fmla="*/ 252775 w 1174750"/>
              <a:gd name="connsiteY2" fmla="*/ 682677 h 1174750"/>
              <a:gd name="connsiteX3" fmla="*/ 683558 w 1174750"/>
              <a:gd name="connsiteY3" fmla="*/ 924442 h 1174750"/>
              <a:gd name="connsiteX4" fmla="*/ 924444 w 1174750"/>
              <a:gd name="connsiteY4" fmla="*/ 493660 h 1174750"/>
              <a:gd name="connsiteX5" fmla="*/ 563267 w 1174750"/>
              <a:gd name="connsiteY5" fmla="*/ 240371 h 1174750"/>
              <a:gd name="connsiteX6" fmla="*/ 615950 w 1174750"/>
              <a:gd name="connsiteY6" fmla="*/ 0 h 1174750"/>
              <a:gd name="connsiteX7" fmla="*/ 690562 w 1174750"/>
              <a:gd name="connsiteY7" fmla="*/ 7938 h 1174750"/>
              <a:gd name="connsiteX8" fmla="*/ 704967 w 1174750"/>
              <a:gd name="connsiteY8" fmla="*/ 112884 h 1174750"/>
              <a:gd name="connsiteX9" fmla="*/ 742050 w 1174750"/>
              <a:gd name="connsiteY9" fmla="*/ 121270 h 1174750"/>
              <a:gd name="connsiteX10" fmla="*/ 769468 w 1174750"/>
              <a:gd name="connsiteY10" fmla="*/ 133166 h 1174750"/>
              <a:gd name="connsiteX11" fmla="*/ 841375 w 1174750"/>
              <a:gd name="connsiteY11" fmla="*/ 57150 h 1174750"/>
              <a:gd name="connsiteX12" fmla="*/ 908050 w 1174750"/>
              <a:gd name="connsiteY12" fmla="*/ 93663 h 1174750"/>
              <a:gd name="connsiteX13" fmla="*/ 881353 w 1174750"/>
              <a:gd name="connsiteY13" fmla="*/ 195319 h 1174750"/>
              <a:gd name="connsiteX14" fmla="*/ 896621 w 1174750"/>
              <a:gd name="connsiteY14" fmla="*/ 205513 h 1174750"/>
              <a:gd name="connsiteX15" fmla="*/ 927173 w 1174750"/>
              <a:gd name="connsiteY15" fmla="*/ 235070 h 1174750"/>
              <a:gd name="connsiteX16" fmla="*/ 1022350 w 1174750"/>
              <a:gd name="connsiteY16" fmla="*/ 192087 h 1174750"/>
              <a:gd name="connsiteX17" fmla="*/ 1069975 w 1174750"/>
              <a:gd name="connsiteY17" fmla="*/ 250824 h 1174750"/>
              <a:gd name="connsiteX18" fmla="*/ 1008057 w 1174750"/>
              <a:gd name="connsiteY18" fmla="*/ 334058 h 1174750"/>
              <a:gd name="connsiteX19" fmla="*/ 1012850 w 1174750"/>
              <a:gd name="connsiteY19" fmla="*/ 340787 h 1174750"/>
              <a:gd name="connsiteX20" fmla="*/ 1035896 w 1174750"/>
              <a:gd name="connsiteY20" fmla="*/ 395218 h 1174750"/>
              <a:gd name="connsiteX21" fmla="*/ 1144588 w 1174750"/>
              <a:gd name="connsiteY21" fmla="*/ 392112 h 1174750"/>
              <a:gd name="connsiteX22" fmla="*/ 1165225 w 1174750"/>
              <a:gd name="connsiteY22" fmla="*/ 463549 h 1174750"/>
              <a:gd name="connsiteX23" fmla="*/ 1072819 w 1174750"/>
              <a:gd name="connsiteY23" fmla="*/ 516353 h 1174750"/>
              <a:gd name="connsiteX24" fmla="*/ 1077438 w 1174750"/>
              <a:gd name="connsiteY24" fmla="*/ 540687 h 1174750"/>
              <a:gd name="connsiteX25" fmla="*/ 1076865 w 1174750"/>
              <a:gd name="connsiteY25" fmla="*/ 577826 h 1174750"/>
              <a:gd name="connsiteX26" fmla="*/ 1174750 w 1174750"/>
              <a:gd name="connsiteY26" fmla="*/ 615950 h 1174750"/>
              <a:gd name="connsiteX27" fmla="*/ 1166813 w 1174750"/>
              <a:gd name="connsiteY27" fmla="*/ 690562 h 1174750"/>
              <a:gd name="connsiteX28" fmla="*/ 1062601 w 1174750"/>
              <a:gd name="connsiteY28" fmla="*/ 705007 h 1174750"/>
              <a:gd name="connsiteX29" fmla="*/ 1049710 w 1174750"/>
              <a:gd name="connsiteY29" fmla="*/ 757392 h 1174750"/>
              <a:gd name="connsiteX30" fmla="*/ 1043913 w 1174750"/>
              <a:gd name="connsiteY30" fmla="*/ 770170 h 1174750"/>
              <a:gd name="connsiteX31" fmla="*/ 1119188 w 1174750"/>
              <a:gd name="connsiteY31" fmla="*/ 841375 h 1174750"/>
              <a:gd name="connsiteX32" fmla="*/ 1082676 w 1174750"/>
              <a:gd name="connsiteY32" fmla="*/ 908050 h 1174750"/>
              <a:gd name="connsiteX33" fmla="*/ 982045 w 1174750"/>
              <a:gd name="connsiteY33" fmla="*/ 881886 h 1174750"/>
              <a:gd name="connsiteX34" fmla="*/ 980809 w 1174750"/>
              <a:gd name="connsiteY34" fmla="*/ 883806 h 1174750"/>
              <a:gd name="connsiteX35" fmla="*/ 940450 w 1174750"/>
              <a:gd name="connsiteY35" fmla="*/ 926599 h 1174750"/>
              <a:gd name="connsiteX36" fmla="*/ 982662 w 1174750"/>
              <a:gd name="connsiteY36" fmla="*/ 1022349 h 1174750"/>
              <a:gd name="connsiteX37" fmla="*/ 925512 w 1174750"/>
              <a:gd name="connsiteY37" fmla="*/ 1069974 h 1174750"/>
              <a:gd name="connsiteX38" fmla="*/ 840644 w 1174750"/>
              <a:gd name="connsiteY38" fmla="*/ 1006841 h 1174750"/>
              <a:gd name="connsiteX39" fmla="*/ 814145 w 1174750"/>
              <a:gd name="connsiteY39" fmla="*/ 1024591 h 1174750"/>
              <a:gd name="connsiteX40" fmla="*/ 781185 w 1174750"/>
              <a:gd name="connsiteY40" fmla="*/ 1037594 h 1174750"/>
              <a:gd name="connsiteX41" fmla="*/ 784225 w 1174750"/>
              <a:gd name="connsiteY41" fmla="*/ 1143000 h 1174750"/>
              <a:gd name="connsiteX42" fmla="*/ 711200 w 1174750"/>
              <a:gd name="connsiteY42" fmla="*/ 1163637 h 1174750"/>
              <a:gd name="connsiteX43" fmla="*/ 658868 w 1174750"/>
              <a:gd name="connsiteY43" fmla="*/ 1073062 h 1174750"/>
              <a:gd name="connsiteX44" fmla="*/ 635880 w 1174750"/>
              <a:gd name="connsiteY44" fmla="*/ 1077436 h 1174750"/>
              <a:gd name="connsiteX45" fmla="*/ 597489 w 1174750"/>
              <a:gd name="connsiteY45" fmla="*/ 1076843 h 1174750"/>
              <a:gd name="connsiteX46" fmla="*/ 560387 w 1174750"/>
              <a:gd name="connsiteY46" fmla="*/ 1174750 h 1174750"/>
              <a:gd name="connsiteX47" fmla="*/ 485774 w 1174750"/>
              <a:gd name="connsiteY47" fmla="*/ 1166813 h 1174750"/>
              <a:gd name="connsiteX48" fmla="*/ 470244 w 1174750"/>
              <a:gd name="connsiteY48" fmla="*/ 1062239 h 1174750"/>
              <a:gd name="connsiteX49" fmla="*/ 419327 w 1174750"/>
              <a:gd name="connsiteY49" fmla="*/ 1049708 h 1174750"/>
              <a:gd name="connsiteX50" fmla="*/ 404822 w 1174750"/>
              <a:gd name="connsiteY50" fmla="*/ 1043134 h 1174750"/>
              <a:gd name="connsiteX51" fmla="*/ 333374 w 1174750"/>
              <a:gd name="connsiteY51" fmla="*/ 1117600 h 1174750"/>
              <a:gd name="connsiteX52" fmla="*/ 268287 w 1174750"/>
              <a:gd name="connsiteY52" fmla="*/ 1081088 h 1174750"/>
              <a:gd name="connsiteX53" fmla="*/ 294359 w 1174750"/>
              <a:gd name="connsiteY53" fmla="*/ 981814 h 1174750"/>
              <a:gd name="connsiteX54" fmla="*/ 292795 w 1174750"/>
              <a:gd name="connsiteY54" fmla="*/ 980808 h 1174750"/>
              <a:gd name="connsiteX55" fmla="*/ 249696 w 1174750"/>
              <a:gd name="connsiteY55" fmla="*/ 940224 h 1174750"/>
              <a:gd name="connsiteX56" fmla="*/ 152399 w 1174750"/>
              <a:gd name="connsiteY56" fmla="*/ 982662 h 1174750"/>
              <a:gd name="connsiteX57" fmla="*/ 106362 w 1174750"/>
              <a:gd name="connsiteY57" fmla="*/ 925512 h 1174750"/>
              <a:gd name="connsiteX58" fmla="*/ 169531 w 1174750"/>
              <a:gd name="connsiteY58" fmla="*/ 840597 h 1174750"/>
              <a:gd name="connsiteX59" fmla="*/ 151782 w 1174750"/>
              <a:gd name="connsiteY59" fmla="*/ 814144 h 1174750"/>
              <a:gd name="connsiteX60" fmla="*/ 138529 w 1174750"/>
              <a:gd name="connsiteY60" fmla="*/ 780584 h 1174750"/>
              <a:gd name="connsiteX61" fmla="*/ 31749 w 1174750"/>
              <a:gd name="connsiteY61" fmla="*/ 782637 h 1174750"/>
              <a:gd name="connsiteX62" fmla="*/ 11112 w 1174750"/>
              <a:gd name="connsiteY62" fmla="*/ 712787 h 1174750"/>
              <a:gd name="connsiteX63" fmla="*/ 103243 w 1174750"/>
              <a:gd name="connsiteY63" fmla="*/ 658532 h 1174750"/>
              <a:gd name="connsiteX64" fmla="*/ 98900 w 1174750"/>
              <a:gd name="connsiteY64" fmla="*/ 635651 h 1174750"/>
              <a:gd name="connsiteX65" fmla="*/ 99486 w 1174750"/>
              <a:gd name="connsiteY65" fmla="*/ 597694 h 1174750"/>
              <a:gd name="connsiteX66" fmla="*/ 0 w 1174750"/>
              <a:gd name="connsiteY66" fmla="*/ 560387 h 1174750"/>
              <a:gd name="connsiteX67" fmla="*/ 7937 w 1174750"/>
              <a:gd name="connsiteY67" fmla="*/ 485775 h 1174750"/>
              <a:gd name="connsiteX68" fmla="*/ 114022 w 1174750"/>
              <a:gd name="connsiteY68" fmla="*/ 470174 h 1174750"/>
              <a:gd name="connsiteX69" fmla="*/ 126629 w 1174750"/>
              <a:gd name="connsiteY69" fmla="*/ 418946 h 1174750"/>
              <a:gd name="connsiteX70" fmla="*/ 132605 w 1174750"/>
              <a:gd name="connsiteY70" fmla="*/ 405771 h 1174750"/>
              <a:gd name="connsiteX71" fmla="*/ 57150 w 1174750"/>
              <a:gd name="connsiteY71" fmla="*/ 333375 h 1174750"/>
              <a:gd name="connsiteX72" fmla="*/ 93662 w 1174750"/>
              <a:gd name="connsiteY72" fmla="*/ 268287 h 1174750"/>
              <a:gd name="connsiteX73" fmla="*/ 194147 w 1174750"/>
              <a:gd name="connsiteY73" fmla="*/ 294677 h 1174750"/>
              <a:gd name="connsiteX74" fmla="*/ 195530 w 1174750"/>
              <a:gd name="connsiteY74" fmla="*/ 292531 h 1174750"/>
              <a:gd name="connsiteX75" fmla="*/ 235678 w 1174750"/>
              <a:gd name="connsiteY75" fmla="*/ 249961 h 1174750"/>
              <a:gd name="connsiteX76" fmla="*/ 192087 w 1174750"/>
              <a:gd name="connsiteY76" fmla="*/ 152400 h 1174750"/>
              <a:gd name="connsiteX77" fmla="*/ 250824 w 1174750"/>
              <a:gd name="connsiteY77" fmla="*/ 106362 h 1174750"/>
              <a:gd name="connsiteX78" fmla="*/ 335694 w 1174750"/>
              <a:gd name="connsiteY78" fmla="*/ 169496 h 1174750"/>
              <a:gd name="connsiteX79" fmla="*/ 362193 w 1174750"/>
              <a:gd name="connsiteY79" fmla="*/ 151746 h 1174750"/>
              <a:gd name="connsiteX80" fmla="*/ 395198 w 1174750"/>
              <a:gd name="connsiteY80" fmla="*/ 138726 h 1174750"/>
              <a:gd name="connsiteX81" fmla="*/ 392112 w 1174750"/>
              <a:gd name="connsiteY81" fmla="*/ 31750 h 1174750"/>
              <a:gd name="connsiteX82" fmla="*/ 463549 w 1174750"/>
              <a:gd name="connsiteY82" fmla="*/ 11112 h 1174750"/>
              <a:gd name="connsiteX83" fmla="*/ 518238 w 1174750"/>
              <a:gd name="connsiteY83" fmla="*/ 103979 h 1174750"/>
              <a:gd name="connsiteX84" fmla="*/ 552910 w 1174750"/>
              <a:gd name="connsiteY84" fmla="*/ 97845 h 1174750"/>
              <a:gd name="connsiteX85" fmla="*/ 577990 w 1174750"/>
              <a:gd name="connsiteY85" fmla="*/ 98490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174750" h="1174750">
                <a:moveTo>
                  <a:pt x="563267" y="240371"/>
                </a:moveTo>
                <a:cubicBezTo>
                  <a:pt x="540147" y="242101"/>
                  <a:pt x="516849" y="246180"/>
                  <a:pt x="493662" y="252774"/>
                </a:cubicBezTo>
                <a:cubicBezTo>
                  <a:pt x="308161" y="304644"/>
                  <a:pt x="200026" y="497177"/>
                  <a:pt x="252775" y="682677"/>
                </a:cubicBezTo>
                <a:cubicBezTo>
                  <a:pt x="304645" y="868177"/>
                  <a:pt x="498057" y="976312"/>
                  <a:pt x="683558" y="924442"/>
                </a:cubicBezTo>
                <a:cubicBezTo>
                  <a:pt x="869058" y="871694"/>
                  <a:pt x="976314" y="679160"/>
                  <a:pt x="924444" y="493660"/>
                </a:cubicBezTo>
                <a:cubicBezTo>
                  <a:pt x="878289" y="331348"/>
                  <a:pt x="725111" y="228268"/>
                  <a:pt x="563267" y="240371"/>
                </a:cubicBezTo>
                <a:close/>
                <a:moveTo>
                  <a:pt x="615950" y="0"/>
                </a:moveTo>
                <a:lnTo>
                  <a:pt x="690562" y="7938"/>
                </a:lnTo>
                <a:lnTo>
                  <a:pt x="704967" y="112884"/>
                </a:lnTo>
                <a:lnTo>
                  <a:pt x="742050" y="121270"/>
                </a:lnTo>
                <a:lnTo>
                  <a:pt x="769468" y="133166"/>
                </a:lnTo>
                <a:lnTo>
                  <a:pt x="841375" y="57150"/>
                </a:lnTo>
                <a:lnTo>
                  <a:pt x="908050" y="93663"/>
                </a:lnTo>
                <a:lnTo>
                  <a:pt x="881353" y="195319"/>
                </a:lnTo>
                <a:lnTo>
                  <a:pt x="896621" y="205513"/>
                </a:lnTo>
                <a:lnTo>
                  <a:pt x="927173" y="235070"/>
                </a:lnTo>
                <a:lnTo>
                  <a:pt x="1022350" y="192087"/>
                </a:lnTo>
                <a:lnTo>
                  <a:pt x="1069975" y="250824"/>
                </a:lnTo>
                <a:lnTo>
                  <a:pt x="1008057" y="334058"/>
                </a:lnTo>
                <a:lnTo>
                  <a:pt x="1012850" y="340787"/>
                </a:lnTo>
                <a:lnTo>
                  <a:pt x="1035896" y="395218"/>
                </a:lnTo>
                <a:lnTo>
                  <a:pt x="1144588" y="392112"/>
                </a:lnTo>
                <a:lnTo>
                  <a:pt x="1165225" y="463549"/>
                </a:lnTo>
                <a:lnTo>
                  <a:pt x="1072819" y="516353"/>
                </a:lnTo>
                <a:lnTo>
                  <a:pt x="1077438" y="540687"/>
                </a:lnTo>
                <a:lnTo>
                  <a:pt x="1076865" y="577826"/>
                </a:lnTo>
                <a:lnTo>
                  <a:pt x="1174750" y="615950"/>
                </a:lnTo>
                <a:lnTo>
                  <a:pt x="1166813" y="690562"/>
                </a:lnTo>
                <a:lnTo>
                  <a:pt x="1062601" y="705007"/>
                </a:lnTo>
                <a:lnTo>
                  <a:pt x="1049710" y="757392"/>
                </a:lnTo>
                <a:lnTo>
                  <a:pt x="1043913" y="770170"/>
                </a:lnTo>
                <a:lnTo>
                  <a:pt x="1119188" y="841375"/>
                </a:lnTo>
                <a:lnTo>
                  <a:pt x="1082676" y="908050"/>
                </a:lnTo>
                <a:lnTo>
                  <a:pt x="982045" y="881886"/>
                </a:lnTo>
                <a:lnTo>
                  <a:pt x="980809" y="883806"/>
                </a:lnTo>
                <a:lnTo>
                  <a:pt x="940450" y="926599"/>
                </a:lnTo>
                <a:lnTo>
                  <a:pt x="982662" y="1022349"/>
                </a:lnTo>
                <a:lnTo>
                  <a:pt x="925512" y="1069974"/>
                </a:lnTo>
                <a:lnTo>
                  <a:pt x="840644" y="1006841"/>
                </a:lnTo>
                <a:lnTo>
                  <a:pt x="814145" y="1024591"/>
                </a:lnTo>
                <a:lnTo>
                  <a:pt x="781185" y="1037594"/>
                </a:lnTo>
                <a:lnTo>
                  <a:pt x="784225" y="1143000"/>
                </a:lnTo>
                <a:lnTo>
                  <a:pt x="711200" y="1163637"/>
                </a:lnTo>
                <a:lnTo>
                  <a:pt x="658868" y="1073062"/>
                </a:lnTo>
                <a:lnTo>
                  <a:pt x="635880" y="1077436"/>
                </a:lnTo>
                <a:lnTo>
                  <a:pt x="597489" y="1076843"/>
                </a:lnTo>
                <a:lnTo>
                  <a:pt x="560387" y="1174750"/>
                </a:lnTo>
                <a:lnTo>
                  <a:pt x="485774" y="1166813"/>
                </a:lnTo>
                <a:lnTo>
                  <a:pt x="470244" y="1062239"/>
                </a:lnTo>
                <a:lnTo>
                  <a:pt x="419327" y="1049708"/>
                </a:lnTo>
                <a:lnTo>
                  <a:pt x="404822" y="1043134"/>
                </a:lnTo>
                <a:lnTo>
                  <a:pt x="333374" y="1117600"/>
                </a:lnTo>
                <a:lnTo>
                  <a:pt x="268287" y="1081088"/>
                </a:lnTo>
                <a:lnTo>
                  <a:pt x="294359" y="981814"/>
                </a:lnTo>
                <a:lnTo>
                  <a:pt x="292795" y="980808"/>
                </a:lnTo>
                <a:lnTo>
                  <a:pt x="249696" y="940224"/>
                </a:lnTo>
                <a:lnTo>
                  <a:pt x="152399" y="982662"/>
                </a:lnTo>
                <a:lnTo>
                  <a:pt x="106362" y="925512"/>
                </a:lnTo>
                <a:lnTo>
                  <a:pt x="169531" y="840597"/>
                </a:lnTo>
                <a:lnTo>
                  <a:pt x="151782" y="814144"/>
                </a:lnTo>
                <a:lnTo>
                  <a:pt x="138529" y="780584"/>
                </a:lnTo>
                <a:lnTo>
                  <a:pt x="31749" y="782637"/>
                </a:lnTo>
                <a:lnTo>
                  <a:pt x="11112" y="712787"/>
                </a:lnTo>
                <a:lnTo>
                  <a:pt x="103243" y="658532"/>
                </a:lnTo>
                <a:lnTo>
                  <a:pt x="98900" y="635651"/>
                </a:lnTo>
                <a:lnTo>
                  <a:pt x="99486" y="597694"/>
                </a:lnTo>
                <a:lnTo>
                  <a:pt x="0" y="560387"/>
                </a:lnTo>
                <a:lnTo>
                  <a:pt x="7937" y="485775"/>
                </a:lnTo>
                <a:lnTo>
                  <a:pt x="114022" y="470174"/>
                </a:lnTo>
                <a:lnTo>
                  <a:pt x="126629" y="418946"/>
                </a:lnTo>
                <a:lnTo>
                  <a:pt x="132605" y="405771"/>
                </a:lnTo>
                <a:lnTo>
                  <a:pt x="57150" y="333375"/>
                </a:lnTo>
                <a:lnTo>
                  <a:pt x="93662" y="268287"/>
                </a:lnTo>
                <a:lnTo>
                  <a:pt x="194147" y="294677"/>
                </a:lnTo>
                <a:lnTo>
                  <a:pt x="195530" y="292531"/>
                </a:lnTo>
                <a:lnTo>
                  <a:pt x="235678" y="249961"/>
                </a:lnTo>
                <a:lnTo>
                  <a:pt x="192087" y="152400"/>
                </a:lnTo>
                <a:lnTo>
                  <a:pt x="250824" y="106362"/>
                </a:lnTo>
                <a:lnTo>
                  <a:pt x="335694" y="169496"/>
                </a:lnTo>
                <a:lnTo>
                  <a:pt x="362193" y="151746"/>
                </a:lnTo>
                <a:lnTo>
                  <a:pt x="395198" y="138726"/>
                </a:lnTo>
                <a:lnTo>
                  <a:pt x="392112" y="31750"/>
                </a:lnTo>
                <a:lnTo>
                  <a:pt x="463549" y="11112"/>
                </a:lnTo>
                <a:lnTo>
                  <a:pt x="518238" y="103979"/>
                </a:lnTo>
                <a:lnTo>
                  <a:pt x="552910" y="97845"/>
                </a:lnTo>
                <a:lnTo>
                  <a:pt x="577990" y="9849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稻壳儿原创设计师【幻雨工作室】_5">
            <a:extLst>
              <a:ext uri="{FF2B5EF4-FFF2-40B4-BE49-F238E27FC236}">
                <a16:creationId xmlns:a16="http://schemas.microsoft.com/office/drawing/2014/main" id="{8F3B6FE1-49F8-472D-BAB8-D4A444AD1027}"/>
              </a:ext>
            </a:extLst>
          </p:cNvPr>
          <p:cNvSpPr>
            <a:spLocks/>
          </p:cNvSpPr>
          <p:nvPr/>
        </p:nvSpPr>
        <p:spPr bwMode="auto">
          <a:xfrm flipH="1">
            <a:off x="6954233" y="3024883"/>
            <a:ext cx="1976370" cy="1974686"/>
          </a:xfrm>
          <a:custGeom>
            <a:avLst/>
            <a:gdLst>
              <a:gd name="connsiteX0" fmla="*/ 897740 w 1862137"/>
              <a:gd name="connsiteY0" fmla="*/ 332636 h 1860550"/>
              <a:gd name="connsiteX1" fmla="*/ 667741 w 1862137"/>
              <a:gd name="connsiteY1" fmla="*/ 392797 h 1860550"/>
              <a:gd name="connsiteX2" fmla="*/ 392965 w 1862137"/>
              <a:gd name="connsiteY2" fmla="*/ 1193298 h 1860550"/>
              <a:gd name="connsiteX3" fmla="*/ 1195278 w 1862137"/>
              <a:gd name="connsiteY3" fmla="*/ 1467755 h 1860550"/>
              <a:gd name="connsiteX4" fmla="*/ 1469174 w 1862137"/>
              <a:gd name="connsiteY4" fmla="*/ 667254 h 1860550"/>
              <a:gd name="connsiteX5" fmla="*/ 897740 w 1862137"/>
              <a:gd name="connsiteY5" fmla="*/ 332636 h 1860550"/>
              <a:gd name="connsiteX6" fmla="*/ 925512 w 1862137"/>
              <a:gd name="connsiteY6" fmla="*/ 0 h 1860550"/>
              <a:gd name="connsiteX7" fmla="*/ 978984 w 1862137"/>
              <a:gd name="connsiteY7" fmla="*/ 157330 h 1860550"/>
              <a:gd name="connsiteX8" fmla="*/ 1037671 w 1862137"/>
              <a:gd name="connsiteY8" fmla="*/ 159757 h 1860550"/>
              <a:gd name="connsiteX9" fmla="*/ 1083692 w 1862137"/>
              <a:gd name="connsiteY9" fmla="*/ 170718 h 1860550"/>
              <a:gd name="connsiteX10" fmla="*/ 1176338 w 1862137"/>
              <a:gd name="connsiteY10" fmla="*/ 31750 h 1860550"/>
              <a:gd name="connsiteX11" fmla="*/ 1289050 w 1862137"/>
              <a:gd name="connsiteY11" fmla="*/ 69850 h 1860550"/>
              <a:gd name="connsiteX12" fmla="*/ 1275692 w 1862137"/>
              <a:gd name="connsiteY12" fmla="*/ 236320 h 1860550"/>
              <a:gd name="connsiteX13" fmla="*/ 1319008 w 1862137"/>
              <a:gd name="connsiteY13" fmla="*/ 255918 h 1860550"/>
              <a:gd name="connsiteX14" fmla="*/ 1358662 w 1862137"/>
              <a:gd name="connsiteY14" fmla="*/ 284075 h 1860550"/>
              <a:gd name="connsiteX15" fmla="*/ 1495425 w 1862137"/>
              <a:gd name="connsiteY15" fmla="*/ 190500 h 1860550"/>
              <a:gd name="connsiteX16" fmla="*/ 1585912 w 1862137"/>
              <a:gd name="connsiteY16" fmla="*/ 268288 h 1860550"/>
              <a:gd name="connsiteX17" fmla="*/ 1511895 w 1862137"/>
              <a:gd name="connsiteY17" fmla="*/ 417350 h 1860550"/>
              <a:gd name="connsiteX18" fmla="*/ 1546743 w 1862137"/>
              <a:gd name="connsiteY18" fmla="*/ 454238 h 1860550"/>
              <a:gd name="connsiteX19" fmla="*/ 1576521 w 1862137"/>
              <a:gd name="connsiteY19" fmla="*/ 502126 h 1860550"/>
              <a:gd name="connsiteX20" fmla="*/ 1741488 w 1862137"/>
              <a:gd name="connsiteY20" fmla="*/ 468313 h 1860550"/>
              <a:gd name="connsiteX21" fmla="*/ 1793875 w 1862137"/>
              <a:gd name="connsiteY21" fmla="*/ 573088 h 1860550"/>
              <a:gd name="connsiteX22" fmla="*/ 1667696 w 1862137"/>
              <a:gd name="connsiteY22" fmla="*/ 681097 h 1860550"/>
              <a:gd name="connsiteX23" fmla="*/ 1684884 w 1862137"/>
              <a:gd name="connsiteY23" fmla="*/ 735702 h 1860550"/>
              <a:gd name="connsiteX24" fmla="*/ 1693262 w 1862137"/>
              <a:gd name="connsiteY24" fmla="*/ 776085 h 1860550"/>
              <a:gd name="connsiteX25" fmla="*/ 1854200 w 1862137"/>
              <a:gd name="connsiteY25" fmla="*/ 806450 h 1860550"/>
              <a:gd name="connsiteX26" fmla="*/ 1862137 w 1862137"/>
              <a:gd name="connsiteY26" fmla="*/ 925513 h 1860550"/>
              <a:gd name="connsiteX27" fmla="*/ 1704727 w 1862137"/>
              <a:gd name="connsiteY27" fmla="*/ 977642 h 1860550"/>
              <a:gd name="connsiteX28" fmla="*/ 1702277 w 1862137"/>
              <a:gd name="connsiteY28" fmla="*/ 1036783 h 1860550"/>
              <a:gd name="connsiteX29" fmla="*/ 1691105 w 1862137"/>
              <a:gd name="connsiteY29" fmla="*/ 1083603 h 1860550"/>
              <a:gd name="connsiteX30" fmla="*/ 1830387 w 1862137"/>
              <a:gd name="connsiteY30" fmla="*/ 1174750 h 1860550"/>
              <a:gd name="connsiteX31" fmla="*/ 1792287 w 1862137"/>
              <a:gd name="connsiteY31" fmla="*/ 1285875 h 1860550"/>
              <a:gd name="connsiteX32" fmla="*/ 1625658 w 1862137"/>
              <a:gd name="connsiteY32" fmla="*/ 1274561 h 1860550"/>
              <a:gd name="connsiteX33" fmla="*/ 1606030 w 1862137"/>
              <a:gd name="connsiteY33" fmla="*/ 1317868 h 1860550"/>
              <a:gd name="connsiteX34" fmla="*/ 1577382 w 1862137"/>
              <a:gd name="connsiteY34" fmla="*/ 1358141 h 1860550"/>
              <a:gd name="connsiteX35" fmla="*/ 1671637 w 1862137"/>
              <a:gd name="connsiteY35" fmla="*/ 1495425 h 1860550"/>
              <a:gd name="connsiteX36" fmla="*/ 1593850 w 1862137"/>
              <a:gd name="connsiteY36" fmla="*/ 1584325 h 1860550"/>
              <a:gd name="connsiteX37" fmla="*/ 1444760 w 1862137"/>
              <a:gd name="connsiteY37" fmla="*/ 1510294 h 1860550"/>
              <a:gd name="connsiteX38" fmla="*/ 1407533 w 1862137"/>
              <a:gd name="connsiteY38" fmla="*/ 1545400 h 1860550"/>
              <a:gd name="connsiteX39" fmla="*/ 1359818 w 1862137"/>
              <a:gd name="connsiteY39" fmla="*/ 1575017 h 1860550"/>
              <a:gd name="connsiteX40" fmla="*/ 1393825 w 1862137"/>
              <a:gd name="connsiteY40" fmla="*/ 1739900 h 1860550"/>
              <a:gd name="connsiteX41" fmla="*/ 1289050 w 1862137"/>
              <a:gd name="connsiteY41" fmla="*/ 1792287 h 1860550"/>
              <a:gd name="connsiteX42" fmla="*/ 1181011 w 1862137"/>
              <a:gd name="connsiteY42" fmla="*/ 1666074 h 1860550"/>
              <a:gd name="connsiteX43" fmla="*/ 1125816 w 1862137"/>
              <a:gd name="connsiteY43" fmla="*/ 1683417 h 1860550"/>
              <a:gd name="connsiteX44" fmla="*/ 1086058 w 1862137"/>
              <a:gd name="connsiteY44" fmla="*/ 1691651 h 1860550"/>
              <a:gd name="connsiteX45" fmla="*/ 1055688 w 1862137"/>
              <a:gd name="connsiteY45" fmla="*/ 1852613 h 1860550"/>
              <a:gd name="connsiteX46" fmla="*/ 936625 w 1862137"/>
              <a:gd name="connsiteY46" fmla="*/ 1860550 h 1860550"/>
              <a:gd name="connsiteX47" fmla="*/ 883154 w 1862137"/>
              <a:gd name="connsiteY47" fmla="*/ 1703221 h 1860550"/>
              <a:gd name="connsiteX48" fmla="*/ 824467 w 1862137"/>
              <a:gd name="connsiteY48" fmla="*/ 1700794 h 1860550"/>
              <a:gd name="connsiteX49" fmla="*/ 777857 w 1862137"/>
              <a:gd name="connsiteY49" fmla="*/ 1689693 h 1860550"/>
              <a:gd name="connsiteX50" fmla="*/ 685800 w 1862137"/>
              <a:gd name="connsiteY50" fmla="*/ 1828800 h 1860550"/>
              <a:gd name="connsiteX51" fmla="*/ 574675 w 1862137"/>
              <a:gd name="connsiteY51" fmla="*/ 1789113 h 1860550"/>
              <a:gd name="connsiteX52" fmla="*/ 586948 w 1862137"/>
              <a:gd name="connsiteY52" fmla="*/ 1624458 h 1860550"/>
              <a:gd name="connsiteX53" fmla="*/ 543130 w 1862137"/>
              <a:gd name="connsiteY53" fmla="*/ 1604634 h 1860550"/>
              <a:gd name="connsiteX54" fmla="*/ 502741 w 1862137"/>
              <a:gd name="connsiteY54" fmla="*/ 1575955 h 1860550"/>
              <a:gd name="connsiteX55" fmla="*/ 366712 w 1862137"/>
              <a:gd name="connsiteY55" fmla="*/ 1670050 h 1860550"/>
              <a:gd name="connsiteX56" fmla="*/ 276225 w 1862137"/>
              <a:gd name="connsiteY56" fmla="*/ 1592263 h 1860550"/>
              <a:gd name="connsiteX57" fmla="*/ 350241 w 1862137"/>
              <a:gd name="connsiteY57" fmla="*/ 1443201 h 1860550"/>
              <a:gd name="connsiteX58" fmla="*/ 315394 w 1862137"/>
              <a:gd name="connsiteY58" fmla="*/ 1406314 h 1860550"/>
              <a:gd name="connsiteX59" fmla="*/ 285679 w 1862137"/>
              <a:gd name="connsiteY59" fmla="*/ 1358527 h 1860550"/>
              <a:gd name="connsiteX60" fmla="*/ 122237 w 1862137"/>
              <a:gd name="connsiteY60" fmla="*/ 1392237 h 1860550"/>
              <a:gd name="connsiteX61" fmla="*/ 68262 w 1862137"/>
              <a:gd name="connsiteY61" fmla="*/ 1285875 h 1860550"/>
              <a:gd name="connsiteX62" fmla="*/ 194297 w 1862137"/>
              <a:gd name="connsiteY62" fmla="*/ 1178997 h 1860550"/>
              <a:gd name="connsiteX63" fmla="*/ 177253 w 1862137"/>
              <a:gd name="connsiteY63" fmla="*/ 1124849 h 1860550"/>
              <a:gd name="connsiteX64" fmla="*/ 168617 w 1862137"/>
              <a:gd name="connsiteY64" fmla="*/ 1083223 h 1860550"/>
              <a:gd name="connsiteX65" fmla="*/ 7937 w 1862137"/>
              <a:gd name="connsiteY65" fmla="*/ 1054100 h 1860550"/>
              <a:gd name="connsiteX66" fmla="*/ 0 w 1862137"/>
              <a:gd name="connsiteY66" fmla="*/ 935037 h 1860550"/>
              <a:gd name="connsiteX67" fmla="*/ 157410 w 1862137"/>
              <a:gd name="connsiteY67" fmla="*/ 882908 h 1860550"/>
              <a:gd name="connsiteX68" fmla="*/ 159860 w 1862137"/>
              <a:gd name="connsiteY68" fmla="*/ 823769 h 1860550"/>
              <a:gd name="connsiteX69" fmla="*/ 171108 w 1862137"/>
              <a:gd name="connsiteY69" fmla="*/ 776628 h 1860550"/>
              <a:gd name="connsiteX70" fmla="*/ 33337 w 1862137"/>
              <a:gd name="connsiteY70" fmla="*/ 685801 h 1860550"/>
              <a:gd name="connsiteX71" fmla="*/ 71437 w 1862137"/>
              <a:gd name="connsiteY71" fmla="*/ 573088 h 1860550"/>
              <a:gd name="connsiteX72" fmla="*/ 236742 w 1862137"/>
              <a:gd name="connsiteY72" fmla="*/ 585409 h 1860550"/>
              <a:gd name="connsiteX73" fmla="*/ 256107 w 1862137"/>
              <a:gd name="connsiteY73" fmla="*/ 542684 h 1860550"/>
              <a:gd name="connsiteX74" fmla="*/ 284755 w 1862137"/>
              <a:gd name="connsiteY74" fmla="*/ 502410 h 1860550"/>
              <a:gd name="connsiteX75" fmla="*/ 190500 w 1862137"/>
              <a:gd name="connsiteY75" fmla="*/ 365125 h 1860550"/>
              <a:gd name="connsiteX76" fmla="*/ 268287 w 1862137"/>
              <a:gd name="connsiteY76" fmla="*/ 276225 h 1860550"/>
              <a:gd name="connsiteX77" fmla="*/ 417378 w 1862137"/>
              <a:gd name="connsiteY77" fmla="*/ 350256 h 1860550"/>
              <a:gd name="connsiteX78" fmla="*/ 454604 w 1862137"/>
              <a:gd name="connsiteY78" fmla="*/ 315152 h 1860550"/>
              <a:gd name="connsiteX79" fmla="*/ 502320 w 1862137"/>
              <a:gd name="connsiteY79" fmla="*/ 285534 h 1860550"/>
              <a:gd name="connsiteX80" fmla="*/ 468312 w 1862137"/>
              <a:gd name="connsiteY80" fmla="*/ 120651 h 1860550"/>
              <a:gd name="connsiteX81" fmla="*/ 574675 w 1862137"/>
              <a:gd name="connsiteY81" fmla="*/ 68263 h 1860550"/>
              <a:gd name="connsiteX82" fmla="*/ 682378 w 1862137"/>
              <a:gd name="connsiteY82" fmla="*/ 194084 h 1860550"/>
              <a:gd name="connsiteX83" fmla="*/ 736321 w 1862137"/>
              <a:gd name="connsiteY83" fmla="*/ 177134 h 1860550"/>
              <a:gd name="connsiteX84" fmla="*/ 777732 w 1862137"/>
              <a:gd name="connsiteY84" fmla="*/ 168558 h 1860550"/>
              <a:gd name="connsiteX85" fmla="*/ 808037 w 1862137"/>
              <a:gd name="connsiteY85" fmla="*/ 7937 h 186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862137" h="1860550">
                <a:moveTo>
                  <a:pt x="897740" y="332636"/>
                </a:moveTo>
                <a:cubicBezTo>
                  <a:pt x="820047" y="336938"/>
                  <a:pt x="741940" y="356510"/>
                  <a:pt x="667741" y="392797"/>
                </a:cubicBezTo>
                <a:cubicBezTo>
                  <a:pt x="370067" y="538822"/>
                  <a:pt x="247650" y="896849"/>
                  <a:pt x="392965" y="1193298"/>
                </a:cubicBezTo>
                <a:cubicBezTo>
                  <a:pt x="539160" y="1490627"/>
                  <a:pt x="897603" y="1612901"/>
                  <a:pt x="1195278" y="1467755"/>
                </a:cubicBezTo>
                <a:cubicBezTo>
                  <a:pt x="1492072" y="1321730"/>
                  <a:pt x="1614488" y="963704"/>
                  <a:pt x="1469174" y="667254"/>
                </a:cubicBezTo>
                <a:cubicBezTo>
                  <a:pt x="1360188" y="444258"/>
                  <a:pt x="1130822" y="319729"/>
                  <a:pt x="897740" y="332636"/>
                </a:cubicBezTo>
                <a:close/>
                <a:moveTo>
                  <a:pt x="925512" y="0"/>
                </a:moveTo>
                <a:lnTo>
                  <a:pt x="978984" y="157330"/>
                </a:lnTo>
                <a:lnTo>
                  <a:pt x="1037671" y="159757"/>
                </a:lnTo>
                <a:lnTo>
                  <a:pt x="1083692" y="170718"/>
                </a:lnTo>
                <a:lnTo>
                  <a:pt x="1176338" y="31750"/>
                </a:lnTo>
                <a:lnTo>
                  <a:pt x="1289050" y="69850"/>
                </a:lnTo>
                <a:lnTo>
                  <a:pt x="1275692" y="236320"/>
                </a:lnTo>
                <a:lnTo>
                  <a:pt x="1319008" y="255918"/>
                </a:lnTo>
                <a:lnTo>
                  <a:pt x="1358662" y="284075"/>
                </a:lnTo>
                <a:lnTo>
                  <a:pt x="1495425" y="190500"/>
                </a:lnTo>
                <a:lnTo>
                  <a:pt x="1585912" y="268288"/>
                </a:lnTo>
                <a:lnTo>
                  <a:pt x="1511895" y="417350"/>
                </a:lnTo>
                <a:lnTo>
                  <a:pt x="1546743" y="454238"/>
                </a:lnTo>
                <a:lnTo>
                  <a:pt x="1576521" y="502126"/>
                </a:lnTo>
                <a:lnTo>
                  <a:pt x="1741488" y="468313"/>
                </a:lnTo>
                <a:lnTo>
                  <a:pt x="1793875" y="573088"/>
                </a:lnTo>
                <a:lnTo>
                  <a:pt x="1667696" y="681097"/>
                </a:lnTo>
                <a:lnTo>
                  <a:pt x="1684884" y="735702"/>
                </a:lnTo>
                <a:lnTo>
                  <a:pt x="1693262" y="776085"/>
                </a:lnTo>
                <a:lnTo>
                  <a:pt x="1854200" y="806450"/>
                </a:lnTo>
                <a:lnTo>
                  <a:pt x="1862137" y="925513"/>
                </a:lnTo>
                <a:lnTo>
                  <a:pt x="1704727" y="977642"/>
                </a:lnTo>
                <a:lnTo>
                  <a:pt x="1702277" y="1036783"/>
                </a:lnTo>
                <a:lnTo>
                  <a:pt x="1691105" y="1083603"/>
                </a:lnTo>
                <a:lnTo>
                  <a:pt x="1830387" y="1174750"/>
                </a:lnTo>
                <a:lnTo>
                  <a:pt x="1792287" y="1285875"/>
                </a:lnTo>
                <a:lnTo>
                  <a:pt x="1625658" y="1274561"/>
                </a:lnTo>
                <a:lnTo>
                  <a:pt x="1606030" y="1317868"/>
                </a:lnTo>
                <a:lnTo>
                  <a:pt x="1577382" y="1358141"/>
                </a:lnTo>
                <a:lnTo>
                  <a:pt x="1671637" y="1495425"/>
                </a:lnTo>
                <a:lnTo>
                  <a:pt x="1593850" y="1584325"/>
                </a:lnTo>
                <a:lnTo>
                  <a:pt x="1444760" y="1510294"/>
                </a:lnTo>
                <a:lnTo>
                  <a:pt x="1407533" y="1545400"/>
                </a:lnTo>
                <a:lnTo>
                  <a:pt x="1359818" y="1575017"/>
                </a:lnTo>
                <a:lnTo>
                  <a:pt x="1393825" y="1739900"/>
                </a:lnTo>
                <a:lnTo>
                  <a:pt x="1289050" y="1792287"/>
                </a:lnTo>
                <a:lnTo>
                  <a:pt x="1181011" y="1666074"/>
                </a:lnTo>
                <a:lnTo>
                  <a:pt x="1125816" y="1683417"/>
                </a:lnTo>
                <a:lnTo>
                  <a:pt x="1086058" y="1691651"/>
                </a:lnTo>
                <a:lnTo>
                  <a:pt x="1055688" y="1852613"/>
                </a:lnTo>
                <a:lnTo>
                  <a:pt x="936625" y="1860550"/>
                </a:lnTo>
                <a:lnTo>
                  <a:pt x="883154" y="1703221"/>
                </a:lnTo>
                <a:lnTo>
                  <a:pt x="824467" y="1700794"/>
                </a:lnTo>
                <a:lnTo>
                  <a:pt x="777857" y="1689693"/>
                </a:lnTo>
                <a:lnTo>
                  <a:pt x="685800" y="1828800"/>
                </a:lnTo>
                <a:lnTo>
                  <a:pt x="574675" y="1789113"/>
                </a:lnTo>
                <a:lnTo>
                  <a:pt x="586948" y="1624458"/>
                </a:lnTo>
                <a:lnTo>
                  <a:pt x="543130" y="1604634"/>
                </a:lnTo>
                <a:lnTo>
                  <a:pt x="502741" y="1575955"/>
                </a:lnTo>
                <a:lnTo>
                  <a:pt x="366712" y="1670050"/>
                </a:lnTo>
                <a:lnTo>
                  <a:pt x="276225" y="1592263"/>
                </a:lnTo>
                <a:lnTo>
                  <a:pt x="350241" y="1443201"/>
                </a:lnTo>
                <a:lnTo>
                  <a:pt x="315394" y="1406314"/>
                </a:lnTo>
                <a:lnTo>
                  <a:pt x="285679" y="1358527"/>
                </a:lnTo>
                <a:lnTo>
                  <a:pt x="122237" y="1392237"/>
                </a:lnTo>
                <a:lnTo>
                  <a:pt x="68262" y="1285875"/>
                </a:lnTo>
                <a:lnTo>
                  <a:pt x="194297" y="1178997"/>
                </a:lnTo>
                <a:lnTo>
                  <a:pt x="177253" y="1124849"/>
                </a:lnTo>
                <a:lnTo>
                  <a:pt x="168617" y="1083223"/>
                </a:lnTo>
                <a:lnTo>
                  <a:pt x="7937" y="1054100"/>
                </a:lnTo>
                <a:lnTo>
                  <a:pt x="0" y="935037"/>
                </a:lnTo>
                <a:lnTo>
                  <a:pt x="157410" y="882908"/>
                </a:lnTo>
                <a:lnTo>
                  <a:pt x="159860" y="823769"/>
                </a:lnTo>
                <a:lnTo>
                  <a:pt x="171108" y="776628"/>
                </a:lnTo>
                <a:lnTo>
                  <a:pt x="33337" y="685801"/>
                </a:lnTo>
                <a:lnTo>
                  <a:pt x="71437" y="573088"/>
                </a:lnTo>
                <a:lnTo>
                  <a:pt x="236742" y="585409"/>
                </a:lnTo>
                <a:lnTo>
                  <a:pt x="256107" y="542684"/>
                </a:lnTo>
                <a:lnTo>
                  <a:pt x="284755" y="502410"/>
                </a:lnTo>
                <a:lnTo>
                  <a:pt x="190500" y="365125"/>
                </a:lnTo>
                <a:lnTo>
                  <a:pt x="268287" y="276225"/>
                </a:lnTo>
                <a:lnTo>
                  <a:pt x="417378" y="350256"/>
                </a:lnTo>
                <a:lnTo>
                  <a:pt x="454604" y="315152"/>
                </a:lnTo>
                <a:lnTo>
                  <a:pt x="502320" y="285534"/>
                </a:lnTo>
                <a:lnTo>
                  <a:pt x="468312" y="120651"/>
                </a:lnTo>
                <a:lnTo>
                  <a:pt x="574675" y="68263"/>
                </a:lnTo>
                <a:lnTo>
                  <a:pt x="682378" y="194084"/>
                </a:lnTo>
                <a:lnTo>
                  <a:pt x="736321" y="177134"/>
                </a:lnTo>
                <a:lnTo>
                  <a:pt x="777732" y="168558"/>
                </a:lnTo>
                <a:lnTo>
                  <a:pt x="808037" y="7937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grpSp>
        <p:nvGrpSpPr>
          <p:cNvPr id="7" name="稻壳儿原创设计师【幻雨工作室】_6">
            <a:extLst>
              <a:ext uri="{FF2B5EF4-FFF2-40B4-BE49-F238E27FC236}">
                <a16:creationId xmlns:a16="http://schemas.microsoft.com/office/drawing/2014/main" id="{122FE5DB-AC43-41E4-9471-6D8955E663AE}"/>
              </a:ext>
            </a:extLst>
          </p:cNvPr>
          <p:cNvGrpSpPr>
            <a:grpSpLocks/>
          </p:cNvGrpSpPr>
          <p:nvPr/>
        </p:nvGrpSpPr>
        <p:grpSpPr>
          <a:xfrm flipH="1">
            <a:off x="9062025" y="4094787"/>
            <a:ext cx="1390031" cy="2763212"/>
            <a:chOff x="3987801" y="4254500"/>
            <a:chExt cx="1309688" cy="2603499"/>
          </a:xfrm>
          <a:solidFill>
            <a:schemeClr val="accent1"/>
          </a:solidFill>
          <a:effectLst/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5F42884E-B12B-47F3-B881-6C2C2E7B3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801" y="4419599"/>
              <a:ext cx="469900" cy="47148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658C584D-2CEA-4E9F-8DE3-F0ACA3921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7801" y="4348162"/>
              <a:ext cx="1309688" cy="2509837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F8CA3525-8FBC-4FEA-AAC2-046A59B1B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4" y="4281487"/>
              <a:ext cx="625475" cy="330200"/>
            </a:xfrm>
            <a:custGeom>
              <a:avLst/>
              <a:gdLst>
                <a:gd name="T0" fmla="*/ 51 w 711"/>
                <a:gd name="T1" fmla="*/ 375 h 375"/>
                <a:gd name="T2" fmla="*/ 0 w 711"/>
                <a:gd name="T3" fmla="*/ 323 h 375"/>
                <a:gd name="T4" fmla="*/ 21 w 711"/>
                <a:gd name="T5" fmla="*/ 281 h 375"/>
                <a:gd name="T6" fmla="*/ 334 w 711"/>
                <a:gd name="T7" fmla="*/ 0 h 375"/>
                <a:gd name="T8" fmla="*/ 646 w 711"/>
                <a:gd name="T9" fmla="*/ 271 h 375"/>
                <a:gd name="T10" fmla="*/ 660 w 711"/>
                <a:gd name="T11" fmla="*/ 271 h 375"/>
                <a:gd name="T12" fmla="*/ 711 w 711"/>
                <a:gd name="T13" fmla="*/ 323 h 375"/>
                <a:gd name="T14" fmla="*/ 660 w 711"/>
                <a:gd name="T15" fmla="*/ 375 h 375"/>
                <a:gd name="T16" fmla="*/ 51 w 711"/>
                <a:gd name="T1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375">
                  <a:moveTo>
                    <a:pt x="51" y="375"/>
                  </a:moveTo>
                  <a:cubicBezTo>
                    <a:pt x="23" y="375"/>
                    <a:pt x="0" y="351"/>
                    <a:pt x="0" y="323"/>
                  </a:cubicBezTo>
                  <a:cubicBezTo>
                    <a:pt x="0" y="306"/>
                    <a:pt x="8" y="291"/>
                    <a:pt x="21" y="281"/>
                  </a:cubicBezTo>
                  <a:cubicBezTo>
                    <a:pt x="41" y="120"/>
                    <a:pt x="172" y="0"/>
                    <a:pt x="334" y="0"/>
                  </a:cubicBezTo>
                  <a:cubicBezTo>
                    <a:pt x="492" y="0"/>
                    <a:pt x="622" y="115"/>
                    <a:pt x="646" y="271"/>
                  </a:cubicBezTo>
                  <a:cubicBezTo>
                    <a:pt x="660" y="271"/>
                    <a:pt x="660" y="271"/>
                    <a:pt x="660" y="271"/>
                  </a:cubicBezTo>
                  <a:cubicBezTo>
                    <a:pt x="688" y="271"/>
                    <a:pt x="711" y="295"/>
                    <a:pt x="711" y="323"/>
                  </a:cubicBezTo>
                  <a:cubicBezTo>
                    <a:pt x="711" y="351"/>
                    <a:pt x="688" y="375"/>
                    <a:pt x="660" y="375"/>
                  </a:cubicBezTo>
                  <a:lnTo>
                    <a:pt x="51" y="3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4C04FBC-F5EA-4F0B-AF88-EE9D49075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9726" y="4254500"/>
              <a:ext cx="679450" cy="381000"/>
            </a:xfrm>
            <a:custGeom>
              <a:avLst/>
              <a:gdLst>
                <a:gd name="T0" fmla="*/ 364 w 771"/>
                <a:gd name="T1" fmla="*/ 60 h 433"/>
                <a:gd name="T2" fmla="*/ 649 w 771"/>
                <a:gd name="T3" fmla="*/ 333 h 433"/>
                <a:gd name="T4" fmla="*/ 690 w 771"/>
                <a:gd name="T5" fmla="*/ 333 h 433"/>
                <a:gd name="T6" fmla="*/ 711 w 771"/>
                <a:gd name="T7" fmla="*/ 353 h 433"/>
                <a:gd name="T8" fmla="*/ 690 w 771"/>
                <a:gd name="T9" fmla="*/ 373 h 433"/>
                <a:gd name="T10" fmla="*/ 81 w 771"/>
                <a:gd name="T11" fmla="*/ 373 h 433"/>
                <a:gd name="T12" fmla="*/ 60 w 771"/>
                <a:gd name="T13" fmla="*/ 352 h 433"/>
                <a:gd name="T14" fmla="*/ 79 w 771"/>
                <a:gd name="T15" fmla="*/ 331 h 433"/>
                <a:gd name="T16" fmla="*/ 364 w 771"/>
                <a:gd name="T17" fmla="*/ 60 h 433"/>
                <a:gd name="T18" fmla="*/ 364 w 771"/>
                <a:gd name="T19" fmla="*/ 0 h 433"/>
                <a:gd name="T20" fmla="*/ 128 w 771"/>
                <a:gd name="T21" fmla="*/ 94 h 433"/>
                <a:gd name="T22" fmla="*/ 23 w 771"/>
                <a:gd name="T23" fmla="*/ 296 h 433"/>
                <a:gd name="T24" fmla="*/ 0 w 771"/>
                <a:gd name="T25" fmla="*/ 352 h 433"/>
                <a:gd name="T26" fmla="*/ 81 w 771"/>
                <a:gd name="T27" fmla="*/ 433 h 433"/>
                <a:gd name="T28" fmla="*/ 690 w 771"/>
                <a:gd name="T29" fmla="*/ 433 h 433"/>
                <a:gd name="T30" fmla="*/ 771 w 771"/>
                <a:gd name="T31" fmla="*/ 353 h 433"/>
                <a:gd name="T32" fmla="*/ 701 w 771"/>
                <a:gd name="T33" fmla="*/ 273 h 433"/>
                <a:gd name="T34" fmla="*/ 600 w 771"/>
                <a:gd name="T35" fmla="*/ 93 h 433"/>
                <a:gd name="T36" fmla="*/ 364 w 771"/>
                <a:gd name="T3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1" h="433">
                  <a:moveTo>
                    <a:pt x="364" y="60"/>
                  </a:moveTo>
                  <a:cubicBezTo>
                    <a:pt x="514" y="60"/>
                    <a:pt x="638" y="173"/>
                    <a:pt x="649" y="333"/>
                  </a:cubicBezTo>
                  <a:cubicBezTo>
                    <a:pt x="690" y="333"/>
                    <a:pt x="690" y="333"/>
                    <a:pt x="690" y="333"/>
                  </a:cubicBezTo>
                  <a:cubicBezTo>
                    <a:pt x="702" y="333"/>
                    <a:pt x="711" y="342"/>
                    <a:pt x="711" y="353"/>
                  </a:cubicBezTo>
                  <a:cubicBezTo>
                    <a:pt x="711" y="364"/>
                    <a:pt x="702" y="373"/>
                    <a:pt x="690" y="373"/>
                  </a:cubicBezTo>
                  <a:cubicBezTo>
                    <a:pt x="81" y="373"/>
                    <a:pt x="81" y="373"/>
                    <a:pt x="81" y="373"/>
                  </a:cubicBezTo>
                  <a:cubicBezTo>
                    <a:pt x="70" y="373"/>
                    <a:pt x="60" y="363"/>
                    <a:pt x="60" y="352"/>
                  </a:cubicBezTo>
                  <a:cubicBezTo>
                    <a:pt x="60" y="341"/>
                    <a:pt x="69" y="332"/>
                    <a:pt x="79" y="331"/>
                  </a:cubicBezTo>
                  <a:cubicBezTo>
                    <a:pt x="90" y="176"/>
                    <a:pt x="213" y="60"/>
                    <a:pt x="364" y="60"/>
                  </a:cubicBezTo>
                  <a:moveTo>
                    <a:pt x="364" y="0"/>
                  </a:moveTo>
                  <a:cubicBezTo>
                    <a:pt x="275" y="0"/>
                    <a:pt x="192" y="33"/>
                    <a:pt x="128" y="94"/>
                  </a:cubicBezTo>
                  <a:cubicBezTo>
                    <a:pt x="71" y="147"/>
                    <a:pt x="35" y="218"/>
                    <a:pt x="23" y="296"/>
                  </a:cubicBezTo>
                  <a:cubicBezTo>
                    <a:pt x="9" y="311"/>
                    <a:pt x="0" y="331"/>
                    <a:pt x="0" y="352"/>
                  </a:cubicBezTo>
                  <a:cubicBezTo>
                    <a:pt x="0" y="397"/>
                    <a:pt x="37" y="433"/>
                    <a:pt x="81" y="433"/>
                  </a:cubicBezTo>
                  <a:cubicBezTo>
                    <a:pt x="690" y="433"/>
                    <a:pt x="690" y="433"/>
                    <a:pt x="690" y="433"/>
                  </a:cubicBezTo>
                  <a:cubicBezTo>
                    <a:pt x="735" y="433"/>
                    <a:pt x="771" y="397"/>
                    <a:pt x="771" y="353"/>
                  </a:cubicBezTo>
                  <a:cubicBezTo>
                    <a:pt x="771" y="312"/>
                    <a:pt x="740" y="278"/>
                    <a:pt x="701" y="273"/>
                  </a:cubicBezTo>
                  <a:cubicBezTo>
                    <a:pt x="685" y="203"/>
                    <a:pt x="651" y="141"/>
                    <a:pt x="600" y="93"/>
                  </a:cubicBezTo>
                  <a:cubicBezTo>
                    <a:pt x="536" y="33"/>
                    <a:pt x="453" y="0"/>
                    <a:pt x="3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稻壳儿原创设计师【幻雨工作室】_7">
            <a:extLst>
              <a:ext uri="{FF2B5EF4-FFF2-40B4-BE49-F238E27FC236}">
                <a16:creationId xmlns:a16="http://schemas.microsoft.com/office/drawing/2014/main" id="{410D892E-2132-4736-B839-A859C006D83F}"/>
              </a:ext>
            </a:extLst>
          </p:cNvPr>
          <p:cNvSpPr/>
          <p:nvPr/>
        </p:nvSpPr>
        <p:spPr>
          <a:xfrm>
            <a:off x="1288056" y="2205675"/>
            <a:ext cx="652743" cy="652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5" name="稻壳儿原创设计师【幻雨工作室】_8">
            <a:extLst>
              <a:ext uri="{FF2B5EF4-FFF2-40B4-BE49-F238E27FC236}">
                <a16:creationId xmlns:a16="http://schemas.microsoft.com/office/drawing/2014/main" id="{82F95C0A-3E33-4A27-B519-80F1A3E57B4B}"/>
              </a:ext>
            </a:extLst>
          </p:cNvPr>
          <p:cNvSpPr>
            <a:spLocks/>
          </p:cNvSpPr>
          <p:nvPr/>
        </p:nvSpPr>
        <p:spPr bwMode="auto">
          <a:xfrm flipH="1">
            <a:off x="1668695" y="2596899"/>
            <a:ext cx="132357" cy="125738"/>
          </a:xfrm>
          <a:custGeom>
            <a:avLst/>
            <a:gdLst>
              <a:gd name="T0" fmla="*/ 14 w 100"/>
              <a:gd name="T1" fmla="*/ 95 h 95"/>
              <a:gd name="T2" fmla="*/ 0 w 100"/>
              <a:gd name="T3" fmla="*/ 80 h 95"/>
              <a:gd name="T4" fmla="*/ 85 w 100"/>
              <a:gd name="T5" fmla="*/ 0 h 95"/>
              <a:gd name="T6" fmla="*/ 100 w 100"/>
              <a:gd name="T7" fmla="*/ 14 h 95"/>
              <a:gd name="T8" fmla="*/ 14 w 100"/>
              <a:gd name="T9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95">
                <a:moveTo>
                  <a:pt x="14" y="95"/>
                </a:moveTo>
                <a:lnTo>
                  <a:pt x="0" y="80"/>
                </a:lnTo>
                <a:lnTo>
                  <a:pt x="85" y="0"/>
                </a:lnTo>
                <a:lnTo>
                  <a:pt x="100" y="14"/>
                </a:lnTo>
                <a:lnTo>
                  <a:pt x="14" y="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稻壳儿原创设计师【幻雨工作室】_9">
            <a:extLst>
              <a:ext uri="{FF2B5EF4-FFF2-40B4-BE49-F238E27FC236}">
                <a16:creationId xmlns:a16="http://schemas.microsoft.com/office/drawing/2014/main" id="{ED224C43-4674-42C0-B34D-1B3D05D76D6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603841" y="2530722"/>
            <a:ext cx="100591" cy="100590"/>
          </a:xfrm>
          <a:custGeom>
            <a:avLst/>
            <a:gdLst>
              <a:gd name="T0" fmla="*/ 16 w 32"/>
              <a:gd name="T1" fmla="*/ 32 h 32"/>
              <a:gd name="T2" fmla="*/ 0 w 32"/>
              <a:gd name="T3" fmla="*/ 16 h 32"/>
              <a:gd name="T4" fmla="*/ 16 w 32"/>
              <a:gd name="T5" fmla="*/ 0 h 32"/>
              <a:gd name="T6" fmla="*/ 32 w 32"/>
              <a:gd name="T7" fmla="*/ 16 h 32"/>
              <a:gd name="T8" fmla="*/ 16 w 32"/>
              <a:gd name="T9" fmla="*/ 32 h 32"/>
              <a:gd name="T10" fmla="*/ 16 w 32"/>
              <a:gd name="T11" fmla="*/ 8 h 32"/>
              <a:gd name="T12" fmla="*/ 8 w 32"/>
              <a:gd name="T13" fmla="*/ 16 h 32"/>
              <a:gd name="T14" fmla="*/ 16 w 32"/>
              <a:gd name="T15" fmla="*/ 24 h 32"/>
              <a:gd name="T16" fmla="*/ 24 w 32"/>
              <a:gd name="T17" fmla="*/ 16 h 32"/>
              <a:gd name="T18" fmla="*/ 16 w 32"/>
              <a:gd name="T19" fmla="*/ 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32">
                <a:moveTo>
                  <a:pt x="16" y="32"/>
                </a:moveTo>
                <a:cubicBezTo>
                  <a:pt x="7" y="32"/>
                  <a:pt x="0" y="25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5"/>
                  <a:pt x="25" y="32"/>
                  <a:pt x="16" y="32"/>
                </a:cubicBezTo>
                <a:moveTo>
                  <a:pt x="16" y="8"/>
                </a:moveTo>
                <a:cubicBezTo>
                  <a:pt x="12" y="8"/>
                  <a:pt x="8" y="12"/>
                  <a:pt x="8" y="16"/>
                </a:cubicBezTo>
                <a:cubicBezTo>
                  <a:pt x="8" y="20"/>
                  <a:pt x="12" y="24"/>
                  <a:pt x="16" y="24"/>
                </a:cubicBezTo>
                <a:cubicBezTo>
                  <a:pt x="20" y="24"/>
                  <a:pt x="24" y="20"/>
                  <a:pt x="24" y="16"/>
                </a:cubicBezTo>
                <a:cubicBezTo>
                  <a:pt x="24" y="12"/>
                  <a:pt x="20" y="8"/>
                  <a:pt x="16" y="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稻壳儿原创设计师【幻雨工作室】_10">
            <a:extLst>
              <a:ext uri="{FF2B5EF4-FFF2-40B4-BE49-F238E27FC236}">
                <a16:creationId xmlns:a16="http://schemas.microsoft.com/office/drawing/2014/main" id="{E8EFB4E1-6B1A-4A86-A3B0-C98D54CA52C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421188" y="2336159"/>
            <a:ext cx="207800" cy="207799"/>
          </a:xfrm>
          <a:custGeom>
            <a:avLst/>
            <a:gdLst>
              <a:gd name="T0" fmla="*/ 32 w 66"/>
              <a:gd name="T1" fmla="*/ 66 h 66"/>
              <a:gd name="T2" fmla="*/ 9 w 66"/>
              <a:gd name="T3" fmla="*/ 57 h 66"/>
              <a:gd name="T4" fmla="*/ 0 w 66"/>
              <a:gd name="T5" fmla="*/ 34 h 66"/>
              <a:gd name="T6" fmla="*/ 9 w 66"/>
              <a:gd name="T7" fmla="*/ 11 h 66"/>
              <a:gd name="T8" fmla="*/ 20 w 66"/>
              <a:gd name="T9" fmla="*/ 0 h 66"/>
              <a:gd name="T10" fmla="*/ 66 w 66"/>
              <a:gd name="T11" fmla="*/ 46 h 66"/>
              <a:gd name="T12" fmla="*/ 55 w 66"/>
              <a:gd name="T13" fmla="*/ 57 h 66"/>
              <a:gd name="T14" fmla="*/ 32 w 66"/>
              <a:gd name="T15" fmla="*/ 66 h 66"/>
              <a:gd name="T16" fmla="*/ 20 w 66"/>
              <a:gd name="T17" fmla="*/ 12 h 66"/>
              <a:gd name="T18" fmla="*/ 15 w 66"/>
              <a:gd name="T19" fmla="*/ 17 h 66"/>
              <a:gd name="T20" fmla="*/ 8 w 66"/>
              <a:gd name="T21" fmla="*/ 34 h 66"/>
              <a:gd name="T22" fmla="*/ 15 w 66"/>
              <a:gd name="T23" fmla="*/ 51 h 66"/>
              <a:gd name="T24" fmla="*/ 32 w 66"/>
              <a:gd name="T25" fmla="*/ 58 h 66"/>
              <a:gd name="T26" fmla="*/ 49 w 66"/>
              <a:gd name="T27" fmla="*/ 51 h 66"/>
              <a:gd name="T28" fmla="*/ 54 w 66"/>
              <a:gd name="T29" fmla="*/ 46 h 66"/>
              <a:gd name="T30" fmla="*/ 20 w 66"/>
              <a:gd name="T31" fmla="*/ 1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" h="66">
                <a:moveTo>
                  <a:pt x="32" y="66"/>
                </a:moveTo>
                <a:cubicBezTo>
                  <a:pt x="23" y="66"/>
                  <a:pt x="15" y="63"/>
                  <a:pt x="9" y="57"/>
                </a:cubicBezTo>
                <a:cubicBezTo>
                  <a:pt x="3" y="51"/>
                  <a:pt x="0" y="43"/>
                  <a:pt x="0" y="34"/>
                </a:cubicBezTo>
                <a:cubicBezTo>
                  <a:pt x="0" y="25"/>
                  <a:pt x="3" y="17"/>
                  <a:pt x="9" y="11"/>
                </a:cubicBezTo>
                <a:cubicBezTo>
                  <a:pt x="20" y="0"/>
                  <a:pt x="20" y="0"/>
                  <a:pt x="20" y="0"/>
                </a:cubicBezTo>
                <a:cubicBezTo>
                  <a:pt x="66" y="46"/>
                  <a:pt x="66" y="46"/>
                  <a:pt x="66" y="46"/>
                </a:cubicBezTo>
                <a:cubicBezTo>
                  <a:pt x="55" y="57"/>
                  <a:pt x="55" y="57"/>
                  <a:pt x="55" y="57"/>
                </a:cubicBezTo>
                <a:cubicBezTo>
                  <a:pt x="49" y="63"/>
                  <a:pt x="41" y="66"/>
                  <a:pt x="32" y="66"/>
                </a:cubicBezTo>
                <a:moveTo>
                  <a:pt x="20" y="12"/>
                </a:moveTo>
                <a:cubicBezTo>
                  <a:pt x="15" y="17"/>
                  <a:pt x="15" y="17"/>
                  <a:pt x="15" y="17"/>
                </a:cubicBezTo>
                <a:cubicBezTo>
                  <a:pt x="10" y="22"/>
                  <a:pt x="8" y="28"/>
                  <a:pt x="8" y="34"/>
                </a:cubicBezTo>
                <a:cubicBezTo>
                  <a:pt x="8" y="40"/>
                  <a:pt x="10" y="46"/>
                  <a:pt x="15" y="51"/>
                </a:cubicBezTo>
                <a:cubicBezTo>
                  <a:pt x="20" y="56"/>
                  <a:pt x="26" y="58"/>
                  <a:pt x="32" y="58"/>
                </a:cubicBezTo>
                <a:cubicBezTo>
                  <a:pt x="38" y="58"/>
                  <a:pt x="44" y="56"/>
                  <a:pt x="49" y="51"/>
                </a:cubicBezTo>
                <a:cubicBezTo>
                  <a:pt x="54" y="46"/>
                  <a:pt x="54" y="46"/>
                  <a:pt x="54" y="46"/>
                </a:cubicBezTo>
                <a:lnTo>
                  <a:pt x="20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稻壳儿原创设计师【幻雨工作室】_11">
            <a:extLst>
              <a:ext uri="{FF2B5EF4-FFF2-40B4-BE49-F238E27FC236}">
                <a16:creationId xmlns:a16="http://schemas.microsoft.com/office/drawing/2014/main" id="{732A3FD7-91E0-481F-8395-94239F8989A3}"/>
              </a:ext>
            </a:extLst>
          </p:cNvPr>
          <p:cNvSpPr>
            <a:spLocks/>
          </p:cNvSpPr>
          <p:nvPr/>
        </p:nvSpPr>
        <p:spPr bwMode="auto">
          <a:xfrm flipH="1">
            <a:off x="1503250" y="2418220"/>
            <a:ext cx="304420" cy="309712"/>
          </a:xfrm>
          <a:custGeom>
            <a:avLst/>
            <a:gdLst>
              <a:gd name="T0" fmla="*/ 0 w 230"/>
              <a:gd name="T1" fmla="*/ 234 h 234"/>
              <a:gd name="T2" fmla="*/ 22 w 230"/>
              <a:gd name="T3" fmla="*/ 49 h 234"/>
              <a:gd name="T4" fmla="*/ 112 w 230"/>
              <a:gd name="T5" fmla="*/ 0 h 234"/>
              <a:gd name="T6" fmla="*/ 121 w 230"/>
              <a:gd name="T7" fmla="*/ 16 h 234"/>
              <a:gd name="T8" fmla="*/ 41 w 230"/>
              <a:gd name="T9" fmla="*/ 61 h 234"/>
              <a:gd name="T10" fmla="*/ 24 w 230"/>
              <a:gd name="T11" fmla="*/ 211 h 234"/>
              <a:gd name="T12" fmla="*/ 185 w 230"/>
              <a:gd name="T13" fmla="*/ 180 h 234"/>
              <a:gd name="T14" fmla="*/ 211 w 230"/>
              <a:gd name="T15" fmla="*/ 111 h 234"/>
              <a:gd name="T16" fmla="*/ 230 w 230"/>
              <a:gd name="T17" fmla="*/ 116 h 234"/>
              <a:gd name="T18" fmla="*/ 199 w 230"/>
              <a:gd name="T19" fmla="*/ 199 h 234"/>
              <a:gd name="T20" fmla="*/ 0 w 230"/>
              <a:gd name="T21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0" h="234">
                <a:moveTo>
                  <a:pt x="0" y="234"/>
                </a:moveTo>
                <a:lnTo>
                  <a:pt x="22" y="49"/>
                </a:lnTo>
                <a:lnTo>
                  <a:pt x="112" y="0"/>
                </a:lnTo>
                <a:lnTo>
                  <a:pt x="121" y="16"/>
                </a:lnTo>
                <a:lnTo>
                  <a:pt x="41" y="61"/>
                </a:lnTo>
                <a:lnTo>
                  <a:pt x="24" y="211"/>
                </a:lnTo>
                <a:lnTo>
                  <a:pt x="185" y="180"/>
                </a:lnTo>
                <a:lnTo>
                  <a:pt x="211" y="111"/>
                </a:lnTo>
                <a:lnTo>
                  <a:pt x="230" y="116"/>
                </a:lnTo>
                <a:lnTo>
                  <a:pt x="199" y="199"/>
                </a:lnTo>
                <a:lnTo>
                  <a:pt x="0" y="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稻壳儿原创设计师【幻雨工作室】_12">
            <a:extLst>
              <a:ext uri="{FF2B5EF4-FFF2-40B4-BE49-F238E27FC236}">
                <a16:creationId xmlns:a16="http://schemas.microsoft.com/office/drawing/2014/main" id="{C3271B49-EFEB-4A81-BB29-65AA6265C162}"/>
              </a:ext>
            </a:extLst>
          </p:cNvPr>
          <p:cNvSpPr/>
          <p:nvPr/>
        </p:nvSpPr>
        <p:spPr>
          <a:xfrm>
            <a:off x="2155993" y="1882238"/>
            <a:ext cx="30521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稻壳儿原创设计师【幻雨工作室】_13">
            <a:extLst>
              <a:ext uri="{FF2B5EF4-FFF2-40B4-BE49-F238E27FC236}">
                <a16:creationId xmlns:a16="http://schemas.microsoft.com/office/drawing/2014/main" id="{8B088EDB-5EF4-47D3-8B4A-A17676401312}"/>
              </a:ext>
            </a:extLst>
          </p:cNvPr>
          <p:cNvSpPr/>
          <p:nvPr/>
        </p:nvSpPr>
        <p:spPr>
          <a:xfrm>
            <a:off x="1288056" y="3557508"/>
            <a:ext cx="652743" cy="652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稻壳儿原创设计师【幻雨工作室】_14">
            <a:extLst>
              <a:ext uri="{FF2B5EF4-FFF2-40B4-BE49-F238E27FC236}">
                <a16:creationId xmlns:a16="http://schemas.microsoft.com/office/drawing/2014/main" id="{E9365E04-7E23-41BB-9099-530A421956AB}"/>
              </a:ext>
            </a:extLst>
          </p:cNvPr>
          <p:cNvSpPr>
            <a:spLocks/>
          </p:cNvSpPr>
          <p:nvPr/>
        </p:nvSpPr>
        <p:spPr bwMode="auto">
          <a:xfrm>
            <a:off x="1464202" y="3918955"/>
            <a:ext cx="300449" cy="162798"/>
          </a:xfrm>
          <a:custGeom>
            <a:avLst/>
            <a:gdLst>
              <a:gd name="T0" fmla="*/ 227 w 227"/>
              <a:gd name="T1" fmla="*/ 123 h 123"/>
              <a:gd name="T2" fmla="*/ 0 w 227"/>
              <a:gd name="T3" fmla="*/ 123 h 123"/>
              <a:gd name="T4" fmla="*/ 0 w 227"/>
              <a:gd name="T5" fmla="*/ 0 h 123"/>
              <a:gd name="T6" fmla="*/ 19 w 227"/>
              <a:gd name="T7" fmla="*/ 0 h 123"/>
              <a:gd name="T8" fmla="*/ 19 w 227"/>
              <a:gd name="T9" fmla="*/ 104 h 123"/>
              <a:gd name="T10" fmla="*/ 208 w 227"/>
              <a:gd name="T11" fmla="*/ 104 h 123"/>
              <a:gd name="T12" fmla="*/ 208 w 227"/>
              <a:gd name="T13" fmla="*/ 0 h 123"/>
              <a:gd name="T14" fmla="*/ 227 w 227"/>
              <a:gd name="T15" fmla="*/ 0 h 123"/>
              <a:gd name="T16" fmla="*/ 227 w 227"/>
              <a:gd name="T1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7" h="123">
                <a:moveTo>
                  <a:pt x="227" y="123"/>
                </a:moveTo>
                <a:lnTo>
                  <a:pt x="0" y="123"/>
                </a:lnTo>
                <a:lnTo>
                  <a:pt x="0" y="0"/>
                </a:lnTo>
                <a:lnTo>
                  <a:pt x="19" y="0"/>
                </a:lnTo>
                <a:lnTo>
                  <a:pt x="19" y="104"/>
                </a:lnTo>
                <a:lnTo>
                  <a:pt x="208" y="104"/>
                </a:lnTo>
                <a:lnTo>
                  <a:pt x="208" y="0"/>
                </a:lnTo>
                <a:lnTo>
                  <a:pt x="227" y="0"/>
                </a:lnTo>
                <a:lnTo>
                  <a:pt x="227" y="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稻壳儿原创设计师【幻雨工作室】_15">
            <a:extLst>
              <a:ext uri="{FF2B5EF4-FFF2-40B4-BE49-F238E27FC236}">
                <a16:creationId xmlns:a16="http://schemas.microsoft.com/office/drawing/2014/main" id="{42383FBE-769B-440F-B355-3B8715AA39BF}"/>
              </a:ext>
            </a:extLst>
          </p:cNvPr>
          <p:cNvSpPr>
            <a:spLocks/>
          </p:cNvSpPr>
          <p:nvPr/>
        </p:nvSpPr>
        <p:spPr bwMode="auto">
          <a:xfrm>
            <a:off x="1416554" y="3686008"/>
            <a:ext cx="395745" cy="228976"/>
          </a:xfrm>
          <a:custGeom>
            <a:avLst/>
            <a:gdLst>
              <a:gd name="T0" fmla="*/ 284 w 299"/>
              <a:gd name="T1" fmla="*/ 173 h 173"/>
              <a:gd name="T2" fmla="*/ 149 w 299"/>
              <a:gd name="T3" fmla="*/ 29 h 173"/>
              <a:gd name="T4" fmla="*/ 14 w 299"/>
              <a:gd name="T5" fmla="*/ 173 h 173"/>
              <a:gd name="T6" fmla="*/ 0 w 299"/>
              <a:gd name="T7" fmla="*/ 159 h 173"/>
              <a:gd name="T8" fmla="*/ 149 w 299"/>
              <a:gd name="T9" fmla="*/ 0 h 173"/>
              <a:gd name="T10" fmla="*/ 299 w 299"/>
              <a:gd name="T11" fmla="*/ 159 h 173"/>
              <a:gd name="T12" fmla="*/ 284 w 299"/>
              <a:gd name="T13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9" h="173">
                <a:moveTo>
                  <a:pt x="284" y="173"/>
                </a:moveTo>
                <a:lnTo>
                  <a:pt x="149" y="29"/>
                </a:lnTo>
                <a:lnTo>
                  <a:pt x="14" y="173"/>
                </a:lnTo>
                <a:lnTo>
                  <a:pt x="0" y="159"/>
                </a:lnTo>
                <a:lnTo>
                  <a:pt x="149" y="0"/>
                </a:lnTo>
                <a:lnTo>
                  <a:pt x="299" y="159"/>
                </a:lnTo>
                <a:lnTo>
                  <a:pt x="284" y="1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稻壳儿原创设计师【幻雨工作室】_16">
            <a:extLst>
              <a:ext uri="{FF2B5EF4-FFF2-40B4-BE49-F238E27FC236}">
                <a16:creationId xmlns:a16="http://schemas.microsoft.com/office/drawing/2014/main" id="{05616205-75EF-42A8-8046-20F170CCD697}"/>
              </a:ext>
            </a:extLst>
          </p:cNvPr>
          <p:cNvSpPr>
            <a:spLocks/>
          </p:cNvSpPr>
          <p:nvPr/>
        </p:nvSpPr>
        <p:spPr bwMode="auto">
          <a:xfrm>
            <a:off x="1563469" y="3918955"/>
            <a:ext cx="100591" cy="112503"/>
          </a:xfrm>
          <a:custGeom>
            <a:avLst/>
            <a:gdLst>
              <a:gd name="T0" fmla="*/ 76 w 76"/>
              <a:gd name="T1" fmla="*/ 85 h 85"/>
              <a:gd name="T2" fmla="*/ 57 w 76"/>
              <a:gd name="T3" fmla="*/ 85 h 85"/>
              <a:gd name="T4" fmla="*/ 57 w 76"/>
              <a:gd name="T5" fmla="*/ 19 h 85"/>
              <a:gd name="T6" fmla="*/ 19 w 76"/>
              <a:gd name="T7" fmla="*/ 19 h 85"/>
              <a:gd name="T8" fmla="*/ 19 w 76"/>
              <a:gd name="T9" fmla="*/ 85 h 85"/>
              <a:gd name="T10" fmla="*/ 0 w 76"/>
              <a:gd name="T11" fmla="*/ 85 h 85"/>
              <a:gd name="T12" fmla="*/ 0 w 76"/>
              <a:gd name="T13" fmla="*/ 0 h 85"/>
              <a:gd name="T14" fmla="*/ 76 w 76"/>
              <a:gd name="T15" fmla="*/ 0 h 85"/>
              <a:gd name="T16" fmla="*/ 76 w 76"/>
              <a:gd name="T17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85">
                <a:moveTo>
                  <a:pt x="76" y="85"/>
                </a:moveTo>
                <a:lnTo>
                  <a:pt x="57" y="85"/>
                </a:lnTo>
                <a:lnTo>
                  <a:pt x="57" y="19"/>
                </a:lnTo>
                <a:lnTo>
                  <a:pt x="19" y="19"/>
                </a:lnTo>
                <a:lnTo>
                  <a:pt x="19" y="85"/>
                </a:lnTo>
                <a:lnTo>
                  <a:pt x="0" y="85"/>
                </a:lnTo>
                <a:lnTo>
                  <a:pt x="0" y="0"/>
                </a:lnTo>
                <a:lnTo>
                  <a:pt x="76" y="0"/>
                </a:lnTo>
                <a:lnTo>
                  <a:pt x="76" y="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稻壳儿原创设计师【幻雨工作室】_17">
            <a:extLst>
              <a:ext uri="{FF2B5EF4-FFF2-40B4-BE49-F238E27FC236}">
                <a16:creationId xmlns:a16="http://schemas.microsoft.com/office/drawing/2014/main" id="{4CDAEAB2-3EF5-4B3F-89B0-7E89B4B9921C}"/>
              </a:ext>
            </a:extLst>
          </p:cNvPr>
          <p:cNvSpPr>
            <a:spLocks noEditPoints="1"/>
          </p:cNvSpPr>
          <p:nvPr/>
        </p:nvSpPr>
        <p:spPr bwMode="auto">
          <a:xfrm>
            <a:off x="1563469" y="3793217"/>
            <a:ext cx="100591" cy="100591"/>
          </a:xfrm>
          <a:custGeom>
            <a:avLst/>
            <a:gdLst>
              <a:gd name="T0" fmla="*/ 16 w 32"/>
              <a:gd name="T1" fmla="*/ 32 h 32"/>
              <a:gd name="T2" fmla="*/ 0 w 32"/>
              <a:gd name="T3" fmla="*/ 16 h 32"/>
              <a:gd name="T4" fmla="*/ 16 w 32"/>
              <a:gd name="T5" fmla="*/ 0 h 32"/>
              <a:gd name="T6" fmla="*/ 32 w 32"/>
              <a:gd name="T7" fmla="*/ 16 h 32"/>
              <a:gd name="T8" fmla="*/ 16 w 32"/>
              <a:gd name="T9" fmla="*/ 32 h 32"/>
              <a:gd name="T10" fmla="*/ 16 w 32"/>
              <a:gd name="T11" fmla="*/ 8 h 32"/>
              <a:gd name="T12" fmla="*/ 8 w 32"/>
              <a:gd name="T13" fmla="*/ 16 h 32"/>
              <a:gd name="T14" fmla="*/ 16 w 32"/>
              <a:gd name="T15" fmla="*/ 24 h 32"/>
              <a:gd name="T16" fmla="*/ 24 w 32"/>
              <a:gd name="T17" fmla="*/ 16 h 32"/>
              <a:gd name="T18" fmla="*/ 16 w 32"/>
              <a:gd name="T19" fmla="*/ 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32">
                <a:moveTo>
                  <a:pt x="16" y="32"/>
                </a:moveTo>
                <a:cubicBezTo>
                  <a:pt x="7" y="32"/>
                  <a:pt x="0" y="25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5"/>
                  <a:pt x="25" y="32"/>
                  <a:pt x="16" y="32"/>
                </a:cubicBezTo>
                <a:moveTo>
                  <a:pt x="16" y="8"/>
                </a:moveTo>
                <a:cubicBezTo>
                  <a:pt x="12" y="8"/>
                  <a:pt x="8" y="12"/>
                  <a:pt x="8" y="16"/>
                </a:cubicBezTo>
                <a:cubicBezTo>
                  <a:pt x="8" y="20"/>
                  <a:pt x="12" y="24"/>
                  <a:pt x="16" y="24"/>
                </a:cubicBezTo>
                <a:cubicBezTo>
                  <a:pt x="20" y="24"/>
                  <a:pt x="24" y="20"/>
                  <a:pt x="24" y="16"/>
                </a:cubicBezTo>
                <a:cubicBezTo>
                  <a:pt x="24" y="12"/>
                  <a:pt x="20" y="8"/>
                  <a:pt x="16" y="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稻壳儿原创设计师【幻雨工作室】_18">
            <a:extLst>
              <a:ext uri="{FF2B5EF4-FFF2-40B4-BE49-F238E27FC236}">
                <a16:creationId xmlns:a16="http://schemas.microsoft.com/office/drawing/2014/main" id="{F73CE3F6-3257-4A67-820C-CFC896AA2A3A}"/>
              </a:ext>
            </a:extLst>
          </p:cNvPr>
          <p:cNvSpPr/>
          <p:nvPr/>
        </p:nvSpPr>
        <p:spPr>
          <a:xfrm>
            <a:off x="2155993" y="3232088"/>
            <a:ext cx="30521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稻壳儿原创设计师【幻雨工作室】_19">
            <a:extLst>
              <a:ext uri="{FF2B5EF4-FFF2-40B4-BE49-F238E27FC236}">
                <a16:creationId xmlns:a16="http://schemas.microsoft.com/office/drawing/2014/main" id="{C0AFA7B7-1B7B-4305-9207-5A7973087D18}"/>
              </a:ext>
            </a:extLst>
          </p:cNvPr>
          <p:cNvSpPr/>
          <p:nvPr/>
        </p:nvSpPr>
        <p:spPr>
          <a:xfrm>
            <a:off x="1288056" y="4917287"/>
            <a:ext cx="652743" cy="652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稻壳儿原创设计师【幻雨工作室】_20">
            <a:extLst>
              <a:ext uri="{FF2B5EF4-FFF2-40B4-BE49-F238E27FC236}">
                <a16:creationId xmlns:a16="http://schemas.microsoft.com/office/drawing/2014/main" id="{2A047068-747E-4254-9832-B05EC8DE0FEA}"/>
              </a:ext>
            </a:extLst>
          </p:cNvPr>
          <p:cNvSpPr>
            <a:spLocks noEditPoints="1"/>
          </p:cNvSpPr>
          <p:nvPr/>
        </p:nvSpPr>
        <p:spPr bwMode="auto">
          <a:xfrm>
            <a:off x="1392770" y="5202188"/>
            <a:ext cx="97243" cy="165884"/>
          </a:xfrm>
          <a:custGeom>
            <a:avLst/>
            <a:gdLst>
              <a:gd name="T0" fmla="*/ 28 w 28"/>
              <a:gd name="T1" fmla="*/ 48 h 48"/>
              <a:gd name="T2" fmla="*/ 24 w 28"/>
              <a:gd name="T3" fmla="*/ 48 h 48"/>
              <a:gd name="T4" fmla="*/ 0 w 28"/>
              <a:gd name="T5" fmla="*/ 24 h 48"/>
              <a:gd name="T6" fmla="*/ 24 w 28"/>
              <a:gd name="T7" fmla="*/ 0 h 48"/>
              <a:gd name="T8" fmla="*/ 28 w 28"/>
              <a:gd name="T9" fmla="*/ 0 h 48"/>
              <a:gd name="T10" fmla="*/ 28 w 28"/>
              <a:gd name="T11" fmla="*/ 48 h 48"/>
              <a:gd name="T12" fmla="*/ 20 w 28"/>
              <a:gd name="T13" fmla="*/ 8 h 48"/>
              <a:gd name="T14" fmla="*/ 8 w 28"/>
              <a:gd name="T15" fmla="*/ 24 h 48"/>
              <a:gd name="T16" fmla="*/ 20 w 28"/>
              <a:gd name="T17" fmla="*/ 40 h 48"/>
              <a:gd name="T18" fmla="*/ 20 w 28"/>
              <a:gd name="T19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48">
                <a:moveTo>
                  <a:pt x="28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10" y="48"/>
                  <a:pt x="0" y="38"/>
                  <a:pt x="0" y="24"/>
                </a:cubicBezTo>
                <a:cubicBezTo>
                  <a:pt x="0" y="10"/>
                  <a:pt x="10" y="0"/>
                  <a:pt x="24" y="0"/>
                </a:cubicBezTo>
                <a:cubicBezTo>
                  <a:pt x="28" y="0"/>
                  <a:pt x="28" y="0"/>
                  <a:pt x="28" y="0"/>
                </a:cubicBezTo>
                <a:lnTo>
                  <a:pt x="28" y="48"/>
                </a:lnTo>
                <a:close/>
                <a:moveTo>
                  <a:pt x="20" y="8"/>
                </a:moveTo>
                <a:cubicBezTo>
                  <a:pt x="13" y="10"/>
                  <a:pt x="8" y="16"/>
                  <a:pt x="8" y="24"/>
                </a:cubicBezTo>
                <a:cubicBezTo>
                  <a:pt x="8" y="32"/>
                  <a:pt x="13" y="38"/>
                  <a:pt x="20" y="40"/>
                </a:cubicBezTo>
                <a:lnTo>
                  <a:pt x="2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稻壳儿原创设计师【幻雨工作室】_21">
            <a:extLst>
              <a:ext uri="{FF2B5EF4-FFF2-40B4-BE49-F238E27FC236}">
                <a16:creationId xmlns:a16="http://schemas.microsoft.com/office/drawing/2014/main" id="{7C827192-4F4B-4D8A-86A8-719AEA95C0F5}"/>
              </a:ext>
            </a:extLst>
          </p:cNvPr>
          <p:cNvSpPr>
            <a:spLocks noEditPoints="1"/>
          </p:cNvSpPr>
          <p:nvPr/>
        </p:nvSpPr>
        <p:spPr bwMode="auto">
          <a:xfrm>
            <a:off x="1738842" y="5202188"/>
            <a:ext cx="97243" cy="165884"/>
          </a:xfrm>
          <a:custGeom>
            <a:avLst/>
            <a:gdLst>
              <a:gd name="T0" fmla="*/ 4 w 28"/>
              <a:gd name="T1" fmla="*/ 48 h 48"/>
              <a:gd name="T2" fmla="*/ 0 w 28"/>
              <a:gd name="T3" fmla="*/ 48 h 48"/>
              <a:gd name="T4" fmla="*/ 0 w 28"/>
              <a:gd name="T5" fmla="*/ 0 h 48"/>
              <a:gd name="T6" fmla="*/ 4 w 28"/>
              <a:gd name="T7" fmla="*/ 0 h 48"/>
              <a:gd name="T8" fmla="*/ 28 w 28"/>
              <a:gd name="T9" fmla="*/ 24 h 48"/>
              <a:gd name="T10" fmla="*/ 4 w 28"/>
              <a:gd name="T11" fmla="*/ 48 h 48"/>
              <a:gd name="T12" fmla="*/ 8 w 28"/>
              <a:gd name="T13" fmla="*/ 8 h 48"/>
              <a:gd name="T14" fmla="*/ 8 w 28"/>
              <a:gd name="T15" fmla="*/ 40 h 48"/>
              <a:gd name="T16" fmla="*/ 20 w 28"/>
              <a:gd name="T17" fmla="*/ 24 h 48"/>
              <a:gd name="T18" fmla="*/ 8 w 28"/>
              <a:gd name="T19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48">
                <a:moveTo>
                  <a:pt x="4" y="48"/>
                </a:move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18" y="0"/>
                  <a:pt x="28" y="10"/>
                  <a:pt x="28" y="24"/>
                </a:cubicBezTo>
                <a:cubicBezTo>
                  <a:pt x="28" y="38"/>
                  <a:pt x="18" y="48"/>
                  <a:pt x="4" y="48"/>
                </a:cubicBezTo>
                <a:moveTo>
                  <a:pt x="8" y="8"/>
                </a:moveTo>
                <a:cubicBezTo>
                  <a:pt x="8" y="40"/>
                  <a:pt x="8" y="40"/>
                  <a:pt x="8" y="40"/>
                </a:cubicBezTo>
                <a:cubicBezTo>
                  <a:pt x="15" y="38"/>
                  <a:pt x="20" y="32"/>
                  <a:pt x="20" y="24"/>
                </a:cubicBezTo>
                <a:cubicBezTo>
                  <a:pt x="20" y="16"/>
                  <a:pt x="15" y="10"/>
                  <a:pt x="8" y="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稻壳儿原创设计师【幻雨工作室】_22">
            <a:extLst>
              <a:ext uri="{FF2B5EF4-FFF2-40B4-BE49-F238E27FC236}">
                <a16:creationId xmlns:a16="http://schemas.microsoft.com/office/drawing/2014/main" id="{C8516D14-641E-4A61-8256-70624A008E00}"/>
              </a:ext>
            </a:extLst>
          </p:cNvPr>
          <p:cNvSpPr>
            <a:spLocks/>
          </p:cNvSpPr>
          <p:nvPr/>
        </p:nvSpPr>
        <p:spPr bwMode="auto">
          <a:xfrm>
            <a:off x="1767443" y="5395243"/>
            <a:ext cx="41472" cy="41471"/>
          </a:xfrm>
          <a:custGeom>
            <a:avLst/>
            <a:gdLst>
              <a:gd name="T0" fmla="*/ 0 w 12"/>
              <a:gd name="T1" fmla="*/ 12 h 12"/>
              <a:gd name="T2" fmla="*/ 0 w 12"/>
              <a:gd name="T3" fmla="*/ 4 h 12"/>
              <a:gd name="T4" fmla="*/ 4 w 12"/>
              <a:gd name="T5" fmla="*/ 0 h 12"/>
              <a:gd name="T6" fmla="*/ 12 w 12"/>
              <a:gd name="T7" fmla="*/ 0 h 12"/>
              <a:gd name="T8" fmla="*/ 0 w 12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2">
                <a:moveTo>
                  <a:pt x="0" y="12"/>
                </a:moveTo>
                <a:cubicBezTo>
                  <a:pt x="0" y="4"/>
                  <a:pt x="0" y="4"/>
                  <a:pt x="0" y="4"/>
                </a:cubicBezTo>
                <a:cubicBezTo>
                  <a:pt x="2" y="4"/>
                  <a:pt x="4" y="3"/>
                  <a:pt x="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7"/>
                  <a:pt x="7" y="12"/>
                  <a:pt x="0" y="1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稻壳儿原创设计师【幻雨工作室】_23">
            <a:extLst>
              <a:ext uri="{FF2B5EF4-FFF2-40B4-BE49-F238E27FC236}">
                <a16:creationId xmlns:a16="http://schemas.microsoft.com/office/drawing/2014/main" id="{8970C93A-17C6-4225-AE28-982503FCC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671" y="5409543"/>
            <a:ext cx="55772" cy="2717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稻壳儿原创设计师【幻雨工作室】_24">
            <a:extLst>
              <a:ext uri="{FF2B5EF4-FFF2-40B4-BE49-F238E27FC236}">
                <a16:creationId xmlns:a16="http://schemas.microsoft.com/office/drawing/2014/main" id="{022BFBF2-EE52-402F-B884-D17BED7F6176}"/>
              </a:ext>
            </a:extLst>
          </p:cNvPr>
          <p:cNvSpPr>
            <a:spLocks noEditPoints="1"/>
          </p:cNvSpPr>
          <p:nvPr/>
        </p:nvSpPr>
        <p:spPr bwMode="auto">
          <a:xfrm>
            <a:off x="1635878" y="5382372"/>
            <a:ext cx="82943" cy="82942"/>
          </a:xfrm>
          <a:custGeom>
            <a:avLst/>
            <a:gdLst>
              <a:gd name="T0" fmla="*/ 12 w 24"/>
              <a:gd name="T1" fmla="*/ 24 h 24"/>
              <a:gd name="T2" fmla="*/ 0 w 24"/>
              <a:gd name="T3" fmla="*/ 12 h 24"/>
              <a:gd name="T4" fmla="*/ 12 w 24"/>
              <a:gd name="T5" fmla="*/ 0 h 24"/>
              <a:gd name="T6" fmla="*/ 24 w 24"/>
              <a:gd name="T7" fmla="*/ 12 h 24"/>
              <a:gd name="T8" fmla="*/ 12 w 24"/>
              <a:gd name="T9" fmla="*/ 24 h 24"/>
              <a:gd name="T10" fmla="*/ 12 w 24"/>
              <a:gd name="T11" fmla="*/ 8 h 24"/>
              <a:gd name="T12" fmla="*/ 8 w 24"/>
              <a:gd name="T13" fmla="*/ 12 h 24"/>
              <a:gd name="T14" fmla="*/ 12 w 24"/>
              <a:gd name="T15" fmla="*/ 16 h 24"/>
              <a:gd name="T16" fmla="*/ 16 w 24"/>
              <a:gd name="T17" fmla="*/ 12 h 24"/>
              <a:gd name="T18" fmla="*/ 12 w 24"/>
              <a:gd name="T19" fmla="*/ 8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24">
                <a:moveTo>
                  <a:pt x="12" y="24"/>
                </a:moveTo>
                <a:cubicBezTo>
                  <a:pt x="5" y="24"/>
                  <a:pt x="0" y="19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9" y="0"/>
                  <a:pt x="24" y="5"/>
                  <a:pt x="24" y="12"/>
                </a:cubicBezTo>
                <a:cubicBezTo>
                  <a:pt x="24" y="19"/>
                  <a:pt x="19" y="24"/>
                  <a:pt x="12" y="24"/>
                </a:cubicBezTo>
                <a:moveTo>
                  <a:pt x="12" y="8"/>
                </a:moveTo>
                <a:cubicBezTo>
                  <a:pt x="10" y="8"/>
                  <a:pt x="8" y="10"/>
                  <a:pt x="8" y="12"/>
                </a:cubicBezTo>
                <a:cubicBezTo>
                  <a:pt x="8" y="14"/>
                  <a:pt x="10" y="16"/>
                  <a:pt x="12" y="16"/>
                </a:cubicBezTo>
                <a:cubicBezTo>
                  <a:pt x="14" y="16"/>
                  <a:pt x="16" y="14"/>
                  <a:pt x="16" y="12"/>
                </a:cubicBezTo>
                <a:cubicBezTo>
                  <a:pt x="16" y="10"/>
                  <a:pt x="14" y="8"/>
                  <a:pt x="12" y="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稻壳儿原创设计师【幻雨工作室】_25">
            <a:extLst>
              <a:ext uri="{FF2B5EF4-FFF2-40B4-BE49-F238E27FC236}">
                <a16:creationId xmlns:a16="http://schemas.microsoft.com/office/drawing/2014/main" id="{497F9C17-6451-45F0-B697-5821551F4D77}"/>
              </a:ext>
            </a:extLst>
          </p:cNvPr>
          <p:cNvSpPr>
            <a:spLocks/>
          </p:cNvSpPr>
          <p:nvPr/>
        </p:nvSpPr>
        <p:spPr bwMode="auto">
          <a:xfrm>
            <a:off x="1462843" y="5022004"/>
            <a:ext cx="304601" cy="151583"/>
          </a:xfrm>
          <a:custGeom>
            <a:avLst/>
            <a:gdLst>
              <a:gd name="T0" fmla="*/ 88 w 88"/>
              <a:gd name="T1" fmla="*/ 44 h 44"/>
              <a:gd name="T2" fmla="*/ 80 w 88"/>
              <a:gd name="T3" fmla="*/ 44 h 44"/>
              <a:gd name="T4" fmla="*/ 44 w 88"/>
              <a:gd name="T5" fmla="*/ 8 h 44"/>
              <a:gd name="T6" fmla="*/ 8 w 88"/>
              <a:gd name="T7" fmla="*/ 44 h 44"/>
              <a:gd name="T8" fmla="*/ 0 w 88"/>
              <a:gd name="T9" fmla="*/ 44 h 44"/>
              <a:gd name="T10" fmla="*/ 44 w 88"/>
              <a:gd name="T11" fmla="*/ 0 h 44"/>
              <a:gd name="T12" fmla="*/ 88 w 88"/>
              <a:gd name="T13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44">
                <a:moveTo>
                  <a:pt x="88" y="44"/>
                </a:moveTo>
                <a:cubicBezTo>
                  <a:pt x="80" y="44"/>
                  <a:pt x="80" y="44"/>
                  <a:pt x="80" y="44"/>
                </a:cubicBezTo>
                <a:cubicBezTo>
                  <a:pt x="80" y="24"/>
                  <a:pt x="64" y="8"/>
                  <a:pt x="44" y="8"/>
                </a:cubicBezTo>
                <a:cubicBezTo>
                  <a:pt x="24" y="8"/>
                  <a:pt x="8" y="24"/>
                  <a:pt x="8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68" y="0"/>
                  <a:pt x="88" y="20"/>
                  <a:pt x="88" y="44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稻壳儿原创设计师【幻雨工作室】_26">
            <a:extLst>
              <a:ext uri="{FF2B5EF4-FFF2-40B4-BE49-F238E27FC236}">
                <a16:creationId xmlns:a16="http://schemas.microsoft.com/office/drawing/2014/main" id="{AE03895B-F84D-4637-9C09-35BF938B5969}"/>
              </a:ext>
            </a:extLst>
          </p:cNvPr>
          <p:cNvSpPr/>
          <p:nvPr/>
        </p:nvSpPr>
        <p:spPr>
          <a:xfrm>
            <a:off x="2155993" y="4581938"/>
            <a:ext cx="30521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995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原创设计师【幻雨工作室】_1">
            <a:extLst>
              <a:ext uri="{FF2B5EF4-FFF2-40B4-BE49-F238E27FC236}">
                <a16:creationId xmlns:a16="http://schemas.microsoft.com/office/drawing/2014/main" id="{67E13499-EC50-4468-A7C0-827E867AD41B}"/>
              </a:ext>
            </a:extLst>
          </p:cNvPr>
          <p:cNvSpPr txBox="1"/>
          <p:nvPr/>
        </p:nvSpPr>
        <p:spPr>
          <a:xfrm>
            <a:off x="581382" y="299883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添加您小标题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稻壳儿原创设计师【幻雨工作室】_2">
            <a:extLst>
              <a:ext uri="{FF2B5EF4-FFF2-40B4-BE49-F238E27FC236}">
                <a16:creationId xmlns:a16="http://schemas.microsoft.com/office/drawing/2014/main" id="{4C0494B6-C495-4024-80E6-06496D6C153D}"/>
              </a:ext>
            </a:extLst>
          </p:cNvPr>
          <p:cNvSpPr/>
          <p:nvPr/>
        </p:nvSpPr>
        <p:spPr>
          <a:xfrm rot="5400000">
            <a:off x="-137425" y="357876"/>
            <a:ext cx="757449" cy="482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稻壳儿原创设计师【幻雨工作室】_3">
            <a:extLst>
              <a:ext uri="{FF2B5EF4-FFF2-40B4-BE49-F238E27FC236}">
                <a16:creationId xmlns:a16="http://schemas.microsoft.com/office/drawing/2014/main" id="{73C9ABCC-A6ED-4841-8458-11AC3BB3EE5F}"/>
              </a:ext>
            </a:extLst>
          </p:cNvPr>
          <p:cNvSpPr/>
          <p:nvPr/>
        </p:nvSpPr>
        <p:spPr>
          <a:xfrm>
            <a:off x="550864" y="2504256"/>
            <a:ext cx="3523280" cy="35491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稻壳儿原创设计师【幻雨工作室】_4">
            <a:extLst>
              <a:ext uri="{FF2B5EF4-FFF2-40B4-BE49-F238E27FC236}">
                <a16:creationId xmlns:a16="http://schemas.microsoft.com/office/drawing/2014/main" id="{D7EE40AB-DC28-43E7-B776-C6716C8D0CD2}"/>
              </a:ext>
            </a:extLst>
          </p:cNvPr>
          <p:cNvSpPr/>
          <p:nvPr/>
        </p:nvSpPr>
        <p:spPr>
          <a:xfrm>
            <a:off x="550864" y="1725560"/>
            <a:ext cx="3523280" cy="7786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Step 1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稻壳儿原创设计师【幻雨工作室】_5">
            <a:extLst>
              <a:ext uri="{FF2B5EF4-FFF2-40B4-BE49-F238E27FC236}">
                <a16:creationId xmlns:a16="http://schemas.microsoft.com/office/drawing/2014/main" id="{B5337228-1604-4E7D-BE4D-B3C01C687F9D}"/>
              </a:ext>
            </a:extLst>
          </p:cNvPr>
          <p:cNvSpPr/>
          <p:nvPr/>
        </p:nvSpPr>
        <p:spPr>
          <a:xfrm>
            <a:off x="639139" y="2568205"/>
            <a:ext cx="3346729" cy="187515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稻壳儿原创设计师【幻雨工作室】_6">
            <a:extLst>
              <a:ext uri="{FF2B5EF4-FFF2-40B4-BE49-F238E27FC236}">
                <a16:creationId xmlns:a16="http://schemas.microsoft.com/office/drawing/2014/main" id="{44A2D46F-9F51-4E3A-BFDF-4896D098D7F3}"/>
              </a:ext>
            </a:extLst>
          </p:cNvPr>
          <p:cNvSpPr/>
          <p:nvPr/>
        </p:nvSpPr>
        <p:spPr>
          <a:xfrm>
            <a:off x="4334361" y="2504256"/>
            <a:ext cx="3523280" cy="354913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稻壳儿原创设计师【幻雨工作室】_7">
            <a:extLst>
              <a:ext uri="{FF2B5EF4-FFF2-40B4-BE49-F238E27FC236}">
                <a16:creationId xmlns:a16="http://schemas.microsoft.com/office/drawing/2014/main" id="{45672B5B-088A-4C73-9ACB-52EB6D30FBD9}"/>
              </a:ext>
            </a:extLst>
          </p:cNvPr>
          <p:cNvSpPr/>
          <p:nvPr/>
        </p:nvSpPr>
        <p:spPr>
          <a:xfrm>
            <a:off x="4334361" y="1725560"/>
            <a:ext cx="3523280" cy="77869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Step 2</a:t>
            </a:r>
          </a:p>
        </p:txBody>
      </p:sp>
      <p:sp>
        <p:nvSpPr>
          <p:cNvPr id="9" name="稻壳儿原创设计师【幻雨工作室】_8">
            <a:extLst>
              <a:ext uri="{FF2B5EF4-FFF2-40B4-BE49-F238E27FC236}">
                <a16:creationId xmlns:a16="http://schemas.microsoft.com/office/drawing/2014/main" id="{B7B3E41D-0838-400B-B1A6-2E4945335C64}"/>
              </a:ext>
            </a:extLst>
          </p:cNvPr>
          <p:cNvSpPr/>
          <p:nvPr/>
        </p:nvSpPr>
        <p:spPr>
          <a:xfrm>
            <a:off x="4422636" y="2568205"/>
            <a:ext cx="3346729" cy="187515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稻壳儿原创设计师【幻雨工作室】_9">
            <a:extLst>
              <a:ext uri="{FF2B5EF4-FFF2-40B4-BE49-F238E27FC236}">
                <a16:creationId xmlns:a16="http://schemas.microsoft.com/office/drawing/2014/main" id="{35C0DC84-3241-40F7-B361-4E6FD050748C}"/>
              </a:ext>
            </a:extLst>
          </p:cNvPr>
          <p:cNvSpPr/>
          <p:nvPr/>
        </p:nvSpPr>
        <p:spPr>
          <a:xfrm>
            <a:off x="8117858" y="2504256"/>
            <a:ext cx="3523280" cy="35491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稻壳儿原创设计师【幻雨工作室】_10">
            <a:extLst>
              <a:ext uri="{FF2B5EF4-FFF2-40B4-BE49-F238E27FC236}">
                <a16:creationId xmlns:a16="http://schemas.microsoft.com/office/drawing/2014/main" id="{93F3AEA1-F8B0-46CA-859B-A7E652B6A09B}"/>
              </a:ext>
            </a:extLst>
          </p:cNvPr>
          <p:cNvSpPr/>
          <p:nvPr/>
        </p:nvSpPr>
        <p:spPr>
          <a:xfrm>
            <a:off x="8117858" y="1725560"/>
            <a:ext cx="3523280" cy="7786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Step 3</a:t>
            </a:r>
          </a:p>
        </p:txBody>
      </p:sp>
      <p:sp>
        <p:nvSpPr>
          <p:cNvPr id="14" name="稻壳儿原创设计师【幻雨工作室】_11">
            <a:extLst>
              <a:ext uri="{FF2B5EF4-FFF2-40B4-BE49-F238E27FC236}">
                <a16:creationId xmlns:a16="http://schemas.microsoft.com/office/drawing/2014/main" id="{A4AD0053-2435-43E3-9E19-6DE0BBDFDCC0}"/>
              </a:ext>
            </a:extLst>
          </p:cNvPr>
          <p:cNvSpPr/>
          <p:nvPr/>
        </p:nvSpPr>
        <p:spPr>
          <a:xfrm>
            <a:off x="8206133" y="2568205"/>
            <a:ext cx="3346729" cy="187515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稻壳儿原创设计师【幻雨工作室】_12">
            <a:extLst>
              <a:ext uri="{FF2B5EF4-FFF2-40B4-BE49-F238E27FC236}">
                <a16:creationId xmlns:a16="http://schemas.microsoft.com/office/drawing/2014/main" id="{6F2C2139-4F1F-4F38-9B73-215118CE40AF}"/>
              </a:ext>
            </a:extLst>
          </p:cNvPr>
          <p:cNvSpPr/>
          <p:nvPr/>
        </p:nvSpPr>
        <p:spPr>
          <a:xfrm>
            <a:off x="759753" y="4560336"/>
            <a:ext cx="27451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稻壳儿原创设计师【幻雨工作室】_13">
            <a:extLst>
              <a:ext uri="{FF2B5EF4-FFF2-40B4-BE49-F238E27FC236}">
                <a16:creationId xmlns:a16="http://schemas.microsoft.com/office/drawing/2014/main" id="{BF53A08B-3DDF-43BD-AB68-DD02D17E5D4D}"/>
              </a:ext>
            </a:extLst>
          </p:cNvPr>
          <p:cNvSpPr/>
          <p:nvPr/>
        </p:nvSpPr>
        <p:spPr>
          <a:xfrm>
            <a:off x="4723433" y="4560336"/>
            <a:ext cx="27451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稻壳儿原创设计师【幻雨工作室】_14">
            <a:extLst>
              <a:ext uri="{FF2B5EF4-FFF2-40B4-BE49-F238E27FC236}">
                <a16:creationId xmlns:a16="http://schemas.microsoft.com/office/drawing/2014/main" id="{BBDE3478-E677-45EF-8E26-3B45443B2A90}"/>
              </a:ext>
            </a:extLst>
          </p:cNvPr>
          <p:cNvSpPr/>
          <p:nvPr/>
        </p:nvSpPr>
        <p:spPr>
          <a:xfrm>
            <a:off x="8506930" y="4560336"/>
            <a:ext cx="27451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350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稻壳儿原创设计师【幻雨工作室】_1">
            <a:extLst>
              <a:ext uri="{FF2B5EF4-FFF2-40B4-BE49-F238E27FC236}">
                <a16:creationId xmlns:a16="http://schemas.microsoft.com/office/drawing/2014/main" id="{93A1D1DD-D8A1-4F7A-B1A4-19CC9CDDC684}"/>
              </a:ext>
            </a:extLst>
          </p:cNvPr>
          <p:cNvSpPr txBox="1"/>
          <p:nvPr/>
        </p:nvSpPr>
        <p:spPr>
          <a:xfrm>
            <a:off x="4028693" y="3410650"/>
            <a:ext cx="4134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添加您小标题</a:t>
            </a:r>
            <a:endParaRPr lang="en-US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稻壳儿原创设计师【幻雨工作室】_2">
            <a:extLst>
              <a:ext uri="{FF2B5EF4-FFF2-40B4-BE49-F238E27FC236}">
                <a16:creationId xmlns:a16="http://schemas.microsoft.com/office/drawing/2014/main" id="{1B91D739-6AA5-4436-8DEE-F9B0E3983E55}"/>
              </a:ext>
            </a:extLst>
          </p:cNvPr>
          <p:cNvSpPr/>
          <p:nvPr/>
        </p:nvSpPr>
        <p:spPr>
          <a:xfrm>
            <a:off x="4463085" y="4309125"/>
            <a:ext cx="3265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SUBTITLE</a:t>
            </a:r>
          </a:p>
        </p:txBody>
      </p:sp>
      <p:sp>
        <p:nvSpPr>
          <p:cNvPr id="14" name="稻壳儿原创设计师【幻雨工作室】_3">
            <a:extLst>
              <a:ext uri="{FF2B5EF4-FFF2-40B4-BE49-F238E27FC236}">
                <a16:creationId xmlns:a16="http://schemas.microsoft.com/office/drawing/2014/main" id="{5335AFBE-78BA-4AC5-9600-6DD1FFD6D740}"/>
              </a:ext>
            </a:extLst>
          </p:cNvPr>
          <p:cNvSpPr txBox="1"/>
          <p:nvPr/>
        </p:nvSpPr>
        <p:spPr>
          <a:xfrm>
            <a:off x="5258546" y="2087211"/>
            <a:ext cx="1674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7200" b="1" i="0" u="none" strike="noStrike" kern="1200" cap="none" spc="-3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490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原创设计师【幻雨工作室】_1">
            <a:extLst>
              <a:ext uri="{FF2B5EF4-FFF2-40B4-BE49-F238E27FC236}">
                <a16:creationId xmlns:a16="http://schemas.microsoft.com/office/drawing/2014/main" id="{67E13499-EC50-4468-A7C0-827E867AD41B}"/>
              </a:ext>
            </a:extLst>
          </p:cNvPr>
          <p:cNvSpPr txBox="1"/>
          <p:nvPr/>
        </p:nvSpPr>
        <p:spPr>
          <a:xfrm>
            <a:off x="581382" y="299883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添加您小标题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稻壳儿原创设计师【幻雨工作室】_2">
            <a:extLst>
              <a:ext uri="{FF2B5EF4-FFF2-40B4-BE49-F238E27FC236}">
                <a16:creationId xmlns:a16="http://schemas.microsoft.com/office/drawing/2014/main" id="{4C0494B6-C495-4024-80E6-06496D6C153D}"/>
              </a:ext>
            </a:extLst>
          </p:cNvPr>
          <p:cNvSpPr/>
          <p:nvPr/>
        </p:nvSpPr>
        <p:spPr>
          <a:xfrm rot="5400000">
            <a:off x="-137425" y="357876"/>
            <a:ext cx="757449" cy="482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稻壳儿原创设计师【幻雨工作室】_3">
            <a:extLst>
              <a:ext uri="{FF2B5EF4-FFF2-40B4-BE49-F238E27FC236}">
                <a16:creationId xmlns:a16="http://schemas.microsoft.com/office/drawing/2014/main" id="{AF50115F-8B6B-4924-BD52-AAFA930892C5}"/>
              </a:ext>
            </a:extLst>
          </p:cNvPr>
          <p:cNvSpPr/>
          <p:nvPr/>
        </p:nvSpPr>
        <p:spPr>
          <a:xfrm>
            <a:off x="1047750" y="2128079"/>
            <a:ext cx="2609850" cy="1689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、输入小标题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稻壳儿原创设计师【幻雨工作室】_4">
            <a:extLst>
              <a:ext uri="{FF2B5EF4-FFF2-40B4-BE49-F238E27FC236}">
                <a16:creationId xmlns:a16="http://schemas.microsoft.com/office/drawing/2014/main" id="{635C8DDD-AD2F-4A60-8872-5221B4647F98}"/>
              </a:ext>
            </a:extLst>
          </p:cNvPr>
          <p:cNvSpPr/>
          <p:nvPr/>
        </p:nvSpPr>
        <p:spPr>
          <a:xfrm>
            <a:off x="3743324" y="2128079"/>
            <a:ext cx="238125" cy="1689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稻壳儿原创设计师【幻雨工作室】_5">
            <a:extLst>
              <a:ext uri="{FF2B5EF4-FFF2-40B4-BE49-F238E27FC236}">
                <a16:creationId xmlns:a16="http://schemas.microsoft.com/office/drawing/2014/main" id="{6AB549F7-B787-4866-910D-EA33273EFBA2}"/>
              </a:ext>
            </a:extLst>
          </p:cNvPr>
          <p:cNvSpPr/>
          <p:nvPr/>
        </p:nvSpPr>
        <p:spPr>
          <a:xfrm>
            <a:off x="4514850" y="2128079"/>
            <a:ext cx="2609850" cy="1689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、输入小标题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稻壳儿原创设计师【幻雨工作室】_6">
            <a:extLst>
              <a:ext uri="{FF2B5EF4-FFF2-40B4-BE49-F238E27FC236}">
                <a16:creationId xmlns:a16="http://schemas.microsoft.com/office/drawing/2014/main" id="{ABE54E27-BC83-476F-A47F-FE31F363E39E}"/>
              </a:ext>
            </a:extLst>
          </p:cNvPr>
          <p:cNvSpPr/>
          <p:nvPr/>
        </p:nvSpPr>
        <p:spPr>
          <a:xfrm>
            <a:off x="7210424" y="2128079"/>
            <a:ext cx="238125" cy="1689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稻壳儿原创设计师【幻雨工作室】_7">
            <a:extLst>
              <a:ext uri="{FF2B5EF4-FFF2-40B4-BE49-F238E27FC236}">
                <a16:creationId xmlns:a16="http://schemas.microsoft.com/office/drawing/2014/main" id="{A5E7200F-E6B6-4C70-A7C3-CEE28A3304C5}"/>
              </a:ext>
            </a:extLst>
          </p:cNvPr>
          <p:cNvSpPr/>
          <p:nvPr/>
        </p:nvSpPr>
        <p:spPr>
          <a:xfrm>
            <a:off x="7972425" y="2128079"/>
            <a:ext cx="2609850" cy="1689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、输入小标题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稻壳儿原创设计师【幻雨工作室】_8">
            <a:extLst>
              <a:ext uri="{FF2B5EF4-FFF2-40B4-BE49-F238E27FC236}">
                <a16:creationId xmlns:a16="http://schemas.microsoft.com/office/drawing/2014/main" id="{38765316-DD52-442F-AAD2-47E55D6C5430}"/>
              </a:ext>
            </a:extLst>
          </p:cNvPr>
          <p:cNvSpPr/>
          <p:nvPr/>
        </p:nvSpPr>
        <p:spPr>
          <a:xfrm>
            <a:off x="10667999" y="2128079"/>
            <a:ext cx="238125" cy="1689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稻壳儿原创设计师【幻雨工作室】_9">
            <a:extLst>
              <a:ext uri="{FF2B5EF4-FFF2-40B4-BE49-F238E27FC236}">
                <a16:creationId xmlns:a16="http://schemas.microsoft.com/office/drawing/2014/main" id="{3C4F7A14-9C86-43E8-9408-25168E6E7678}"/>
              </a:ext>
            </a:extLst>
          </p:cNvPr>
          <p:cNvSpPr/>
          <p:nvPr/>
        </p:nvSpPr>
        <p:spPr>
          <a:xfrm>
            <a:off x="1047750" y="4191110"/>
            <a:ext cx="2609850" cy="1689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、输入小标题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稻壳儿原创设计师【幻雨工作室】_10">
            <a:extLst>
              <a:ext uri="{FF2B5EF4-FFF2-40B4-BE49-F238E27FC236}">
                <a16:creationId xmlns:a16="http://schemas.microsoft.com/office/drawing/2014/main" id="{01091C14-5109-43D3-97C1-2A3F90909197}"/>
              </a:ext>
            </a:extLst>
          </p:cNvPr>
          <p:cNvSpPr/>
          <p:nvPr/>
        </p:nvSpPr>
        <p:spPr>
          <a:xfrm>
            <a:off x="3743324" y="4191110"/>
            <a:ext cx="238125" cy="1689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稻壳儿原创设计师【幻雨工作室】_11">
            <a:extLst>
              <a:ext uri="{FF2B5EF4-FFF2-40B4-BE49-F238E27FC236}">
                <a16:creationId xmlns:a16="http://schemas.microsoft.com/office/drawing/2014/main" id="{6A2146C6-F245-46D0-8CEC-D61EF02C47B7}"/>
              </a:ext>
            </a:extLst>
          </p:cNvPr>
          <p:cNvSpPr/>
          <p:nvPr/>
        </p:nvSpPr>
        <p:spPr>
          <a:xfrm>
            <a:off x="4514850" y="4191110"/>
            <a:ext cx="2609850" cy="1689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、输入小标题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稻壳儿原创设计师【幻雨工作室】_12">
            <a:extLst>
              <a:ext uri="{FF2B5EF4-FFF2-40B4-BE49-F238E27FC236}">
                <a16:creationId xmlns:a16="http://schemas.microsoft.com/office/drawing/2014/main" id="{0685E201-A728-4A83-9051-2B0443922D56}"/>
              </a:ext>
            </a:extLst>
          </p:cNvPr>
          <p:cNvSpPr/>
          <p:nvPr/>
        </p:nvSpPr>
        <p:spPr>
          <a:xfrm>
            <a:off x="7210424" y="4191110"/>
            <a:ext cx="238125" cy="1689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稻壳儿原创设计师【幻雨工作室】_13">
            <a:extLst>
              <a:ext uri="{FF2B5EF4-FFF2-40B4-BE49-F238E27FC236}">
                <a16:creationId xmlns:a16="http://schemas.microsoft.com/office/drawing/2014/main" id="{B3E442B0-4748-4715-A6FA-835B22D6FFAC}"/>
              </a:ext>
            </a:extLst>
          </p:cNvPr>
          <p:cNvSpPr/>
          <p:nvPr/>
        </p:nvSpPr>
        <p:spPr>
          <a:xfrm>
            <a:off x="7972425" y="4191110"/>
            <a:ext cx="2609850" cy="1689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06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、输入小标题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稻壳儿原创设计师【幻雨工作室】_14">
            <a:extLst>
              <a:ext uri="{FF2B5EF4-FFF2-40B4-BE49-F238E27FC236}">
                <a16:creationId xmlns:a16="http://schemas.microsoft.com/office/drawing/2014/main" id="{9BA08A8C-15FA-404A-B1D9-96DCDC93157C}"/>
              </a:ext>
            </a:extLst>
          </p:cNvPr>
          <p:cNvSpPr/>
          <p:nvPr/>
        </p:nvSpPr>
        <p:spPr>
          <a:xfrm>
            <a:off x="10667999" y="4191110"/>
            <a:ext cx="238125" cy="1689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38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原创设计师【幻雨工作室】_1">
            <a:extLst>
              <a:ext uri="{FF2B5EF4-FFF2-40B4-BE49-F238E27FC236}">
                <a16:creationId xmlns:a16="http://schemas.microsoft.com/office/drawing/2014/main" id="{67E13499-EC50-4468-A7C0-827E867AD41B}"/>
              </a:ext>
            </a:extLst>
          </p:cNvPr>
          <p:cNvSpPr txBox="1"/>
          <p:nvPr/>
        </p:nvSpPr>
        <p:spPr>
          <a:xfrm>
            <a:off x="581382" y="299883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添加您小标题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稻壳儿原创设计师【幻雨工作室】_2">
            <a:extLst>
              <a:ext uri="{FF2B5EF4-FFF2-40B4-BE49-F238E27FC236}">
                <a16:creationId xmlns:a16="http://schemas.microsoft.com/office/drawing/2014/main" id="{4C0494B6-C495-4024-80E6-06496D6C153D}"/>
              </a:ext>
            </a:extLst>
          </p:cNvPr>
          <p:cNvSpPr/>
          <p:nvPr/>
        </p:nvSpPr>
        <p:spPr>
          <a:xfrm rot="5400000">
            <a:off x="-137425" y="357876"/>
            <a:ext cx="757449" cy="482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稻壳儿原创设计师【幻雨工作室】_3">
            <a:extLst>
              <a:ext uri="{FF2B5EF4-FFF2-40B4-BE49-F238E27FC236}">
                <a16:creationId xmlns:a16="http://schemas.microsoft.com/office/drawing/2014/main" id="{6BF9C494-EE80-4384-BC70-0EE56C4368C7}"/>
              </a:ext>
            </a:extLst>
          </p:cNvPr>
          <p:cNvSpPr>
            <a:spLocks/>
          </p:cNvSpPr>
          <p:nvPr/>
        </p:nvSpPr>
        <p:spPr bwMode="auto">
          <a:xfrm>
            <a:off x="4212432" y="1995196"/>
            <a:ext cx="2305166" cy="2309523"/>
          </a:xfrm>
          <a:custGeom>
            <a:avLst/>
            <a:gdLst>
              <a:gd name="T0" fmla="*/ 0 w 878"/>
              <a:gd name="T1" fmla="*/ 557 h 879"/>
              <a:gd name="T2" fmla="*/ 0 w 878"/>
              <a:gd name="T3" fmla="*/ 879 h 879"/>
              <a:gd name="T4" fmla="*/ 878 w 878"/>
              <a:gd name="T5" fmla="*/ 0 h 879"/>
              <a:gd name="T6" fmla="*/ 557 w 878"/>
              <a:gd name="T7" fmla="*/ 0 h 879"/>
              <a:gd name="T8" fmla="*/ 0 w 878"/>
              <a:gd name="T9" fmla="*/ 557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0" y="557"/>
                </a:moveTo>
                <a:cubicBezTo>
                  <a:pt x="0" y="879"/>
                  <a:pt x="0" y="879"/>
                  <a:pt x="0" y="879"/>
                </a:cubicBezTo>
                <a:cubicBezTo>
                  <a:pt x="485" y="879"/>
                  <a:pt x="878" y="486"/>
                  <a:pt x="878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57" y="308"/>
                  <a:pt x="307" y="557"/>
                  <a:pt x="0" y="5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稻壳儿原创设计师【幻雨工作室】_4">
            <a:extLst>
              <a:ext uri="{FF2B5EF4-FFF2-40B4-BE49-F238E27FC236}">
                <a16:creationId xmlns:a16="http://schemas.microsoft.com/office/drawing/2014/main" id="{BB2FD91C-AB15-4EBE-BE7E-3BAD3662CE85}"/>
              </a:ext>
            </a:extLst>
          </p:cNvPr>
          <p:cNvSpPr>
            <a:spLocks/>
          </p:cNvSpPr>
          <p:nvPr/>
        </p:nvSpPr>
        <p:spPr bwMode="auto">
          <a:xfrm>
            <a:off x="4212432" y="3461526"/>
            <a:ext cx="2305166" cy="2305166"/>
          </a:xfrm>
          <a:custGeom>
            <a:avLst/>
            <a:gdLst>
              <a:gd name="T0" fmla="*/ 557 w 878"/>
              <a:gd name="T1" fmla="*/ 878 h 878"/>
              <a:gd name="T2" fmla="*/ 878 w 878"/>
              <a:gd name="T3" fmla="*/ 878 h 878"/>
              <a:gd name="T4" fmla="*/ 0 w 878"/>
              <a:gd name="T5" fmla="*/ 0 h 878"/>
              <a:gd name="T6" fmla="*/ 0 w 878"/>
              <a:gd name="T7" fmla="*/ 321 h 878"/>
              <a:gd name="T8" fmla="*/ 557 w 878"/>
              <a:gd name="T9" fmla="*/ 878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557" y="878"/>
                </a:moveTo>
                <a:cubicBezTo>
                  <a:pt x="878" y="878"/>
                  <a:pt x="878" y="878"/>
                  <a:pt x="878" y="878"/>
                </a:cubicBezTo>
                <a:cubicBezTo>
                  <a:pt x="878" y="393"/>
                  <a:pt x="485" y="0"/>
                  <a:pt x="0" y="0"/>
                </a:cubicBezTo>
                <a:cubicBezTo>
                  <a:pt x="0" y="321"/>
                  <a:pt x="0" y="321"/>
                  <a:pt x="0" y="321"/>
                </a:cubicBezTo>
                <a:cubicBezTo>
                  <a:pt x="307" y="321"/>
                  <a:pt x="557" y="571"/>
                  <a:pt x="557" y="8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77800" sx="108000" sy="108000" algn="ctr" rotWithShape="0">
              <a:prstClr val="black">
                <a:alpha val="15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稻壳儿原创设计师【幻雨工作室】_5">
            <a:extLst>
              <a:ext uri="{FF2B5EF4-FFF2-40B4-BE49-F238E27FC236}">
                <a16:creationId xmlns:a16="http://schemas.microsoft.com/office/drawing/2014/main" id="{48ECBC28-DED0-47D7-B54A-35A57CCB9610}"/>
              </a:ext>
            </a:extLst>
          </p:cNvPr>
          <p:cNvSpPr>
            <a:spLocks/>
          </p:cNvSpPr>
          <p:nvPr/>
        </p:nvSpPr>
        <p:spPr bwMode="auto">
          <a:xfrm>
            <a:off x="5674403" y="1995196"/>
            <a:ext cx="2305166" cy="2309523"/>
          </a:xfrm>
          <a:custGeom>
            <a:avLst/>
            <a:gdLst>
              <a:gd name="T0" fmla="*/ 321 w 878"/>
              <a:gd name="T1" fmla="*/ 0 h 879"/>
              <a:gd name="T2" fmla="*/ 0 w 878"/>
              <a:gd name="T3" fmla="*/ 0 h 879"/>
              <a:gd name="T4" fmla="*/ 878 w 878"/>
              <a:gd name="T5" fmla="*/ 879 h 879"/>
              <a:gd name="T6" fmla="*/ 878 w 878"/>
              <a:gd name="T7" fmla="*/ 557 h 879"/>
              <a:gd name="T8" fmla="*/ 321 w 878"/>
              <a:gd name="T9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32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6"/>
                  <a:pt x="393" y="879"/>
                  <a:pt x="878" y="879"/>
                </a:cubicBezTo>
                <a:cubicBezTo>
                  <a:pt x="878" y="557"/>
                  <a:pt x="878" y="557"/>
                  <a:pt x="878" y="557"/>
                </a:cubicBezTo>
                <a:cubicBezTo>
                  <a:pt x="571" y="557"/>
                  <a:pt x="321" y="308"/>
                  <a:pt x="3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77800" sx="108000" sy="108000" algn="ctr" rotWithShape="0">
              <a:prstClr val="black">
                <a:alpha val="15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稻壳儿原创设计师【幻雨工作室】_6">
            <a:extLst>
              <a:ext uri="{FF2B5EF4-FFF2-40B4-BE49-F238E27FC236}">
                <a16:creationId xmlns:a16="http://schemas.microsoft.com/office/drawing/2014/main" id="{9F1AE8DA-5487-4A9A-97CC-3D8AE6D1BB90}"/>
              </a:ext>
            </a:extLst>
          </p:cNvPr>
          <p:cNvSpPr>
            <a:spLocks/>
          </p:cNvSpPr>
          <p:nvPr/>
        </p:nvSpPr>
        <p:spPr bwMode="auto">
          <a:xfrm>
            <a:off x="5674403" y="3461526"/>
            <a:ext cx="2305166" cy="2305166"/>
          </a:xfrm>
          <a:custGeom>
            <a:avLst/>
            <a:gdLst>
              <a:gd name="T0" fmla="*/ 878 w 878"/>
              <a:gd name="T1" fmla="*/ 321 h 878"/>
              <a:gd name="T2" fmla="*/ 878 w 878"/>
              <a:gd name="T3" fmla="*/ 0 h 878"/>
              <a:gd name="T4" fmla="*/ 0 w 878"/>
              <a:gd name="T5" fmla="*/ 878 h 878"/>
              <a:gd name="T6" fmla="*/ 321 w 878"/>
              <a:gd name="T7" fmla="*/ 878 h 878"/>
              <a:gd name="T8" fmla="*/ 878 w 878"/>
              <a:gd name="T9" fmla="*/ 321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878" y="321"/>
                </a:moveTo>
                <a:cubicBezTo>
                  <a:pt x="878" y="0"/>
                  <a:pt x="878" y="0"/>
                  <a:pt x="878" y="0"/>
                </a:cubicBezTo>
                <a:cubicBezTo>
                  <a:pt x="393" y="0"/>
                  <a:pt x="0" y="393"/>
                  <a:pt x="0" y="878"/>
                </a:cubicBezTo>
                <a:cubicBezTo>
                  <a:pt x="321" y="878"/>
                  <a:pt x="321" y="878"/>
                  <a:pt x="321" y="878"/>
                </a:cubicBezTo>
                <a:cubicBezTo>
                  <a:pt x="321" y="571"/>
                  <a:pt x="571" y="321"/>
                  <a:pt x="878" y="32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稻壳儿原创设计师【幻雨工作室】_7">
            <a:extLst>
              <a:ext uri="{FF2B5EF4-FFF2-40B4-BE49-F238E27FC236}">
                <a16:creationId xmlns:a16="http://schemas.microsoft.com/office/drawing/2014/main" id="{8B9E4DE4-19D5-447C-91EE-D3D9D0AC3F18}"/>
              </a:ext>
            </a:extLst>
          </p:cNvPr>
          <p:cNvSpPr>
            <a:spLocks noEditPoints="1"/>
          </p:cNvSpPr>
          <p:nvPr/>
        </p:nvSpPr>
        <p:spPr bwMode="auto">
          <a:xfrm>
            <a:off x="7367328" y="3766558"/>
            <a:ext cx="387826" cy="311567"/>
          </a:xfrm>
          <a:custGeom>
            <a:avLst/>
            <a:gdLst>
              <a:gd name="T0" fmla="*/ 127 w 147"/>
              <a:gd name="T1" fmla="*/ 45 h 119"/>
              <a:gd name="T2" fmla="*/ 116 w 147"/>
              <a:gd name="T3" fmla="*/ 45 h 119"/>
              <a:gd name="T4" fmla="*/ 35 w 147"/>
              <a:gd name="T5" fmla="*/ 18 h 119"/>
              <a:gd name="T6" fmla="*/ 17 w 147"/>
              <a:gd name="T7" fmla="*/ 18 h 119"/>
              <a:gd name="T8" fmla="*/ 34 w 147"/>
              <a:gd name="T9" fmla="*/ 21 h 119"/>
              <a:gd name="T10" fmla="*/ 10 w 147"/>
              <a:gd name="T11" fmla="*/ 21 h 119"/>
              <a:gd name="T12" fmla="*/ 10 w 147"/>
              <a:gd name="T13" fmla="*/ 15 h 119"/>
              <a:gd name="T14" fmla="*/ 13 w 147"/>
              <a:gd name="T15" fmla="*/ 11 h 119"/>
              <a:gd name="T16" fmla="*/ 40 w 147"/>
              <a:gd name="T17" fmla="*/ 4 h 119"/>
              <a:gd name="T18" fmla="*/ 101 w 147"/>
              <a:gd name="T19" fmla="*/ 0 h 119"/>
              <a:gd name="T20" fmla="*/ 113 w 147"/>
              <a:gd name="T21" fmla="*/ 21 h 119"/>
              <a:gd name="T22" fmla="*/ 147 w 147"/>
              <a:gd name="T23" fmla="*/ 26 h 119"/>
              <a:gd name="T24" fmla="*/ 147 w 147"/>
              <a:gd name="T25" fmla="*/ 113 h 119"/>
              <a:gd name="T26" fmla="*/ 141 w 147"/>
              <a:gd name="T27" fmla="*/ 119 h 119"/>
              <a:gd name="T28" fmla="*/ 0 w 147"/>
              <a:gd name="T29" fmla="*/ 113 h 119"/>
              <a:gd name="T30" fmla="*/ 0 w 147"/>
              <a:gd name="T31" fmla="*/ 26 h 119"/>
              <a:gd name="T32" fmla="*/ 6 w 147"/>
              <a:gd name="T33" fmla="*/ 21 h 119"/>
              <a:gd name="T34" fmla="*/ 73 w 147"/>
              <a:gd name="T35" fmla="*/ 43 h 119"/>
              <a:gd name="T36" fmla="*/ 87 w 147"/>
              <a:gd name="T37" fmla="*/ 49 h 119"/>
              <a:gd name="T38" fmla="*/ 73 w 147"/>
              <a:gd name="T39" fmla="*/ 81 h 119"/>
              <a:gd name="T40" fmla="*/ 73 w 147"/>
              <a:gd name="T41" fmla="*/ 43 h 119"/>
              <a:gd name="T42" fmla="*/ 82 w 147"/>
              <a:gd name="T43" fmla="*/ 54 h 119"/>
              <a:gd name="T44" fmla="*/ 61 w 147"/>
              <a:gd name="T45" fmla="*/ 62 h 119"/>
              <a:gd name="T46" fmla="*/ 86 w 147"/>
              <a:gd name="T47" fmla="*/ 62 h 119"/>
              <a:gd name="T48" fmla="*/ 82 w 147"/>
              <a:gd name="T49" fmla="*/ 54 h 119"/>
              <a:gd name="T50" fmla="*/ 38 w 147"/>
              <a:gd name="T51" fmla="*/ 32 h 119"/>
              <a:gd name="T52" fmla="*/ 11 w 147"/>
              <a:gd name="T53" fmla="*/ 108 h 119"/>
              <a:gd name="T54" fmla="*/ 136 w 147"/>
              <a:gd name="T55" fmla="*/ 32 h 119"/>
              <a:gd name="T56" fmla="*/ 109 w 147"/>
              <a:gd name="T57" fmla="*/ 32 h 119"/>
              <a:gd name="T58" fmla="*/ 97 w 147"/>
              <a:gd name="T59" fmla="*/ 12 h 119"/>
              <a:gd name="T60" fmla="*/ 44 w 147"/>
              <a:gd name="T61" fmla="*/ 28 h 119"/>
              <a:gd name="T62" fmla="*/ 73 w 147"/>
              <a:gd name="T63" fmla="*/ 23 h 119"/>
              <a:gd name="T64" fmla="*/ 112 w 147"/>
              <a:gd name="T65" fmla="*/ 62 h 119"/>
              <a:gd name="T66" fmla="*/ 34 w 147"/>
              <a:gd name="T67" fmla="*/ 62 h 119"/>
              <a:gd name="T68" fmla="*/ 73 w 147"/>
              <a:gd name="T69" fmla="*/ 35 h 119"/>
              <a:gd name="T70" fmla="*/ 46 w 147"/>
              <a:gd name="T71" fmla="*/ 62 h 119"/>
              <a:gd name="T72" fmla="*/ 101 w 147"/>
              <a:gd name="T73" fmla="*/ 6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19">
                <a:moveTo>
                  <a:pt x="122" y="40"/>
                </a:moveTo>
                <a:cubicBezTo>
                  <a:pt x="125" y="40"/>
                  <a:pt x="127" y="42"/>
                  <a:pt x="127" y="45"/>
                </a:cubicBezTo>
                <a:cubicBezTo>
                  <a:pt x="127" y="48"/>
                  <a:pt x="125" y="50"/>
                  <a:pt x="122" y="50"/>
                </a:cubicBezTo>
                <a:cubicBezTo>
                  <a:pt x="119" y="50"/>
                  <a:pt x="116" y="48"/>
                  <a:pt x="116" y="45"/>
                </a:cubicBezTo>
                <a:cubicBezTo>
                  <a:pt x="116" y="42"/>
                  <a:pt x="119" y="40"/>
                  <a:pt x="122" y="40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1"/>
                  <a:pt x="17" y="21"/>
                  <a:pt x="17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10" y="21"/>
                </a:moveTo>
                <a:cubicBezTo>
                  <a:pt x="10" y="21"/>
                  <a:pt x="10" y="21"/>
                  <a:pt x="10" y="21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3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40" y="4"/>
                  <a:pt x="40" y="4"/>
                  <a:pt x="40" y="4"/>
                </a:cubicBezTo>
                <a:cubicBezTo>
                  <a:pt x="41" y="2"/>
                  <a:pt x="44" y="0"/>
                  <a:pt x="4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4" y="0"/>
                  <a:pt x="106" y="2"/>
                  <a:pt x="107" y="4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41" y="21"/>
                  <a:pt x="141" y="21"/>
                  <a:pt x="141" y="21"/>
                </a:cubicBezTo>
                <a:cubicBezTo>
                  <a:pt x="144" y="21"/>
                  <a:pt x="147" y="23"/>
                  <a:pt x="147" y="26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113"/>
                  <a:pt x="147" y="113"/>
                  <a:pt x="147" y="113"/>
                </a:cubicBezTo>
                <a:cubicBezTo>
                  <a:pt x="147" y="117"/>
                  <a:pt x="144" y="119"/>
                  <a:pt x="141" y="119"/>
                </a:cubicBezTo>
                <a:cubicBezTo>
                  <a:pt x="141" y="119"/>
                  <a:pt x="141" y="119"/>
                  <a:pt x="141" y="119"/>
                </a:cubicBezTo>
                <a:cubicBezTo>
                  <a:pt x="6" y="119"/>
                  <a:pt x="6" y="119"/>
                  <a:pt x="6" y="119"/>
                </a:cubicBezTo>
                <a:cubicBezTo>
                  <a:pt x="3" y="119"/>
                  <a:pt x="0" y="117"/>
                  <a:pt x="0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3"/>
                  <a:pt x="3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73" y="43"/>
                </a:moveTo>
                <a:cubicBezTo>
                  <a:pt x="73" y="43"/>
                  <a:pt x="73" y="43"/>
                  <a:pt x="73" y="43"/>
                </a:cubicBezTo>
                <a:cubicBezTo>
                  <a:pt x="79" y="43"/>
                  <a:pt x="83" y="45"/>
                  <a:pt x="87" y="49"/>
                </a:cubicBezTo>
                <a:cubicBezTo>
                  <a:pt x="90" y="52"/>
                  <a:pt x="92" y="57"/>
                  <a:pt x="92" y="62"/>
                </a:cubicBezTo>
                <a:cubicBezTo>
                  <a:pt x="92" y="73"/>
                  <a:pt x="84" y="81"/>
                  <a:pt x="73" y="81"/>
                </a:cubicBezTo>
                <a:cubicBezTo>
                  <a:pt x="63" y="81"/>
                  <a:pt x="54" y="73"/>
                  <a:pt x="54" y="62"/>
                </a:cubicBezTo>
                <a:cubicBezTo>
                  <a:pt x="54" y="52"/>
                  <a:pt x="63" y="43"/>
                  <a:pt x="73" y="43"/>
                </a:cubicBezTo>
                <a:close/>
                <a:moveTo>
                  <a:pt x="82" y="54"/>
                </a:moveTo>
                <a:cubicBezTo>
                  <a:pt x="82" y="54"/>
                  <a:pt x="82" y="54"/>
                  <a:pt x="82" y="54"/>
                </a:cubicBezTo>
                <a:cubicBezTo>
                  <a:pt x="80" y="51"/>
                  <a:pt x="77" y="50"/>
                  <a:pt x="73" y="50"/>
                </a:cubicBezTo>
                <a:cubicBezTo>
                  <a:pt x="67" y="50"/>
                  <a:pt x="61" y="56"/>
                  <a:pt x="61" y="62"/>
                </a:cubicBezTo>
                <a:cubicBezTo>
                  <a:pt x="61" y="69"/>
                  <a:pt x="67" y="74"/>
                  <a:pt x="73" y="74"/>
                </a:cubicBezTo>
                <a:cubicBezTo>
                  <a:pt x="80" y="74"/>
                  <a:pt x="86" y="69"/>
                  <a:pt x="86" y="62"/>
                </a:cubicBezTo>
                <a:cubicBezTo>
                  <a:pt x="86" y="59"/>
                  <a:pt x="84" y="56"/>
                  <a:pt x="82" y="54"/>
                </a:cubicBezTo>
                <a:cubicBezTo>
                  <a:pt x="82" y="54"/>
                  <a:pt x="82" y="54"/>
                  <a:pt x="82" y="54"/>
                </a:cubicBezTo>
                <a:close/>
                <a:moveTo>
                  <a:pt x="3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6" y="32"/>
                  <a:pt x="104" y="31"/>
                  <a:pt x="103" y="28"/>
                </a:cubicBezTo>
                <a:cubicBezTo>
                  <a:pt x="97" y="12"/>
                  <a:pt x="97" y="12"/>
                  <a:pt x="97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30"/>
                  <a:pt x="41" y="32"/>
                  <a:pt x="38" y="32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95" y="23"/>
                  <a:pt x="112" y="41"/>
                  <a:pt x="112" y="62"/>
                </a:cubicBezTo>
                <a:cubicBezTo>
                  <a:pt x="112" y="84"/>
                  <a:pt x="95" y="101"/>
                  <a:pt x="73" y="101"/>
                </a:cubicBezTo>
                <a:cubicBezTo>
                  <a:pt x="52" y="101"/>
                  <a:pt x="34" y="84"/>
                  <a:pt x="34" y="62"/>
                </a:cubicBezTo>
                <a:cubicBezTo>
                  <a:pt x="34" y="41"/>
                  <a:pt x="52" y="23"/>
                  <a:pt x="73" y="23"/>
                </a:cubicBezTo>
                <a:close/>
                <a:moveTo>
                  <a:pt x="73" y="35"/>
                </a:moveTo>
                <a:cubicBezTo>
                  <a:pt x="73" y="35"/>
                  <a:pt x="73" y="35"/>
                  <a:pt x="73" y="35"/>
                </a:cubicBezTo>
                <a:cubicBezTo>
                  <a:pt x="58" y="35"/>
                  <a:pt x="46" y="47"/>
                  <a:pt x="46" y="62"/>
                </a:cubicBezTo>
                <a:cubicBezTo>
                  <a:pt x="46" y="77"/>
                  <a:pt x="58" y="90"/>
                  <a:pt x="73" y="90"/>
                </a:cubicBezTo>
                <a:cubicBezTo>
                  <a:pt x="89" y="90"/>
                  <a:pt x="101" y="77"/>
                  <a:pt x="101" y="62"/>
                </a:cubicBezTo>
                <a:cubicBezTo>
                  <a:pt x="101" y="47"/>
                  <a:pt x="89" y="35"/>
                  <a:pt x="73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稻壳儿原创设计师【幻雨工作室】_8">
            <a:extLst>
              <a:ext uri="{FF2B5EF4-FFF2-40B4-BE49-F238E27FC236}">
                <a16:creationId xmlns:a16="http://schemas.microsoft.com/office/drawing/2014/main" id="{A4DB7AD0-8471-4B32-8748-22D7AD1F6306}"/>
              </a:ext>
            </a:extLst>
          </p:cNvPr>
          <p:cNvSpPr>
            <a:spLocks noEditPoints="1"/>
          </p:cNvSpPr>
          <p:nvPr/>
        </p:nvSpPr>
        <p:spPr bwMode="auto">
          <a:xfrm>
            <a:off x="4401987" y="3762200"/>
            <a:ext cx="383468" cy="320282"/>
          </a:xfrm>
          <a:custGeom>
            <a:avLst/>
            <a:gdLst>
              <a:gd name="T0" fmla="*/ 146 w 146"/>
              <a:gd name="T1" fmla="*/ 94 h 122"/>
              <a:gd name="T2" fmla="*/ 118 w 146"/>
              <a:gd name="T3" fmla="*/ 122 h 122"/>
              <a:gd name="T4" fmla="*/ 28 w 146"/>
              <a:gd name="T5" fmla="*/ 122 h 122"/>
              <a:gd name="T6" fmla="*/ 0 w 146"/>
              <a:gd name="T7" fmla="*/ 94 h 122"/>
              <a:gd name="T8" fmla="*/ 0 w 146"/>
              <a:gd name="T9" fmla="*/ 28 h 122"/>
              <a:gd name="T10" fmla="*/ 28 w 146"/>
              <a:gd name="T11" fmla="*/ 0 h 122"/>
              <a:gd name="T12" fmla="*/ 118 w 146"/>
              <a:gd name="T13" fmla="*/ 0 h 122"/>
              <a:gd name="T14" fmla="*/ 146 w 146"/>
              <a:gd name="T15" fmla="*/ 28 h 122"/>
              <a:gd name="T16" fmla="*/ 146 w 146"/>
              <a:gd name="T17" fmla="*/ 94 h 122"/>
              <a:gd name="T18" fmla="*/ 49 w 146"/>
              <a:gd name="T19" fmla="*/ 27 h 122"/>
              <a:gd name="T20" fmla="*/ 49 w 146"/>
              <a:gd name="T21" fmla="*/ 27 h 122"/>
              <a:gd name="T22" fmla="*/ 101 w 146"/>
              <a:gd name="T23" fmla="*/ 58 h 122"/>
              <a:gd name="T24" fmla="*/ 102 w 146"/>
              <a:gd name="T25" fmla="*/ 62 h 122"/>
              <a:gd name="T26" fmla="*/ 101 w 146"/>
              <a:gd name="T27" fmla="*/ 64 h 122"/>
              <a:gd name="T28" fmla="*/ 48 w 146"/>
              <a:gd name="T29" fmla="*/ 94 h 122"/>
              <a:gd name="T30" fmla="*/ 44 w 146"/>
              <a:gd name="T31" fmla="*/ 93 h 122"/>
              <a:gd name="T32" fmla="*/ 43 w 146"/>
              <a:gd name="T33" fmla="*/ 91 h 122"/>
              <a:gd name="T34" fmla="*/ 43 w 146"/>
              <a:gd name="T35" fmla="*/ 91 h 122"/>
              <a:gd name="T36" fmla="*/ 43 w 146"/>
              <a:gd name="T37" fmla="*/ 30 h 122"/>
              <a:gd name="T38" fmla="*/ 47 w 146"/>
              <a:gd name="T39" fmla="*/ 27 h 122"/>
              <a:gd name="T40" fmla="*/ 49 w 146"/>
              <a:gd name="T41" fmla="*/ 27 h 122"/>
              <a:gd name="T42" fmla="*/ 50 w 146"/>
              <a:gd name="T43" fmla="*/ 36 h 122"/>
              <a:gd name="T44" fmla="*/ 50 w 146"/>
              <a:gd name="T45" fmla="*/ 36 h 122"/>
              <a:gd name="T46" fmla="*/ 50 w 146"/>
              <a:gd name="T47" fmla="*/ 85 h 122"/>
              <a:gd name="T48" fmla="*/ 93 w 146"/>
              <a:gd name="T49" fmla="*/ 61 h 122"/>
              <a:gd name="T50" fmla="*/ 50 w 146"/>
              <a:gd name="T51" fmla="*/ 36 h 122"/>
              <a:gd name="T52" fmla="*/ 11 w 146"/>
              <a:gd name="T53" fmla="*/ 94 h 122"/>
              <a:gd name="T54" fmla="*/ 11 w 146"/>
              <a:gd name="T55" fmla="*/ 94 h 122"/>
              <a:gd name="T56" fmla="*/ 28 w 146"/>
              <a:gd name="T57" fmla="*/ 110 h 122"/>
              <a:gd name="T58" fmla="*/ 118 w 146"/>
              <a:gd name="T59" fmla="*/ 110 h 122"/>
              <a:gd name="T60" fmla="*/ 135 w 146"/>
              <a:gd name="T61" fmla="*/ 94 h 122"/>
              <a:gd name="T62" fmla="*/ 135 w 146"/>
              <a:gd name="T63" fmla="*/ 28 h 122"/>
              <a:gd name="T64" fmla="*/ 118 w 146"/>
              <a:gd name="T65" fmla="*/ 11 h 122"/>
              <a:gd name="T66" fmla="*/ 28 w 146"/>
              <a:gd name="T67" fmla="*/ 11 h 122"/>
              <a:gd name="T68" fmla="*/ 11 w 146"/>
              <a:gd name="T69" fmla="*/ 28 h 122"/>
              <a:gd name="T70" fmla="*/ 11 w 146"/>
              <a:gd name="T71" fmla="*/ 9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6" h="122">
                <a:moveTo>
                  <a:pt x="146" y="94"/>
                </a:moveTo>
                <a:cubicBezTo>
                  <a:pt x="146" y="109"/>
                  <a:pt x="133" y="122"/>
                  <a:pt x="11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13" y="122"/>
                  <a:pt x="0" y="109"/>
                  <a:pt x="0" y="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3" y="0"/>
                  <a:pt x="146" y="12"/>
                  <a:pt x="146" y="28"/>
                </a:cubicBezTo>
                <a:cubicBezTo>
                  <a:pt x="146" y="94"/>
                  <a:pt x="146" y="94"/>
                  <a:pt x="146" y="94"/>
                </a:cubicBezTo>
                <a:close/>
                <a:moveTo>
                  <a:pt x="49" y="27"/>
                </a:moveTo>
                <a:cubicBezTo>
                  <a:pt x="49" y="27"/>
                  <a:pt x="49" y="27"/>
                  <a:pt x="49" y="27"/>
                </a:cubicBezTo>
                <a:cubicBezTo>
                  <a:pt x="66" y="38"/>
                  <a:pt x="84" y="48"/>
                  <a:pt x="101" y="58"/>
                </a:cubicBezTo>
                <a:cubicBezTo>
                  <a:pt x="103" y="59"/>
                  <a:pt x="103" y="61"/>
                  <a:pt x="102" y="62"/>
                </a:cubicBezTo>
                <a:cubicBezTo>
                  <a:pt x="102" y="63"/>
                  <a:pt x="102" y="63"/>
                  <a:pt x="101" y="64"/>
                </a:cubicBezTo>
                <a:cubicBezTo>
                  <a:pt x="84" y="74"/>
                  <a:pt x="66" y="84"/>
                  <a:pt x="48" y="94"/>
                </a:cubicBezTo>
                <a:cubicBezTo>
                  <a:pt x="47" y="95"/>
                  <a:pt x="45" y="94"/>
                  <a:pt x="44" y="93"/>
                </a:cubicBezTo>
                <a:cubicBezTo>
                  <a:pt x="44" y="92"/>
                  <a:pt x="43" y="92"/>
                  <a:pt x="43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71"/>
                  <a:pt x="43" y="51"/>
                  <a:pt x="43" y="30"/>
                </a:cubicBezTo>
                <a:cubicBezTo>
                  <a:pt x="43" y="28"/>
                  <a:pt x="45" y="27"/>
                  <a:pt x="47" y="27"/>
                </a:cubicBezTo>
                <a:cubicBezTo>
                  <a:pt x="47" y="27"/>
                  <a:pt x="48" y="27"/>
                  <a:pt x="49" y="27"/>
                </a:cubicBezTo>
                <a:close/>
                <a:moveTo>
                  <a:pt x="50" y="36"/>
                </a:moveTo>
                <a:cubicBezTo>
                  <a:pt x="50" y="36"/>
                  <a:pt x="50" y="36"/>
                  <a:pt x="50" y="36"/>
                </a:cubicBezTo>
                <a:cubicBezTo>
                  <a:pt x="50" y="53"/>
                  <a:pt x="50" y="69"/>
                  <a:pt x="50" y="85"/>
                </a:cubicBezTo>
                <a:cubicBezTo>
                  <a:pt x="64" y="77"/>
                  <a:pt x="78" y="69"/>
                  <a:pt x="93" y="61"/>
                </a:cubicBezTo>
                <a:cubicBezTo>
                  <a:pt x="78" y="53"/>
                  <a:pt x="64" y="44"/>
                  <a:pt x="50" y="36"/>
                </a:cubicBezTo>
                <a:close/>
                <a:moveTo>
                  <a:pt x="11" y="94"/>
                </a:moveTo>
                <a:cubicBezTo>
                  <a:pt x="11" y="94"/>
                  <a:pt x="11" y="94"/>
                  <a:pt x="11" y="94"/>
                </a:cubicBezTo>
                <a:cubicBezTo>
                  <a:pt x="11" y="103"/>
                  <a:pt x="19" y="110"/>
                  <a:pt x="28" y="110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27" y="110"/>
                  <a:pt x="135" y="103"/>
                  <a:pt x="135" y="94"/>
                </a:cubicBezTo>
                <a:cubicBezTo>
                  <a:pt x="135" y="28"/>
                  <a:pt x="135" y="28"/>
                  <a:pt x="135" y="28"/>
                </a:cubicBezTo>
                <a:cubicBezTo>
                  <a:pt x="135" y="18"/>
                  <a:pt x="127" y="11"/>
                  <a:pt x="11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19" y="11"/>
                  <a:pt x="11" y="18"/>
                  <a:pt x="11" y="28"/>
                </a:cubicBezTo>
                <a:cubicBezTo>
                  <a:pt x="11" y="94"/>
                  <a:pt x="11" y="94"/>
                  <a:pt x="11" y="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稻壳儿原创设计师【幻雨工作室】_9">
            <a:extLst>
              <a:ext uri="{FF2B5EF4-FFF2-40B4-BE49-F238E27FC236}">
                <a16:creationId xmlns:a16="http://schemas.microsoft.com/office/drawing/2014/main" id="{FDC0FE1D-2DA3-45D3-9FC8-4237C06CA945}"/>
              </a:ext>
            </a:extLst>
          </p:cNvPr>
          <p:cNvSpPr>
            <a:spLocks noEditPoints="1"/>
          </p:cNvSpPr>
          <p:nvPr/>
        </p:nvSpPr>
        <p:spPr bwMode="auto">
          <a:xfrm>
            <a:off x="5931501" y="2210897"/>
            <a:ext cx="385648" cy="320282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稻壳儿原创设计师【幻雨工作室】_10">
            <a:extLst>
              <a:ext uri="{FF2B5EF4-FFF2-40B4-BE49-F238E27FC236}">
                <a16:creationId xmlns:a16="http://schemas.microsoft.com/office/drawing/2014/main" id="{E678B0A2-CF0D-47B2-891C-61E7FF20CE81}"/>
              </a:ext>
            </a:extLst>
          </p:cNvPr>
          <p:cNvSpPr>
            <a:spLocks noEditPoints="1"/>
          </p:cNvSpPr>
          <p:nvPr/>
        </p:nvSpPr>
        <p:spPr bwMode="auto">
          <a:xfrm>
            <a:off x="5990329" y="5195848"/>
            <a:ext cx="267991" cy="379110"/>
          </a:xfrm>
          <a:custGeom>
            <a:avLst/>
            <a:gdLst>
              <a:gd name="T0" fmla="*/ 38 w 102"/>
              <a:gd name="T1" fmla="*/ 124 h 144"/>
              <a:gd name="T2" fmla="*/ 38 w 102"/>
              <a:gd name="T3" fmla="*/ 124 h 144"/>
              <a:gd name="T4" fmla="*/ 65 w 102"/>
              <a:gd name="T5" fmla="*/ 124 h 144"/>
              <a:gd name="T6" fmla="*/ 68 w 102"/>
              <a:gd name="T7" fmla="*/ 127 h 144"/>
              <a:gd name="T8" fmla="*/ 68 w 102"/>
              <a:gd name="T9" fmla="*/ 127 h 144"/>
              <a:gd name="T10" fmla="*/ 68 w 102"/>
              <a:gd name="T11" fmla="*/ 141 h 144"/>
              <a:gd name="T12" fmla="*/ 65 w 102"/>
              <a:gd name="T13" fmla="*/ 144 h 144"/>
              <a:gd name="T14" fmla="*/ 65 w 102"/>
              <a:gd name="T15" fmla="*/ 144 h 144"/>
              <a:gd name="T16" fmla="*/ 38 w 102"/>
              <a:gd name="T17" fmla="*/ 144 h 144"/>
              <a:gd name="T18" fmla="*/ 34 w 102"/>
              <a:gd name="T19" fmla="*/ 141 h 144"/>
              <a:gd name="T20" fmla="*/ 34 w 102"/>
              <a:gd name="T21" fmla="*/ 141 h 144"/>
              <a:gd name="T22" fmla="*/ 34 w 102"/>
              <a:gd name="T23" fmla="*/ 127 h 144"/>
              <a:gd name="T24" fmla="*/ 38 w 102"/>
              <a:gd name="T25" fmla="*/ 124 h 144"/>
              <a:gd name="T26" fmla="*/ 51 w 102"/>
              <a:gd name="T27" fmla="*/ 0 h 144"/>
              <a:gd name="T28" fmla="*/ 51 w 102"/>
              <a:gd name="T29" fmla="*/ 0 h 144"/>
              <a:gd name="T30" fmla="*/ 87 w 102"/>
              <a:gd name="T31" fmla="*/ 15 h 144"/>
              <a:gd name="T32" fmla="*/ 87 w 102"/>
              <a:gd name="T33" fmla="*/ 15 h 144"/>
              <a:gd name="T34" fmla="*/ 87 w 102"/>
              <a:gd name="T35" fmla="*/ 15 h 144"/>
              <a:gd name="T36" fmla="*/ 102 w 102"/>
              <a:gd name="T37" fmla="*/ 51 h 144"/>
              <a:gd name="T38" fmla="*/ 98 w 102"/>
              <a:gd name="T39" fmla="*/ 72 h 144"/>
              <a:gd name="T40" fmla="*/ 86 w 102"/>
              <a:gd name="T41" fmla="*/ 89 h 144"/>
              <a:gd name="T42" fmla="*/ 81 w 102"/>
              <a:gd name="T43" fmla="*/ 94 h 144"/>
              <a:gd name="T44" fmla="*/ 68 w 102"/>
              <a:gd name="T45" fmla="*/ 114 h 144"/>
              <a:gd name="T46" fmla="*/ 62 w 102"/>
              <a:gd name="T47" fmla="*/ 119 h 144"/>
              <a:gd name="T48" fmla="*/ 41 w 102"/>
              <a:gd name="T49" fmla="*/ 119 h 144"/>
              <a:gd name="T50" fmla="*/ 35 w 102"/>
              <a:gd name="T51" fmla="*/ 114 h 144"/>
              <a:gd name="T52" fmla="*/ 22 w 102"/>
              <a:gd name="T53" fmla="*/ 94 h 144"/>
              <a:gd name="T54" fmla="*/ 17 w 102"/>
              <a:gd name="T55" fmla="*/ 89 h 144"/>
              <a:gd name="T56" fmla="*/ 17 w 102"/>
              <a:gd name="T57" fmla="*/ 89 h 144"/>
              <a:gd name="T58" fmla="*/ 5 w 102"/>
              <a:gd name="T59" fmla="*/ 72 h 144"/>
              <a:gd name="T60" fmla="*/ 0 w 102"/>
              <a:gd name="T61" fmla="*/ 51 h 144"/>
              <a:gd name="T62" fmla="*/ 15 w 102"/>
              <a:gd name="T63" fmla="*/ 15 h 144"/>
              <a:gd name="T64" fmla="*/ 16 w 102"/>
              <a:gd name="T65" fmla="*/ 14 h 144"/>
              <a:gd name="T66" fmla="*/ 51 w 102"/>
              <a:gd name="T67" fmla="*/ 0 h 144"/>
              <a:gd name="T68" fmla="*/ 80 w 102"/>
              <a:gd name="T69" fmla="*/ 23 h 144"/>
              <a:gd name="T70" fmla="*/ 80 w 102"/>
              <a:gd name="T71" fmla="*/ 23 h 144"/>
              <a:gd name="T72" fmla="*/ 51 w 102"/>
              <a:gd name="T73" fmla="*/ 11 h 144"/>
              <a:gd name="T74" fmla="*/ 23 w 102"/>
              <a:gd name="T75" fmla="*/ 22 h 144"/>
              <a:gd name="T76" fmla="*/ 23 w 102"/>
              <a:gd name="T77" fmla="*/ 23 h 144"/>
              <a:gd name="T78" fmla="*/ 11 w 102"/>
              <a:gd name="T79" fmla="*/ 51 h 144"/>
              <a:gd name="T80" fmla="*/ 15 w 102"/>
              <a:gd name="T81" fmla="*/ 67 h 144"/>
              <a:gd name="T82" fmla="*/ 24 w 102"/>
              <a:gd name="T83" fmla="*/ 80 h 144"/>
              <a:gd name="T84" fmla="*/ 25 w 102"/>
              <a:gd name="T85" fmla="*/ 81 h 144"/>
              <a:gd name="T86" fmla="*/ 30 w 102"/>
              <a:gd name="T87" fmla="*/ 86 h 144"/>
              <a:gd name="T88" fmla="*/ 45 w 102"/>
              <a:gd name="T89" fmla="*/ 108 h 144"/>
              <a:gd name="T90" fmla="*/ 57 w 102"/>
              <a:gd name="T91" fmla="*/ 108 h 144"/>
              <a:gd name="T92" fmla="*/ 73 w 102"/>
              <a:gd name="T93" fmla="*/ 86 h 144"/>
              <a:gd name="T94" fmla="*/ 78 w 102"/>
              <a:gd name="T95" fmla="*/ 81 h 144"/>
              <a:gd name="T96" fmla="*/ 78 w 102"/>
              <a:gd name="T97" fmla="*/ 80 h 144"/>
              <a:gd name="T98" fmla="*/ 88 w 102"/>
              <a:gd name="T99" fmla="*/ 67 h 144"/>
              <a:gd name="T100" fmla="*/ 91 w 102"/>
              <a:gd name="T101" fmla="*/ 51 h 144"/>
              <a:gd name="T102" fmla="*/ 80 w 102"/>
              <a:gd name="T103" fmla="*/ 23 h 144"/>
              <a:gd name="T104" fmla="*/ 62 w 102"/>
              <a:gd name="T105" fmla="*/ 131 h 144"/>
              <a:gd name="T106" fmla="*/ 62 w 102"/>
              <a:gd name="T107" fmla="*/ 131 h 144"/>
              <a:gd name="T108" fmla="*/ 41 w 102"/>
              <a:gd name="T109" fmla="*/ 131 h 144"/>
              <a:gd name="T110" fmla="*/ 41 w 102"/>
              <a:gd name="T111" fmla="*/ 138 h 144"/>
              <a:gd name="T112" fmla="*/ 62 w 102"/>
              <a:gd name="T113" fmla="*/ 138 h 144"/>
              <a:gd name="T114" fmla="*/ 62 w 102"/>
              <a:gd name="T115" fmla="*/ 13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2" h="144">
                <a:moveTo>
                  <a:pt x="38" y="124"/>
                </a:moveTo>
                <a:cubicBezTo>
                  <a:pt x="38" y="124"/>
                  <a:pt x="38" y="124"/>
                  <a:pt x="38" y="124"/>
                </a:cubicBezTo>
                <a:cubicBezTo>
                  <a:pt x="65" y="124"/>
                  <a:pt x="65" y="124"/>
                  <a:pt x="65" y="124"/>
                </a:cubicBezTo>
                <a:cubicBezTo>
                  <a:pt x="67" y="124"/>
                  <a:pt x="68" y="125"/>
                  <a:pt x="68" y="127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8" y="141"/>
                  <a:pt x="68" y="141"/>
                  <a:pt x="68" y="141"/>
                </a:cubicBezTo>
                <a:cubicBezTo>
                  <a:pt x="68" y="143"/>
                  <a:pt x="67" y="144"/>
                  <a:pt x="65" y="144"/>
                </a:cubicBezTo>
                <a:cubicBezTo>
                  <a:pt x="65" y="144"/>
                  <a:pt x="65" y="144"/>
                  <a:pt x="65" y="144"/>
                </a:cubicBezTo>
                <a:cubicBezTo>
                  <a:pt x="38" y="144"/>
                  <a:pt x="38" y="144"/>
                  <a:pt x="38" y="144"/>
                </a:cubicBezTo>
                <a:cubicBezTo>
                  <a:pt x="36" y="144"/>
                  <a:pt x="34" y="143"/>
                  <a:pt x="34" y="141"/>
                </a:cubicBezTo>
                <a:cubicBezTo>
                  <a:pt x="34" y="141"/>
                  <a:pt x="34" y="141"/>
                  <a:pt x="34" y="141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4" y="125"/>
                  <a:pt x="36" y="124"/>
                  <a:pt x="38" y="124"/>
                </a:cubicBezTo>
                <a:close/>
                <a:moveTo>
                  <a:pt x="51" y="0"/>
                </a:moveTo>
                <a:cubicBezTo>
                  <a:pt x="51" y="0"/>
                  <a:pt x="51" y="0"/>
                  <a:pt x="51" y="0"/>
                </a:cubicBezTo>
                <a:cubicBezTo>
                  <a:pt x="65" y="0"/>
                  <a:pt x="78" y="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97" y="24"/>
                  <a:pt x="102" y="37"/>
                  <a:pt x="102" y="51"/>
                </a:cubicBezTo>
                <a:cubicBezTo>
                  <a:pt x="102" y="58"/>
                  <a:pt x="101" y="65"/>
                  <a:pt x="98" y="72"/>
                </a:cubicBezTo>
                <a:cubicBezTo>
                  <a:pt x="95" y="78"/>
                  <a:pt x="91" y="84"/>
                  <a:pt x="86" y="89"/>
                </a:cubicBezTo>
                <a:cubicBezTo>
                  <a:pt x="85" y="90"/>
                  <a:pt x="82" y="92"/>
                  <a:pt x="81" y="94"/>
                </a:cubicBezTo>
                <a:cubicBezTo>
                  <a:pt x="73" y="101"/>
                  <a:pt x="69" y="105"/>
                  <a:pt x="68" y="114"/>
                </a:cubicBezTo>
                <a:cubicBezTo>
                  <a:pt x="67" y="117"/>
                  <a:pt x="65" y="119"/>
                  <a:pt x="62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8" y="119"/>
                  <a:pt x="35" y="117"/>
                  <a:pt x="35" y="114"/>
                </a:cubicBezTo>
                <a:cubicBezTo>
                  <a:pt x="34" y="105"/>
                  <a:pt x="30" y="101"/>
                  <a:pt x="22" y="94"/>
                </a:cubicBezTo>
                <a:cubicBezTo>
                  <a:pt x="20" y="92"/>
                  <a:pt x="18" y="90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12" y="84"/>
                  <a:pt x="7" y="78"/>
                  <a:pt x="5" y="72"/>
                </a:cubicBezTo>
                <a:cubicBezTo>
                  <a:pt x="2" y="65"/>
                  <a:pt x="0" y="58"/>
                  <a:pt x="0" y="51"/>
                </a:cubicBezTo>
                <a:cubicBezTo>
                  <a:pt x="0" y="37"/>
                  <a:pt x="6" y="24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5"/>
                  <a:pt x="37" y="0"/>
                  <a:pt x="51" y="0"/>
                </a:cubicBezTo>
                <a:close/>
                <a:moveTo>
                  <a:pt x="80" y="23"/>
                </a:moveTo>
                <a:cubicBezTo>
                  <a:pt x="80" y="23"/>
                  <a:pt x="80" y="23"/>
                  <a:pt x="80" y="23"/>
                </a:cubicBezTo>
                <a:cubicBezTo>
                  <a:pt x="72" y="15"/>
                  <a:pt x="62" y="11"/>
                  <a:pt x="51" y="11"/>
                </a:cubicBezTo>
                <a:cubicBezTo>
                  <a:pt x="40" y="11"/>
                  <a:pt x="31" y="15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6" y="30"/>
                  <a:pt x="11" y="40"/>
                  <a:pt x="11" y="51"/>
                </a:cubicBezTo>
                <a:cubicBezTo>
                  <a:pt x="11" y="57"/>
                  <a:pt x="13" y="62"/>
                  <a:pt x="15" y="67"/>
                </a:cubicBezTo>
                <a:cubicBezTo>
                  <a:pt x="17" y="72"/>
                  <a:pt x="20" y="77"/>
                  <a:pt x="24" y="80"/>
                </a:cubicBezTo>
                <a:cubicBezTo>
                  <a:pt x="25" y="81"/>
                  <a:pt x="25" y="81"/>
                  <a:pt x="25" y="81"/>
                </a:cubicBezTo>
                <a:cubicBezTo>
                  <a:pt x="27" y="83"/>
                  <a:pt x="29" y="84"/>
                  <a:pt x="30" y="86"/>
                </a:cubicBezTo>
                <a:cubicBezTo>
                  <a:pt x="38" y="93"/>
                  <a:pt x="43" y="9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60" y="98"/>
                  <a:pt x="65" y="93"/>
                  <a:pt x="73" y="86"/>
                </a:cubicBezTo>
                <a:cubicBezTo>
                  <a:pt x="74" y="84"/>
                  <a:pt x="75" y="83"/>
                  <a:pt x="78" y="81"/>
                </a:cubicBezTo>
                <a:cubicBezTo>
                  <a:pt x="78" y="80"/>
                  <a:pt x="78" y="80"/>
                  <a:pt x="78" y="80"/>
                </a:cubicBezTo>
                <a:cubicBezTo>
                  <a:pt x="82" y="77"/>
                  <a:pt x="85" y="72"/>
                  <a:pt x="88" y="67"/>
                </a:cubicBezTo>
                <a:cubicBezTo>
                  <a:pt x="90" y="62"/>
                  <a:pt x="91" y="57"/>
                  <a:pt x="91" y="51"/>
                </a:cubicBezTo>
                <a:cubicBezTo>
                  <a:pt x="91" y="40"/>
                  <a:pt x="87" y="30"/>
                  <a:pt x="80" y="23"/>
                </a:cubicBezTo>
                <a:close/>
                <a:moveTo>
                  <a:pt x="62" y="131"/>
                </a:moveTo>
                <a:cubicBezTo>
                  <a:pt x="62" y="131"/>
                  <a:pt x="62" y="131"/>
                  <a:pt x="62" y="131"/>
                </a:cubicBezTo>
                <a:cubicBezTo>
                  <a:pt x="41" y="131"/>
                  <a:pt x="41" y="131"/>
                  <a:pt x="41" y="131"/>
                </a:cubicBezTo>
                <a:cubicBezTo>
                  <a:pt x="41" y="138"/>
                  <a:pt x="41" y="138"/>
                  <a:pt x="41" y="138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62" y="131"/>
                  <a:pt x="62" y="131"/>
                  <a:pt x="62" y="1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稻壳儿原创设计师【幻雨工作室】_11">
            <a:extLst>
              <a:ext uri="{FF2B5EF4-FFF2-40B4-BE49-F238E27FC236}">
                <a16:creationId xmlns:a16="http://schemas.microsoft.com/office/drawing/2014/main" id="{CB54A084-38B7-4585-8020-00B430B017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721" y="2315480"/>
            <a:ext cx="1043644" cy="0"/>
          </a:xfrm>
          <a:prstGeom prst="line">
            <a:avLst/>
          </a:prstGeom>
          <a:noFill/>
          <a:ln w="6350" cmpd="sng">
            <a:solidFill>
              <a:schemeClr val="accent1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稻壳儿原创设计师【幻雨工作室】_12">
            <a:extLst>
              <a:ext uri="{FF2B5EF4-FFF2-40B4-BE49-F238E27FC236}">
                <a16:creationId xmlns:a16="http://schemas.microsoft.com/office/drawing/2014/main" id="{8161A336-4B37-4660-9137-C9B5A856D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3721" y="4357011"/>
            <a:ext cx="0" cy="1028392"/>
          </a:xfrm>
          <a:prstGeom prst="line">
            <a:avLst/>
          </a:prstGeom>
          <a:noFill/>
          <a:ln w="6350" cmpd="sng">
            <a:solidFill>
              <a:schemeClr val="accent2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稻壳儿原创设计师【幻雨工作室】_13">
            <a:extLst>
              <a:ext uri="{FF2B5EF4-FFF2-40B4-BE49-F238E27FC236}">
                <a16:creationId xmlns:a16="http://schemas.microsoft.com/office/drawing/2014/main" id="{ADE9FC04-141A-4E06-AE9F-F57143303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9889" y="5385402"/>
            <a:ext cx="989173" cy="0"/>
          </a:xfrm>
          <a:prstGeom prst="line">
            <a:avLst/>
          </a:prstGeom>
          <a:noFill/>
          <a:ln w="6350" cmpd="sng">
            <a:solidFill>
              <a:schemeClr val="accent1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稻壳儿原创设计师【幻雨工作室】_14">
            <a:extLst>
              <a:ext uri="{FF2B5EF4-FFF2-40B4-BE49-F238E27FC236}">
                <a16:creationId xmlns:a16="http://schemas.microsoft.com/office/drawing/2014/main" id="{C4D3F9A5-5E9B-4F68-B033-49345A98B9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9062" y="2315480"/>
            <a:ext cx="0" cy="1082861"/>
          </a:xfrm>
          <a:prstGeom prst="line">
            <a:avLst/>
          </a:prstGeom>
          <a:noFill/>
          <a:ln w="6350" cmpd="sng">
            <a:solidFill>
              <a:schemeClr val="accent2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稻壳儿原创设计师【幻雨工作室】_15">
            <a:extLst>
              <a:ext uri="{FF2B5EF4-FFF2-40B4-BE49-F238E27FC236}">
                <a16:creationId xmlns:a16="http://schemas.microsoft.com/office/drawing/2014/main" id="{9E5221EF-FA78-4A19-8B42-13BCF42526C8}"/>
              </a:ext>
            </a:extLst>
          </p:cNvPr>
          <p:cNvSpPr/>
          <p:nvPr/>
        </p:nvSpPr>
        <p:spPr>
          <a:xfrm>
            <a:off x="913384" y="1988875"/>
            <a:ext cx="2867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稻壳儿原创设计师【幻雨工作室】_16">
            <a:extLst>
              <a:ext uri="{FF2B5EF4-FFF2-40B4-BE49-F238E27FC236}">
                <a16:creationId xmlns:a16="http://schemas.microsoft.com/office/drawing/2014/main" id="{BE302C0E-691C-4526-8337-D7A7F5CAC2A3}"/>
              </a:ext>
            </a:extLst>
          </p:cNvPr>
          <p:cNvSpPr/>
          <p:nvPr/>
        </p:nvSpPr>
        <p:spPr>
          <a:xfrm>
            <a:off x="913384" y="4449575"/>
            <a:ext cx="2867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稻壳儿原创设计师【幻雨工作室】_17">
            <a:extLst>
              <a:ext uri="{FF2B5EF4-FFF2-40B4-BE49-F238E27FC236}">
                <a16:creationId xmlns:a16="http://schemas.microsoft.com/office/drawing/2014/main" id="{DCFF17F7-4A05-4D1D-AD00-8A2DFF6D85C5}"/>
              </a:ext>
            </a:extLst>
          </p:cNvPr>
          <p:cNvSpPr/>
          <p:nvPr/>
        </p:nvSpPr>
        <p:spPr>
          <a:xfrm>
            <a:off x="8411559" y="1988875"/>
            <a:ext cx="2867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稻壳儿原创设计师【幻雨工作室】_18">
            <a:extLst>
              <a:ext uri="{FF2B5EF4-FFF2-40B4-BE49-F238E27FC236}">
                <a16:creationId xmlns:a16="http://schemas.microsoft.com/office/drawing/2014/main" id="{44794B24-FE2E-4837-AF02-ACF5BBA1A71B}"/>
              </a:ext>
            </a:extLst>
          </p:cNvPr>
          <p:cNvSpPr/>
          <p:nvPr/>
        </p:nvSpPr>
        <p:spPr>
          <a:xfrm>
            <a:off x="8411559" y="4449575"/>
            <a:ext cx="2867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1578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5"/>
</p:tagLst>
</file>

<file path=ppt/theme/theme1.xml><?xml version="1.0" encoding="utf-8"?>
<a:theme xmlns:a="http://schemas.openxmlformats.org/drawingml/2006/main" name="Office 主题​​">
  <a:themeElements>
    <a:clrScheme name="自定义 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54883"/>
      </a:accent1>
      <a:accent2>
        <a:srgbClr val="354883"/>
      </a:accent2>
      <a:accent3>
        <a:srgbClr val="354883"/>
      </a:accent3>
      <a:accent4>
        <a:srgbClr val="354883"/>
      </a:accent4>
      <a:accent5>
        <a:srgbClr val="354883"/>
      </a:accent5>
      <a:accent6>
        <a:srgbClr val="354883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736</Words>
  <Application>Microsoft Office PowerPoint</Application>
  <PresentationFormat>宽屏</PresentationFormat>
  <Paragraphs>116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19940802</dc:creator>
  <cp:lastModifiedBy>lly</cp:lastModifiedBy>
  <cp:revision>14</cp:revision>
  <dcterms:created xsi:type="dcterms:W3CDTF">2019-10-15T06:55:59Z</dcterms:created>
  <dcterms:modified xsi:type="dcterms:W3CDTF">2022-05-30T09:28:50Z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v1.0_mb_3zB1D3gs9Mj+J7Bu/Qv9dg==</vt:lpwstr>
  </property>
</Properties>
</file>