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6F264-BCCB-4A7D-A1CE-8E8FCBAA8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161B4-16D4-4ED6-B04A-88A44858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11B75-D40A-40C7-BB9E-5533DF83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4E24D-F7A1-42F6-9ECF-11A94AB7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77DD9-7E14-4DEF-9E0F-A7E350FE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1C434-4611-48DD-831B-E4E88289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0BFF9-750A-43B7-9C1F-03D799F6B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8D927-33DA-4BAB-9C60-8CE94518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9D5A0-74D5-4654-805F-012787A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556E1-0B1A-427B-98D9-198705A6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D759C4-DF74-4954-8CA6-266FF4DB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94B7B-3FD7-4121-9CD2-6E109DB77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D2382-1613-4163-B15F-40373091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6FCD8-18C6-4CED-A168-8BF668DD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081C4-3B7B-46AD-B805-5B1046A5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8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9064-B979-4F22-B6D8-CD35C008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078CF-84C4-451A-B29B-9AE39125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2BFE6-81C8-4D60-BD7A-2C36A1AB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2ECE9-D022-43E9-BA2E-C8C6A151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E6F66-8A33-4EC9-A49D-A9E6DD52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36053-AA25-4512-8CAA-2ABEAFBD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98C9E-9F5B-4ED9-BE61-B9133F48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34116-6307-48E4-AE77-EF4D8FA9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BD08F-8A59-4028-8220-B1B29EB7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192C9-BD15-474F-B4D5-12F6D070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DCCEA-3474-4202-B865-3EAB0B4D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EAE4-DD64-46E8-BAFA-ED59FF27F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F6A9C-1EC0-4BC3-A60C-C20F6EEE1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BCD55-8E01-4CB7-9864-AC9F1E8F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6AFF8-FE9F-464E-90C4-8D63B08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5E36E-A943-480B-B40D-171CB887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C9BE-82AE-4894-8C3A-4725D944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2B73F-CFD7-49D1-8826-0DCAF1FB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05AB8-25FE-4ADD-A76F-F8BB6B1FA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37D4F6-22D5-4C11-AAE2-200F3E654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5C3B4E-78E6-4224-81A5-8ABA89901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9A03F4-E493-4840-BCA1-DEA41656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6F3C40-E2B9-429A-A0C0-A8224E30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B6DECD-A2B5-4E26-9FD3-562F2102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2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92A4-70E5-4A87-8CBF-E6AA3A8D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A9F0A-66AC-4737-BF94-BE4339CB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19C71A-7909-4D20-BCB5-B71B6FF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06FA3-A2F6-4F92-ADB7-D79BB28A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6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2BC3F-2E38-45B8-91D8-4F80B6DF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3BD7B2-2135-499B-ADA6-5416832E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0E458B-593E-4F02-8738-F58BF158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6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1BB55-86D7-42B9-8B7C-A6366213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7E726-65E2-486B-AE69-B1F4B764F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5423C0-1426-4A0F-BF38-7AB3EFD13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07CB9-7491-49B8-8832-065942A3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68B4C-38A5-4892-BC95-19C0BAC0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74185-A479-48AD-9895-1DEF40AF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1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E3D56-4DCE-4EF8-891F-52A6C3F1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52F57B-6076-48FC-9FF7-DED7D4DD0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3C77E0-8D93-42A4-953A-019B9CE40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A8657-8CAA-4064-A72C-D0C5DBE0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5AA7C-6F18-442B-A7D6-2C7DA49D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5A52E-7B8A-4683-8883-EEFDABD3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2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A7E5ED-295D-43EF-8C66-FAC85C25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3A893-EA8C-4A44-8013-5D4924F8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84352-6274-4A28-B162-BB1626E96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67DB-CEA6-40DC-8EEA-6BEAC177FF34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CBFC2-AFD5-447B-BE2F-DFD7C37BC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E6596-38ED-48CA-999B-E8EB19639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F398-2B11-4BAE-9A43-B0DD4E59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4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u013894427/article/details/8032935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D86F-FD73-43B9-936E-0A88E1131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Halton</a:t>
            </a:r>
            <a:r>
              <a:rPr lang="zh-CN" altLang="en-US" dirty="0"/>
              <a:t>序列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4F9BF-D2E6-4A0E-BFF2-4677EB20A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蒙特卡洛的改进方式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219BF-0219-4216-A92A-5DCB260E82E2}"/>
              </a:ext>
            </a:extLst>
          </p:cNvPr>
          <p:cNvSpPr txBox="1"/>
          <p:nvPr/>
        </p:nvSpPr>
        <p:spPr>
          <a:xfrm>
            <a:off x="4662534" y="4106753"/>
            <a:ext cx="4631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M202211469 </a:t>
            </a:r>
            <a:r>
              <a:rPr lang="zh-CN" altLang="en-US" dirty="0"/>
              <a:t>赖卓成</a:t>
            </a:r>
            <a:endParaRPr lang="en-US" altLang="zh-CN" dirty="0"/>
          </a:p>
          <a:p>
            <a:r>
              <a:rPr lang="en-US" altLang="zh-CN" dirty="0"/>
              <a:t>@https://github.com/Dafeigy/DataStructure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1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AD472-8D76-4507-9243-6368AEB2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一个直观的问题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346596-0823-4A86-BA32-1851C1EAD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0238"/>
            <a:ext cx="5852172" cy="43891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77130-7DB0-46FF-87BF-067C2C9CAD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96" y="1692998"/>
            <a:ext cx="3743608" cy="37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4EE52C-6F99-479E-AE3C-4E1F4DA3439E}"/>
              </a:ext>
            </a:extLst>
          </p:cNvPr>
          <p:cNvSpPr txBox="1"/>
          <p:nvPr/>
        </p:nvSpPr>
        <p:spPr>
          <a:xfrm>
            <a:off x="2117003" y="5244716"/>
            <a:ext cx="2700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@</a:t>
            </a:r>
            <a:r>
              <a:rPr lang="en-US" altLang="zh-CN" sz="1200" dirty="0">
                <a:hlinkClick r:id="rId4"/>
              </a:rPr>
              <a:t>python </a:t>
            </a:r>
            <a:r>
              <a:rPr lang="zh-CN" altLang="en-US" sz="1200" dirty="0">
                <a:hlinkClick r:id="rId4"/>
              </a:rPr>
              <a:t>用蒙特卡罗方法计算圆周率</a:t>
            </a:r>
            <a:r>
              <a:rPr lang="en-US" altLang="zh-CN" sz="1200" dirty="0">
                <a:hlinkClick r:id="rId4"/>
              </a:rPr>
              <a:t>_</a:t>
            </a:r>
            <a:r>
              <a:rPr lang="zh-CN" altLang="en-US" sz="1200" dirty="0">
                <a:hlinkClick r:id="rId4"/>
              </a:rPr>
              <a:t>二仪式的博客</a:t>
            </a:r>
            <a:endParaRPr lang="zh-CN" altLang="en-US" sz="1200" dirty="0"/>
          </a:p>
          <a:p>
            <a:pPr algn="ctr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811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BF390-1697-454C-8993-640A2CD5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低</a:t>
            </a:r>
            <a:r>
              <a:rPr lang="zh-CN" altLang="en-US" b="1" dirty="0"/>
              <a:t>差异</a:t>
            </a:r>
            <a:r>
              <a:rPr lang="zh-CN" altLang="en-US" dirty="0"/>
              <a:t>序列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B7DC39-9093-4B3A-887A-8B2065BA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850" y="2077341"/>
            <a:ext cx="2513020" cy="5937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E5909BC-6013-4F79-B2EA-0468F574B173}"/>
              </a:ext>
            </a:extLst>
          </p:cNvPr>
          <p:cNvSpPr txBox="1"/>
          <p:nvPr/>
        </p:nvSpPr>
        <p:spPr>
          <a:xfrm>
            <a:off x="1849275" y="5757504"/>
            <a:ext cx="949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💡分布越均匀</a:t>
            </a:r>
            <a:r>
              <a:rPr lang="zh-CN" altLang="en-US" dirty="0"/>
              <a:t>的点集，任意区域的点集数量占点总数量的比例也会</a:t>
            </a:r>
            <a:r>
              <a:rPr lang="zh-CN" altLang="en-US" b="1" dirty="0"/>
              <a:t>越趋近这个区域的体积。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4D98E7-2F2E-42A1-B92A-8F6F73739DE4}"/>
                  </a:ext>
                </a:extLst>
              </p:cNvPr>
              <p:cNvSpPr txBox="1"/>
              <p:nvPr/>
            </p:nvSpPr>
            <p:spPr>
              <a:xfrm>
                <a:off x="1849275" y="1894992"/>
                <a:ext cx="777302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🌟</a:t>
                </a:r>
                <a:r>
                  <a:rPr lang="zh-CN" altLang="en-US" b="1" dirty="0"/>
                  <a:t>差异</a:t>
                </a:r>
                <a:r>
                  <a:rPr lang="zh-CN" altLang="en-US" dirty="0"/>
                  <a:t>的定义：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一个在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的空间点集，任选一个空间中的子区域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，此区域内点的数量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和点集个数的总量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的比值和子区域的体积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的差的绝对值的最大值。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14D98E7-2F2E-42A1-B92A-8F6F73739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275" y="1894992"/>
                <a:ext cx="7773025" cy="1477328"/>
              </a:xfrm>
              <a:prstGeom prst="rect">
                <a:avLst/>
              </a:prstGeom>
              <a:blipFill>
                <a:blip r:embed="rId3"/>
                <a:stretch>
                  <a:fillRect l="-627" t="-289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5BA5ED4-C921-4D00-A221-AB318B8FE3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5"/>
          <a:stretch/>
        </p:blipFill>
        <p:spPr>
          <a:xfrm>
            <a:off x="2143835" y="3625036"/>
            <a:ext cx="3895661" cy="19978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696CBE-C9A4-4941-8FC4-C942859DFA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5"/>
          <a:stretch/>
        </p:blipFill>
        <p:spPr>
          <a:xfrm>
            <a:off x="6152506" y="3554669"/>
            <a:ext cx="3895660" cy="19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0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38508-F04D-431A-A3F6-5776EA7A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如何构造低差异序列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33310-B910-4FC0-BFB3-7203F2C7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Radical Inversion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Van der </a:t>
            </a:r>
            <a:r>
              <a:rPr lang="en-US" altLang="zh-CN" dirty="0" err="1"/>
              <a:t>Corput</a:t>
            </a:r>
            <a:r>
              <a:rPr lang="en-US" altLang="zh-CN" dirty="0"/>
              <a:t> </a:t>
            </a:r>
            <a:r>
              <a:rPr lang="zh-CN" altLang="en-US" dirty="0"/>
              <a:t>序列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4FE816-AC1A-46A9-9272-64CCC4AAE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2628900"/>
            <a:ext cx="52292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5C8BA8DB-771E-4C56-B6AE-F45461A75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4875008"/>
            <a:ext cx="63341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5E98-F024-4961-9DE2-7A181729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Halton</a:t>
            </a:r>
            <a:r>
              <a:rPr lang="zh-CN" altLang="en-US" dirty="0"/>
              <a:t>序列的实现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4FE94-2211-470D-BC6D-C8480A0E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以质数为基，生成</a:t>
            </a:r>
            <a:r>
              <a:rPr lang="en-US" altLang="zh-CN" dirty="0"/>
              <a:t>Van der </a:t>
            </a:r>
            <a:r>
              <a:rPr lang="en-US" altLang="zh-CN" dirty="0" err="1"/>
              <a:t>Corput</a:t>
            </a:r>
            <a:r>
              <a:rPr lang="zh-CN" altLang="en-US" dirty="0"/>
              <a:t>序列（以</a:t>
            </a:r>
            <a:r>
              <a:rPr lang="en-US" altLang="zh-CN" dirty="0"/>
              <a:t>2</a:t>
            </a:r>
            <a:r>
              <a:rPr lang="zh-CN" altLang="en-US" dirty="0"/>
              <a:t>为基为例）：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10A4D3-5C0F-4C06-8BD6-9516DBBD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2438164"/>
            <a:ext cx="3533775" cy="10763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25314B-AB9D-4071-9119-71A282E6708C}"/>
              </a:ext>
            </a:extLst>
          </p:cNvPr>
          <p:cNvSpPr/>
          <p:nvPr/>
        </p:nvSpPr>
        <p:spPr>
          <a:xfrm>
            <a:off x="6427960" y="2600607"/>
            <a:ext cx="316872" cy="7514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412A8F-4FFD-4519-B304-F311CCDFD966}"/>
                  </a:ext>
                </a:extLst>
              </p:cNvPr>
              <p:cNvSpPr txBox="1"/>
              <p:nvPr/>
            </p:nvSpPr>
            <p:spPr>
              <a:xfrm>
                <a:off x="3672736" y="4461844"/>
                <a:ext cx="4474237" cy="686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𝑟𝑒𝑣𝑒𝑟𝑠𝑒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0.011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412A8F-4FFD-4519-B304-F311CCDF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36" y="4461844"/>
                <a:ext cx="4474237" cy="686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5CA9572-95B5-4257-96A9-05169AAB3953}"/>
              </a:ext>
            </a:extLst>
          </p:cNvPr>
          <p:cNvSpPr txBox="1"/>
          <p:nvPr/>
        </p:nvSpPr>
        <p:spPr>
          <a:xfrm>
            <a:off x="3672736" y="3816628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 : 1     2     3     4     5    6     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964223-B6C0-48AF-8580-1ACD2534C8F6}"/>
              </a:ext>
            </a:extLst>
          </p:cNvPr>
          <p:cNvSpPr/>
          <p:nvPr/>
        </p:nvSpPr>
        <p:spPr>
          <a:xfrm>
            <a:off x="6427960" y="3748019"/>
            <a:ext cx="316872" cy="437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557ABE-6B2B-4058-A3D0-93C7680D9760}"/>
              </a:ext>
            </a:extLst>
          </p:cNvPr>
          <p:cNvSpPr/>
          <p:nvPr/>
        </p:nvSpPr>
        <p:spPr>
          <a:xfrm>
            <a:off x="3791893" y="4585884"/>
            <a:ext cx="537219" cy="437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9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046B1A6-AE06-42B2-9752-B9FA21F45795}"/>
              </a:ext>
            </a:extLst>
          </p:cNvPr>
          <p:cNvSpPr/>
          <p:nvPr/>
        </p:nvSpPr>
        <p:spPr>
          <a:xfrm>
            <a:off x="2616452" y="1459856"/>
            <a:ext cx="6528302" cy="4936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A25E98-F024-4961-9DE2-7A181729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Halton</a:t>
            </a:r>
            <a:r>
              <a:rPr lang="zh-CN" altLang="en-US" dirty="0"/>
              <a:t>序列的实现（续）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5DA519-1264-428E-85D6-C8ECD9A32744}"/>
              </a:ext>
            </a:extLst>
          </p:cNvPr>
          <p:cNvSpPr txBox="1"/>
          <p:nvPr/>
        </p:nvSpPr>
        <p:spPr>
          <a:xfrm>
            <a:off x="3047246" y="1783894"/>
            <a:ext cx="609750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BA9C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halton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0" b="0" dirty="0" err="1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 err="1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0" b="0" dirty="0" err="1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0" b="0" dirty="0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        b: `PRIME` int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        N:  Sample num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    Return: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 err="1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seuqnce</a:t>
            </a:r>
            <a:r>
              <a:rPr lang="en-US" altLang="zh-CN" sz="1000" b="0" dirty="0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: list of N Halton Sequence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    '''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2A27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2A27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n,d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左右区间</a:t>
            </a:r>
            <a:endParaRPr lang="zh-CN" altLang="en-US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ED9CC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D9CC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range(</a:t>
            </a:r>
            <a:r>
              <a:rPr lang="en-US" altLang="zh-CN" sz="1000" b="0" dirty="0">
                <a:solidFill>
                  <a:srgbClr val="E2A27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E2A27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生成样本</a:t>
            </a:r>
            <a:endParaRPr lang="zh-CN" altLang="en-US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计算区间长度</a:t>
            </a:r>
            <a:endParaRPr lang="zh-CN" altLang="en-US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ED9CC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2A27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2A27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扩大区间，避免四舍五入产生的问题</a:t>
            </a:r>
            <a:endParaRPr lang="zh-CN" altLang="en-US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ED9CC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扩大区间的倍率</a:t>
            </a:r>
            <a:endParaRPr lang="zh-CN" altLang="en-US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ED9CC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//=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如果区间扩大倍率太大的话要将它转换到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这个范围内</a:t>
            </a:r>
            <a:endParaRPr lang="zh-CN" altLang="en-US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2A27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缩放区间</a:t>
            </a:r>
            <a:endParaRPr lang="zh-CN" altLang="en-US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 err="1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altLang="zh-CN" sz="1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# print(n/d)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ED9CC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sequence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ED9CC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4CCAA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halton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E2A27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E2A27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sz="1000" b="0" dirty="0">
                <a:solidFill>
                  <a:srgbClr val="E0C99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0" b="0" dirty="0">
                <a:solidFill>
                  <a:srgbClr val="81A6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endParaRPr lang="en-US" altLang="zh-CN" sz="1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2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A463F-0780-41C7-A22F-C916E71D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Halton</a:t>
            </a:r>
            <a:r>
              <a:rPr lang="zh-CN" altLang="en-US" dirty="0"/>
              <a:t>序列的不足与改进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5FA839-DA40-4380-A42A-09542D5C3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75163" y="1921476"/>
            <a:ext cx="2956647" cy="33590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7175A5-BC9E-407C-A8A9-64954518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65" y="2323312"/>
            <a:ext cx="3945850" cy="12777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26BFCE-6A22-45C4-8529-9DD72465D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566095" y="1921476"/>
            <a:ext cx="2956648" cy="335908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B16484C-5DD0-47AB-B501-DC89D41DF872}"/>
              </a:ext>
            </a:extLst>
          </p:cNvPr>
          <p:cNvCxnSpPr/>
          <p:nvPr/>
        </p:nvCxnSpPr>
        <p:spPr>
          <a:xfrm>
            <a:off x="4395465" y="3720974"/>
            <a:ext cx="3806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74561B7-5170-4623-939D-B4B9B1F9EB4C}"/>
              </a:ext>
            </a:extLst>
          </p:cNvPr>
          <p:cNvSpPr txBox="1"/>
          <p:nvPr/>
        </p:nvSpPr>
        <p:spPr>
          <a:xfrm>
            <a:off x="5653583" y="386430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Scrambling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02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46BE3-5BDC-48DD-B50E-DAEBAA85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74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感谢聆听，请老师批评指正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4D7685-DAE8-4F93-8C55-EB6721DD5C0C}"/>
              </a:ext>
            </a:extLst>
          </p:cNvPr>
          <p:cNvSpPr txBox="1"/>
          <p:nvPr/>
        </p:nvSpPr>
        <p:spPr>
          <a:xfrm>
            <a:off x="5540720" y="4689695"/>
            <a:ext cx="547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</a:t>
            </a:r>
            <a:r>
              <a:rPr lang="en-US" altLang="zh-CN" dirty="0"/>
              <a:t>&amp;PPT&amp;</a:t>
            </a:r>
            <a:r>
              <a:rPr lang="zh-CN" altLang="en-US" dirty="0"/>
              <a:t>文档：</a:t>
            </a:r>
            <a:r>
              <a:rPr lang="en-US" altLang="zh-CN" dirty="0"/>
              <a:t>github.com/</a:t>
            </a:r>
            <a:r>
              <a:rPr lang="en-US" altLang="zh-CN" dirty="0" err="1"/>
              <a:t>Dafeigy</a:t>
            </a:r>
            <a:r>
              <a:rPr lang="en-US" altLang="zh-CN" dirty="0"/>
              <a:t>/</a:t>
            </a:r>
            <a:r>
              <a:rPr lang="en-US" altLang="zh-CN" dirty="0" err="1"/>
              <a:t>DataStructure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5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575</Words>
  <Application>Microsoft Office PowerPoint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Consolas</vt:lpstr>
      <vt:lpstr>Office 主题​​</vt:lpstr>
      <vt:lpstr>Halton序列</vt:lpstr>
      <vt:lpstr>一个直观的问题</vt:lpstr>
      <vt:lpstr>低差异序列</vt:lpstr>
      <vt:lpstr>如何构造低差异序列</vt:lpstr>
      <vt:lpstr>Halton序列的实现</vt:lpstr>
      <vt:lpstr>Halton序列的实现（续）</vt:lpstr>
      <vt:lpstr>Halton序列的不足与改进</vt:lpstr>
      <vt:lpstr>感谢聆听，请老师批评指正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Halton序列</dc:title>
  <dc:creator>Way Da</dc:creator>
  <cp:lastModifiedBy>Way Da</cp:lastModifiedBy>
  <cp:revision>14</cp:revision>
  <dcterms:created xsi:type="dcterms:W3CDTF">2022-12-21T03:20:25Z</dcterms:created>
  <dcterms:modified xsi:type="dcterms:W3CDTF">2022-12-21T04:11:44Z</dcterms:modified>
</cp:coreProperties>
</file>