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F077-9D8F-4DBD-A0F2-2EAC4D3C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智能家居电子制作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57C23-781B-479D-AC94-2CCCA5B3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Prepared by </a:t>
            </a:r>
            <a:r>
              <a:rPr lang="zh-CN" altLang="en-US" dirty="0"/>
              <a:t>李璋灿</a:t>
            </a:r>
            <a:endParaRPr lang="en-US" altLang="zh-CN" dirty="0"/>
          </a:p>
          <a:p>
            <a:r>
              <a:rPr lang="en-US" altLang="zh-CN" dirty="0"/>
              <a:t>Jan 18,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1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9C12-3AA7-484A-9212-F45061FB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智能家居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DDC5-6B1C-4534-B4CC-ACF282BAC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ea"/>
              <a:buAutoNum type="ea1JpnChsDbPeriod"/>
            </a:pPr>
            <a:r>
              <a:rPr lang="zh-CN" altLang="en-US" dirty="0"/>
              <a:t>绿色能源居家，利用太阳能发电和锂电池蓄电。</a:t>
            </a: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lang="zh-CN" altLang="en-US" dirty="0"/>
              <a:t>光照传感，开启照明，调整照明光的亮度，有效利用电能。</a:t>
            </a: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lang="zh-CN" altLang="en-US" dirty="0"/>
              <a:t>温度传感，自动开启相关设备（例如空调），创造舒适生活。</a:t>
            </a:r>
            <a:endParaRPr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lang="zh-CN" altLang="en-US" dirty="0"/>
              <a:t>光照传感，调整太阳能板角度，跟随光照，提高太阳能发电效率。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699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{05057ECA-9797-45D6-8875-21B6CB855F6A}tf02900688</Template>
  <TotalTime>568</TotalTime>
  <Words>124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智能家居电子制作</vt:lpstr>
      <vt:lpstr>智能家居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智能家居电子制作</dc:title>
  <dc:creator>Dafeng li</dc:creator>
  <cp:lastModifiedBy>Dafeng li</cp:lastModifiedBy>
  <cp:revision>8</cp:revision>
  <dcterms:created xsi:type="dcterms:W3CDTF">2020-01-20T12:35:48Z</dcterms:created>
  <dcterms:modified xsi:type="dcterms:W3CDTF">2020-03-22T03:08:18Z</dcterms:modified>
</cp:coreProperties>
</file>