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Staatliches"/>
      <p:regular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BenchNine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regular.fntdata"/><Relationship Id="rId50" Type="http://schemas.openxmlformats.org/officeDocument/2006/relationships/font" Target="fonts/Staatliches-regular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5.xml"/><Relationship Id="rId55" Type="http://schemas.openxmlformats.org/officeDocument/2006/relationships/font" Target="fonts/BenchNine-regular.fntdata"/><Relationship Id="rId10" Type="http://schemas.openxmlformats.org/officeDocument/2006/relationships/slide" Target="slides/slide4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BenchNine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4dc83ae1b_0_4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4dc83ae1b_0_4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b4dc83ae1b_0_6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b4dc83ae1b_0_6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4dc83ae1b_0_7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4dc83ae1b_0_7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b4dc83ae1b_0_7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b4dc83ae1b_0_7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b4dc83ae1b_0_7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b4dc83ae1b_0_7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4dc83ae1b_0_7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4dc83ae1b_0_7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b4dc83ae1b_0_7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b4dc83ae1b_0_7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b4dc83ae1b_0_7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b4dc83ae1b_0_7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b4dc83ae1b_0_7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b4dc83ae1b_0_7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b4dc83ae1b_0_7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b4dc83ae1b_0_7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b4dc83ae1b_0_7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b4dc83ae1b_0_7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b4dc83ae1b_0_4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b4dc83ae1b_0_4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b4dc83ae1b_0_7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b4dc83ae1b_0_7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4dc83ae1b_0_7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4dc83ae1b_0_7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b4dc83ae1b_0_7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b4dc83ae1b_0_7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b4dc83ae1b_0_7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b4dc83ae1b_0_7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b4dc83ae1b_0_7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b4dc83ae1b_0_7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b4dc83ae1b_0_8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b4dc83ae1b_0_8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b4dc83ae1b_0_8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b4dc83ae1b_0_8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4dc83ae1b_0_8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4dc83ae1b_0_8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b4dc83ae1b_0_8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b4dc83ae1b_0_8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b4dc83ae1b_0_6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b4dc83ae1b_0_6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b4dc83ae1b_0_5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b4dc83ae1b_0_5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b4dc83ae1b_0_4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b4dc83ae1b_0_4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b4dc83ae1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b4dc83ae1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b4dc83ae1b_7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b4dc83ae1b_7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b4dc83ae1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b4dc83ae1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b4dc83ae1b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b4dc83ae1b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b4dc83ae1b_0_5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b4dc83ae1b_0_5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b4dc83ae1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b4dc83ae1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b4dc83ae1b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b4dc83ae1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b4dc83ae1b_7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b4dc83ae1b_7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b4dc83ae1b_0_6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b4dc83ae1b_0_6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b4dc83ae1b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b4dc83ae1b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b4dc83ae1b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b4dc83ae1b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4dc83ae1b_0_4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4dc83ae1b_0_4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b4dc83ae1b_0_4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b4dc83ae1b_0_4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b4dc83ae1b_0_4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b4dc83ae1b_0_4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b4dc83ae1b_0_5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b4dc83ae1b_0_5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557600" y="554825"/>
            <a:ext cx="5873400" cy="13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4476175" y="2110800"/>
            <a:ext cx="39546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150628">
            <a:off x="-285826" y="498443"/>
            <a:ext cx="6468289" cy="4859004"/>
          </a:xfrm>
          <a:custGeom>
            <a:rect b="b" l="l" r="r" t="t"/>
            <a:pathLst>
              <a:path extrusionOk="0" h="194368" w="258742">
                <a:moveTo>
                  <a:pt x="0" y="0"/>
                </a:moveTo>
                <a:lnTo>
                  <a:pt x="6716" y="194368"/>
                </a:lnTo>
                <a:lnTo>
                  <a:pt x="258742" y="184040"/>
                </a:lnTo>
                <a:cubicBezTo>
                  <a:pt x="256740" y="179863"/>
                  <a:pt x="253665" y="176063"/>
                  <a:pt x="250764" y="172436"/>
                </a:cubicBezTo>
                <a:cubicBezTo>
                  <a:pt x="231182" y="148503"/>
                  <a:pt x="210512" y="123656"/>
                  <a:pt x="181676" y="112052"/>
                </a:cubicBezTo>
                <a:cubicBezTo>
                  <a:pt x="171523" y="107889"/>
                  <a:pt x="160832" y="105524"/>
                  <a:pt x="151215" y="100448"/>
                </a:cubicBezTo>
                <a:cubicBezTo>
                  <a:pt x="141787" y="95371"/>
                  <a:pt x="133998" y="87944"/>
                  <a:pt x="126194" y="80692"/>
                </a:cubicBezTo>
                <a:cubicBezTo>
                  <a:pt x="89395" y="46416"/>
                  <a:pt x="48955" y="1341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894284" y="-72186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5871521" y="92549"/>
            <a:ext cx="2022744" cy="150257"/>
            <a:chOff x="5871521" y="92549"/>
            <a:chExt cx="2022744" cy="150257"/>
          </a:xfrm>
        </p:grpSpPr>
        <p:sp>
          <p:nvSpPr>
            <p:cNvPr id="59" name="Google Shape;59;p14"/>
            <p:cNvSpPr/>
            <p:nvPr/>
          </p:nvSpPr>
          <p:spPr>
            <a:xfrm rot="-5400000">
              <a:off x="7822403" y="92537"/>
              <a:ext cx="71851" cy="71873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-5400000">
              <a:off x="6270746" y="113318"/>
              <a:ext cx="71873" cy="74516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rot="-5400000">
              <a:off x="5871521" y="168289"/>
              <a:ext cx="74516" cy="74516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14"/>
          <p:cNvGrpSpPr/>
          <p:nvPr/>
        </p:nvGrpSpPr>
        <p:grpSpPr>
          <a:xfrm>
            <a:off x="1399025" y="2"/>
            <a:ext cx="1940398" cy="1465652"/>
            <a:chOff x="6494900" y="3514727"/>
            <a:chExt cx="1940398" cy="1465652"/>
          </a:xfrm>
        </p:grpSpPr>
        <p:sp>
          <p:nvSpPr>
            <p:cNvPr id="63" name="Google Shape;63;p14"/>
            <p:cNvSpPr/>
            <p:nvPr/>
          </p:nvSpPr>
          <p:spPr>
            <a:xfrm rot="10800000">
              <a:off x="7168809" y="3831842"/>
              <a:ext cx="597418" cy="1148538"/>
            </a:xfrm>
            <a:custGeom>
              <a:rect b="b" l="l" r="r" t="t"/>
              <a:pathLst>
                <a:path extrusionOk="0" h="27338" w="1422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rot="10800000">
              <a:off x="6640890" y="3732365"/>
              <a:ext cx="770971" cy="948600"/>
            </a:xfrm>
            <a:custGeom>
              <a:rect b="b" l="l" r="r" t="t"/>
              <a:pathLst>
                <a:path extrusionOk="0" h="22579" w="18351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10800000">
              <a:off x="6494900" y="3570305"/>
              <a:ext cx="791936" cy="252033"/>
            </a:xfrm>
            <a:custGeom>
              <a:rect b="b" l="l" r="r" t="t"/>
              <a:pathLst>
                <a:path extrusionOk="0" h="5999" w="1885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10800000">
              <a:off x="7083033" y="3514729"/>
              <a:ext cx="201576" cy="99528"/>
            </a:xfrm>
            <a:custGeom>
              <a:rect b="b" l="l" r="r" t="t"/>
              <a:pathLst>
                <a:path extrusionOk="0" h="2369" w="4798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rot="10800000">
              <a:off x="7668910" y="3514727"/>
              <a:ext cx="629851" cy="147044"/>
            </a:xfrm>
            <a:custGeom>
              <a:rect b="b" l="l" r="r" t="t"/>
              <a:pathLst>
                <a:path extrusionOk="0" h="3500" w="14992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7564631" y="3616584"/>
              <a:ext cx="870667" cy="880876"/>
            </a:xfrm>
            <a:custGeom>
              <a:rect b="b" l="l" r="r" t="t"/>
              <a:pathLst>
                <a:path extrusionOk="0" h="20967" w="20724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7203625" y="3677852"/>
            <a:ext cx="1940398" cy="1465652"/>
            <a:chOff x="7203625" y="3677852"/>
            <a:chExt cx="1940398" cy="1465652"/>
          </a:xfrm>
        </p:grpSpPr>
        <p:sp>
          <p:nvSpPr>
            <p:cNvPr id="70" name="Google Shape;70;p14"/>
            <p:cNvSpPr/>
            <p:nvPr/>
          </p:nvSpPr>
          <p:spPr>
            <a:xfrm>
              <a:off x="7872697" y="3677852"/>
              <a:ext cx="597418" cy="1148538"/>
            </a:xfrm>
            <a:custGeom>
              <a:rect b="b" l="l" r="r" t="t"/>
              <a:pathLst>
                <a:path extrusionOk="0" h="27338" w="1422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227062" y="3977267"/>
              <a:ext cx="770971" cy="948600"/>
            </a:xfrm>
            <a:custGeom>
              <a:rect b="b" l="l" r="r" t="t"/>
              <a:pathLst>
                <a:path extrusionOk="0" h="22579" w="18351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352087" y="4835893"/>
              <a:ext cx="791936" cy="252033"/>
            </a:xfrm>
            <a:custGeom>
              <a:rect b="b" l="l" r="r" t="t"/>
              <a:pathLst>
                <a:path extrusionOk="0" h="5999" w="1885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354314" y="5043975"/>
              <a:ext cx="201576" cy="99528"/>
            </a:xfrm>
            <a:custGeom>
              <a:rect b="b" l="l" r="r" t="t"/>
              <a:pathLst>
                <a:path extrusionOk="0" h="2369" w="4798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340162" y="4996461"/>
              <a:ext cx="629851" cy="147044"/>
            </a:xfrm>
            <a:custGeom>
              <a:rect b="b" l="l" r="r" t="t"/>
              <a:pathLst>
                <a:path extrusionOk="0" h="3500" w="14992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203625" y="4160772"/>
              <a:ext cx="870667" cy="880876"/>
            </a:xfrm>
            <a:custGeom>
              <a:rect b="b" l="l" r="r" t="t"/>
              <a:pathLst>
                <a:path extrusionOk="0" h="20967" w="20724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55375" y="2377813"/>
            <a:ext cx="30237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855757" y="3037423"/>
            <a:ext cx="30228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9" name="Google Shape;79;p15"/>
          <p:cNvSpPr txBox="1"/>
          <p:nvPr>
            <p:ph hasCustomPrompt="1" idx="2" type="title"/>
          </p:nvPr>
        </p:nvSpPr>
        <p:spPr>
          <a:xfrm>
            <a:off x="2003774" y="1752600"/>
            <a:ext cx="6747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0" name="Google Shape;80;p15"/>
          <p:cNvSpPr/>
          <p:nvPr/>
        </p:nvSpPr>
        <p:spPr>
          <a:xfrm>
            <a:off x="4099366" y="1083563"/>
            <a:ext cx="5044633" cy="4059944"/>
          </a:xfrm>
          <a:custGeom>
            <a:rect b="b" l="l" r="r" t="t"/>
            <a:pathLst>
              <a:path extrusionOk="0" h="70620" w="87748">
                <a:moveTo>
                  <a:pt x="33005" y="1"/>
                </a:moveTo>
                <a:cubicBezTo>
                  <a:pt x="31215" y="1"/>
                  <a:pt x="29421" y="142"/>
                  <a:pt x="27641" y="422"/>
                </a:cubicBezTo>
                <a:cubicBezTo>
                  <a:pt x="18208" y="1795"/>
                  <a:pt x="9104" y="7003"/>
                  <a:pt x="4006" y="15558"/>
                </a:cubicBezTo>
                <a:cubicBezTo>
                  <a:pt x="1373" y="20055"/>
                  <a:pt x="0" y="25267"/>
                  <a:pt x="0" y="30585"/>
                </a:cubicBezTo>
                <a:cubicBezTo>
                  <a:pt x="57" y="38811"/>
                  <a:pt x="2523" y="47533"/>
                  <a:pt x="8446" y="52960"/>
                </a:cubicBezTo>
                <a:cubicBezTo>
                  <a:pt x="11736" y="55979"/>
                  <a:pt x="15466" y="58392"/>
                  <a:pt x="19581" y="59980"/>
                </a:cubicBezTo>
                <a:cubicBezTo>
                  <a:pt x="24899" y="62012"/>
                  <a:pt x="29343" y="63380"/>
                  <a:pt x="33015" y="68097"/>
                </a:cubicBezTo>
                <a:cubicBezTo>
                  <a:pt x="33673" y="68922"/>
                  <a:pt x="34279" y="69742"/>
                  <a:pt x="34880" y="70620"/>
                </a:cubicBezTo>
                <a:lnTo>
                  <a:pt x="87748" y="70620"/>
                </a:lnTo>
                <a:lnTo>
                  <a:pt x="87748" y="4480"/>
                </a:lnTo>
                <a:cubicBezTo>
                  <a:pt x="85217" y="2840"/>
                  <a:pt x="82368" y="2255"/>
                  <a:pt x="79394" y="2255"/>
                </a:cubicBezTo>
                <a:cubicBezTo>
                  <a:pt x="73217" y="2255"/>
                  <a:pt x="66502" y="4781"/>
                  <a:pt x="60985" y="5634"/>
                </a:cubicBezTo>
                <a:cubicBezTo>
                  <a:pt x="60168" y="5761"/>
                  <a:pt x="59365" y="5818"/>
                  <a:pt x="58573" y="5818"/>
                </a:cubicBezTo>
                <a:cubicBezTo>
                  <a:pt x="52869" y="5818"/>
                  <a:pt x="47718" y="2840"/>
                  <a:pt x="42229" y="1299"/>
                </a:cubicBezTo>
                <a:cubicBezTo>
                  <a:pt x="39232" y="429"/>
                  <a:pt x="36125" y="1"/>
                  <a:pt x="330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777622">
            <a:off x="364783" y="3936673"/>
            <a:ext cx="597421" cy="1148545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777622">
            <a:off x="-369011" y="4291298"/>
            <a:ext cx="870672" cy="880881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777622">
            <a:off x="663186" y="4329939"/>
            <a:ext cx="770976" cy="948606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777622">
            <a:off x="-338004" y="5118663"/>
            <a:ext cx="629855" cy="147045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777622">
            <a:off x="670319" y="5205958"/>
            <a:ext cx="791940" cy="252035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777622">
            <a:off x="650446" y="5344979"/>
            <a:ext cx="201577" cy="99528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725875" y="904875"/>
            <a:ext cx="77028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2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sz="12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sz="12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2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 sz="12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 sz="12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 sz="12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aleway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>
            <a:off x="7894284" y="-72186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>
            <a:off x="-1135416" y="3401061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-504825" y="-304798"/>
            <a:ext cx="1940398" cy="1465652"/>
            <a:chOff x="4591050" y="3209927"/>
            <a:chExt cx="1940398" cy="1465652"/>
          </a:xfrm>
        </p:grpSpPr>
        <p:sp>
          <p:nvSpPr>
            <p:cNvPr id="93" name="Google Shape;93;p16"/>
            <p:cNvSpPr/>
            <p:nvPr/>
          </p:nvSpPr>
          <p:spPr>
            <a:xfrm rot="10800000">
              <a:off x="5264959" y="3527042"/>
              <a:ext cx="597418" cy="1148538"/>
            </a:xfrm>
            <a:custGeom>
              <a:rect b="b" l="l" r="r" t="t"/>
              <a:pathLst>
                <a:path extrusionOk="0" h="27338" w="1422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 rot="10800000">
              <a:off x="4737040" y="3427565"/>
              <a:ext cx="770971" cy="948600"/>
            </a:xfrm>
            <a:custGeom>
              <a:rect b="b" l="l" r="r" t="t"/>
              <a:pathLst>
                <a:path extrusionOk="0" h="22579" w="18351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 rot="10800000">
              <a:off x="4591050" y="3265505"/>
              <a:ext cx="791936" cy="252033"/>
            </a:xfrm>
            <a:custGeom>
              <a:rect b="b" l="l" r="r" t="t"/>
              <a:pathLst>
                <a:path extrusionOk="0" h="5999" w="1885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 rot="10800000">
              <a:off x="5179183" y="3209929"/>
              <a:ext cx="201576" cy="99528"/>
            </a:xfrm>
            <a:custGeom>
              <a:rect b="b" l="l" r="r" t="t"/>
              <a:pathLst>
                <a:path extrusionOk="0" h="2369" w="4798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 rot="10800000">
              <a:off x="5765060" y="3209927"/>
              <a:ext cx="629851" cy="147044"/>
            </a:xfrm>
            <a:custGeom>
              <a:rect b="b" l="l" r="r" t="t"/>
              <a:pathLst>
                <a:path extrusionOk="0" h="3500" w="14992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 rot="10800000">
              <a:off x="5660781" y="3311784"/>
              <a:ext cx="870667" cy="880876"/>
            </a:xfrm>
            <a:custGeom>
              <a:rect b="b" l="l" r="r" t="t"/>
              <a:pathLst>
                <a:path extrusionOk="0" h="20967" w="20724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1012950" y="3242119"/>
            <a:ext cx="32319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2" type="subTitle"/>
          </p:nvPr>
        </p:nvSpPr>
        <p:spPr>
          <a:xfrm>
            <a:off x="4914075" y="3242119"/>
            <a:ext cx="32277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3" type="subTitle"/>
          </p:nvPr>
        </p:nvSpPr>
        <p:spPr>
          <a:xfrm>
            <a:off x="1012950" y="2957700"/>
            <a:ext cx="3231900" cy="2256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4" type="subTitle"/>
          </p:nvPr>
        </p:nvSpPr>
        <p:spPr>
          <a:xfrm>
            <a:off x="4911975" y="2959144"/>
            <a:ext cx="3231900" cy="2256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7"/>
          <p:cNvSpPr/>
          <p:nvPr/>
        </p:nvSpPr>
        <p:spPr>
          <a:xfrm rot="10800000">
            <a:off x="-944925" y="310872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894284" y="-72186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7405954" y="3811955"/>
            <a:ext cx="2144039" cy="1838954"/>
            <a:chOff x="12349429" y="7174280"/>
            <a:chExt cx="2144039" cy="1838954"/>
          </a:xfrm>
        </p:grpSpPr>
        <p:sp>
          <p:nvSpPr>
            <p:cNvPr id="108" name="Google Shape;108;p17"/>
            <p:cNvSpPr/>
            <p:nvPr/>
          </p:nvSpPr>
          <p:spPr>
            <a:xfrm rot="-1800043">
              <a:off x="12934531" y="7251364"/>
              <a:ext cx="597440" cy="1148581"/>
            </a:xfrm>
            <a:custGeom>
              <a:rect b="b" l="l" r="r" t="t"/>
              <a:pathLst>
                <a:path extrusionOk="0" h="27338" w="1422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rot="-1800043">
              <a:off x="13329513" y="7303485"/>
              <a:ext cx="771000" cy="948636"/>
            </a:xfrm>
            <a:custGeom>
              <a:rect b="b" l="l" r="r" t="t"/>
              <a:pathLst>
                <a:path extrusionOk="0" h="22579" w="18351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1800043">
              <a:off x="13691545" y="8025989"/>
              <a:ext cx="791965" cy="252042"/>
            </a:xfrm>
            <a:custGeom>
              <a:rect b="b" l="l" r="r" t="t"/>
              <a:pathLst>
                <a:path extrusionOk="0" h="5999" w="1885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-1800043">
              <a:off x="13798936" y="8362895"/>
              <a:ext cx="201584" cy="99531"/>
            </a:xfrm>
            <a:custGeom>
              <a:rect b="b" l="l" r="r" t="t"/>
              <a:pathLst>
                <a:path extrusionOk="0" h="2369" w="4798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1800043">
              <a:off x="12880085" y="8718564"/>
              <a:ext cx="629875" cy="147049"/>
            </a:xfrm>
            <a:custGeom>
              <a:rect b="b" l="l" r="r" t="t"/>
              <a:pathLst>
                <a:path extrusionOk="0" h="3500" w="14992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 rot="-1800043">
              <a:off x="12511332" y="7953735"/>
              <a:ext cx="870700" cy="880909"/>
            </a:xfrm>
            <a:custGeom>
              <a:rect b="b" l="l" r="r" t="t"/>
              <a:pathLst>
                <a:path extrusionOk="0" h="20967" w="20724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-485775" y="-193323"/>
            <a:ext cx="1940398" cy="1465652"/>
            <a:chOff x="4610100" y="3321402"/>
            <a:chExt cx="1940398" cy="1465652"/>
          </a:xfrm>
        </p:grpSpPr>
        <p:sp>
          <p:nvSpPr>
            <p:cNvPr id="115" name="Google Shape;115;p17"/>
            <p:cNvSpPr/>
            <p:nvPr/>
          </p:nvSpPr>
          <p:spPr>
            <a:xfrm rot="10800000">
              <a:off x="5284009" y="3638517"/>
              <a:ext cx="597418" cy="1148538"/>
            </a:xfrm>
            <a:custGeom>
              <a:rect b="b" l="l" r="r" t="t"/>
              <a:pathLst>
                <a:path extrusionOk="0" h="27338" w="1422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 rot="10800000">
              <a:off x="4756090" y="3539040"/>
              <a:ext cx="770971" cy="948600"/>
            </a:xfrm>
            <a:custGeom>
              <a:rect b="b" l="l" r="r" t="t"/>
              <a:pathLst>
                <a:path extrusionOk="0" h="22579" w="18351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rot="10800000">
              <a:off x="4610100" y="3376980"/>
              <a:ext cx="791936" cy="252033"/>
            </a:xfrm>
            <a:custGeom>
              <a:rect b="b" l="l" r="r" t="t"/>
              <a:pathLst>
                <a:path extrusionOk="0" h="5999" w="1885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 rot="10800000">
              <a:off x="5198233" y="3321404"/>
              <a:ext cx="201576" cy="99528"/>
            </a:xfrm>
            <a:custGeom>
              <a:rect b="b" l="l" r="r" t="t"/>
              <a:pathLst>
                <a:path extrusionOk="0" h="2369" w="4798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 rot="10800000">
              <a:off x="5784110" y="3321402"/>
              <a:ext cx="629851" cy="147044"/>
            </a:xfrm>
            <a:custGeom>
              <a:rect b="b" l="l" r="r" t="t"/>
              <a:pathLst>
                <a:path extrusionOk="0" h="3500" w="14992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 rot="10800000">
              <a:off x="5679831" y="3423259"/>
              <a:ext cx="870667" cy="880876"/>
            </a:xfrm>
            <a:custGeom>
              <a:rect b="b" l="l" r="r" t="t"/>
              <a:pathLst>
                <a:path extrusionOk="0" h="20967" w="20724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7"/>
          <p:cNvSpPr/>
          <p:nvPr/>
        </p:nvSpPr>
        <p:spPr>
          <a:xfrm>
            <a:off x="987575" y="481985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34500" y="3939225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930475" y="2651100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68150" y="146237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13100" y="1517425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67100" y="2569500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12050" y="2624550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 rot="-5400000">
            <a:off x="8578513" y="3001613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 rot="-5400000">
            <a:off x="8520400" y="3059725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635125" y="3577675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8580075" y="363275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885925" y="231150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rot="-5400000">
            <a:off x="5636238" y="4667163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rot="-5400000">
            <a:off x="5581188" y="4722213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 rot="-5400000">
            <a:off x="4102075" y="4796975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-5400000">
            <a:off x="4046900" y="485190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-5400000">
            <a:off x="3198138" y="4891363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8"/>
          <p:cNvSpPr/>
          <p:nvPr/>
        </p:nvSpPr>
        <p:spPr>
          <a:xfrm>
            <a:off x="7894284" y="-72186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-263115" y="-349151"/>
            <a:ext cx="2188325" cy="2202925"/>
          </a:xfrm>
          <a:custGeom>
            <a:rect b="b" l="l" r="r" t="t"/>
            <a:pathLst>
              <a:path extrusionOk="0" h="88117" w="87533">
                <a:moveTo>
                  <a:pt x="6243" y="6662"/>
                </a:moveTo>
                <a:cubicBezTo>
                  <a:pt x="19388" y="-5784"/>
                  <a:pt x="73871" y="2789"/>
                  <a:pt x="84348" y="4757"/>
                </a:cubicBezTo>
                <a:cubicBezTo>
                  <a:pt x="94826" y="6726"/>
                  <a:pt x="75776" y="12822"/>
                  <a:pt x="69108" y="18473"/>
                </a:cubicBezTo>
                <a:cubicBezTo>
                  <a:pt x="62441" y="24125"/>
                  <a:pt x="50947" y="35745"/>
                  <a:pt x="44343" y="38666"/>
                </a:cubicBezTo>
                <a:cubicBezTo>
                  <a:pt x="37739" y="41587"/>
                  <a:pt x="33358" y="33904"/>
                  <a:pt x="29484" y="35999"/>
                </a:cubicBezTo>
                <a:cubicBezTo>
                  <a:pt x="25611" y="38095"/>
                  <a:pt x="24341" y="43302"/>
                  <a:pt x="21102" y="51239"/>
                </a:cubicBezTo>
                <a:cubicBezTo>
                  <a:pt x="17864" y="59177"/>
                  <a:pt x="12657" y="78925"/>
                  <a:pt x="10053" y="83624"/>
                </a:cubicBezTo>
                <a:cubicBezTo>
                  <a:pt x="7450" y="88323"/>
                  <a:pt x="6116" y="92260"/>
                  <a:pt x="5481" y="79433"/>
                </a:cubicBezTo>
                <a:cubicBezTo>
                  <a:pt x="4846" y="66606"/>
                  <a:pt x="-6901" y="19108"/>
                  <a:pt x="6243" y="66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42" name="Google Shape;142;p18"/>
          <p:cNvGrpSpPr/>
          <p:nvPr/>
        </p:nvGrpSpPr>
        <p:grpSpPr>
          <a:xfrm>
            <a:off x="7827604" y="3886205"/>
            <a:ext cx="2144039" cy="1838954"/>
            <a:chOff x="3846154" y="2162180"/>
            <a:chExt cx="2144039" cy="1838954"/>
          </a:xfrm>
        </p:grpSpPr>
        <p:sp>
          <p:nvSpPr>
            <p:cNvPr id="143" name="Google Shape;143;p18"/>
            <p:cNvSpPr/>
            <p:nvPr/>
          </p:nvSpPr>
          <p:spPr>
            <a:xfrm rot="-1800043">
              <a:off x="4431256" y="2239264"/>
              <a:ext cx="597440" cy="1148581"/>
            </a:xfrm>
            <a:custGeom>
              <a:rect b="b" l="l" r="r" t="t"/>
              <a:pathLst>
                <a:path extrusionOk="0" h="27338" w="1422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 rot="-1800043">
              <a:off x="4826238" y="2291385"/>
              <a:ext cx="771000" cy="948636"/>
            </a:xfrm>
            <a:custGeom>
              <a:rect b="b" l="l" r="r" t="t"/>
              <a:pathLst>
                <a:path extrusionOk="0" h="22579" w="18351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 rot="-1800043">
              <a:off x="5188270" y="3013889"/>
              <a:ext cx="791965" cy="252042"/>
            </a:xfrm>
            <a:custGeom>
              <a:rect b="b" l="l" r="r" t="t"/>
              <a:pathLst>
                <a:path extrusionOk="0" h="5999" w="1885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 rot="-1800043">
              <a:off x="5295661" y="3350795"/>
              <a:ext cx="201584" cy="99531"/>
            </a:xfrm>
            <a:custGeom>
              <a:rect b="b" l="l" r="r" t="t"/>
              <a:pathLst>
                <a:path extrusionOk="0" h="2369" w="4798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1800043">
              <a:off x="4376810" y="3706464"/>
              <a:ext cx="629875" cy="147049"/>
            </a:xfrm>
            <a:custGeom>
              <a:rect b="b" l="l" r="r" t="t"/>
              <a:pathLst>
                <a:path extrusionOk="0" h="3500" w="14992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 rot="-1800043">
              <a:off x="4008057" y="2941635"/>
              <a:ext cx="870700" cy="880909"/>
            </a:xfrm>
            <a:custGeom>
              <a:rect b="b" l="l" r="r" t="t"/>
              <a:pathLst>
                <a:path extrusionOk="0" h="20967" w="20724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>
            <a:off x="431825" y="444837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07350" y="2729550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603325" y="1441425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-5400000">
            <a:off x="2974950" y="4729225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rot="-5400000">
            <a:off x="2919775" y="478415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-5400000">
            <a:off x="6506563" y="4928513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-5400000">
            <a:off x="6450050" y="4982100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rot="-5400000">
            <a:off x="2071013" y="4976013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8669925" y="2707600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8614875" y="276267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8920725" y="144142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730950" y="1576388"/>
            <a:ext cx="1682100" cy="4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2574900" y="2312325"/>
            <a:ext cx="39942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3" name="Google Shape;163;p19"/>
          <p:cNvSpPr/>
          <p:nvPr/>
        </p:nvSpPr>
        <p:spPr>
          <a:xfrm flipH="1" rot="-5400000">
            <a:off x="-36091" y="2844011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6865559" y="-4761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rot="777622">
            <a:off x="364783" y="3936673"/>
            <a:ext cx="597421" cy="1148545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777622">
            <a:off x="663186" y="4329939"/>
            <a:ext cx="770976" cy="948606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777622">
            <a:off x="670319" y="5205958"/>
            <a:ext cx="791940" cy="252035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777622">
            <a:off x="650446" y="5344979"/>
            <a:ext cx="201577" cy="99528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rot="777622">
            <a:off x="-338004" y="5118663"/>
            <a:ext cx="629855" cy="147045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rot="777622">
            <a:off x="-369011" y="4291298"/>
            <a:ext cx="870672" cy="880881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 rot="-1589695">
            <a:off x="8198444" y="3950167"/>
            <a:ext cx="597416" cy="1148535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 rot="-1589695">
            <a:off x="8595454" y="4031836"/>
            <a:ext cx="770969" cy="948598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rot="-1589695">
            <a:off x="8933917" y="4776413"/>
            <a:ext cx="791934" cy="252032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 rot="-1589695">
            <a:off x="9025722" y="5101341"/>
            <a:ext cx="201575" cy="99527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-1589695">
            <a:off x="8084992" y="5413218"/>
            <a:ext cx="629850" cy="147043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 rot="-1589695">
            <a:off x="7741024" y="4633956"/>
            <a:ext cx="870665" cy="880874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1905275" y="77850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1847025" y="132900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784325" y="173225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729275" y="228275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3532350" y="484725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091975" y="37395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841175" y="1640125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786125" y="169520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131250" y="829775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6200" y="884825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519575" y="4989525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5464525" y="504750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6700125" y="4939025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127900" y="485547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3072850" y="4910525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5118800" y="4599425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8662225" y="113675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762000" y="2202675"/>
            <a:ext cx="7620000" cy="7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6" name="Google Shape;196;p20"/>
          <p:cNvSpPr/>
          <p:nvPr/>
        </p:nvSpPr>
        <p:spPr>
          <a:xfrm rot="10800000">
            <a:off x="-1266862" y="-2047880"/>
            <a:ext cx="4572037" cy="4070713"/>
          </a:xfrm>
          <a:custGeom>
            <a:rect b="b" l="l" r="r" t="t"/>
            <a:pathLst>
              <a:path extrusionOk="0" h="79689" w="89503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848313" y="2781295"/>
            <a:ext cx="4572037" cy="4070713"/>
          </a:xfrm>
          <a:custGeom>
            <a:rect b="b" l="l" r="r" t="t"/>
            <a:pathLst>
              <a:path extrusionOk="0" h="79689" w="89503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 rot="10751924">
            <a:off x="491496" y="233963"/>
            <a:ext cx="597405" cy="1148513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 rot="10751924">
            <a:off x="-39183" y="140692"/>
            <a:ext cx="770955" cy="948580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 rot="10751924">
            <a:off x="-192349" y="-19429"/>
            <a:ext cx="791919" cy="252028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 rot="10751924">
            <a:off x="393887" y="-79092"/>
            <a:ext cx="201572" cy="99525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 rot="10751924">
            <a:off x="980029" y="-90345"/>
            <a:ext cx="629838" cy="147041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 rot="10751924">
            <a:off x="882360" y="11247"/>
            <a:ext cx="870649" cy="880857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 rot="-705797">
            <a:off x="7945450" y="3815646"/>
            <a:ext cx="597415" cy="1148533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rot="-705797">
            <a:off x="8331211" y="4020938"/>
            <a:ext cx="770968" cy="948596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 rot="-705797">
            <a:off x="8557430" y="4841222"/>
            <a:ext cx="791932" cy="252032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 rot="-705797">
            <a:off x="8592684" y="5106259"/>
            <a:ext cx="201575" cy="99527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rot="-705797">
            <a:off x="7590490" y="5222338"/>
            <a:ext cx="629849" cy="147043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rot="-705797">
            <a:off x="7358727" y="4399781"/>
            <a:ext cx="870664" cy="880873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841175" y="4446925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786125" y="450200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156100" y="2529450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101050" y="2584500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55050" y="3636575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0" y="3691625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3556825" y="501035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2678925" y="4732625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2623875" y="4787675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391675" y="370050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333425" y="425100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9018750" y="776925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8034175" y="-3500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7979125" y="5447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3956925" y="403200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6578375" y="66615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2375600" y="63600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5112725" y="1781175"/>
            <a:ext cx="30231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5112725" y="2488400"/>
            <a:ext cx="33306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flipH="1">
            <a:off x="-37" y="1093245"/>
            <a:ext cx="4572037" cy="4070713"/>
          </a:xfrm>
          <a:custGeom>
            <a:rect b="b" l="l" r="r" t="t"/>
            <a:pathLst>
              <a:path extrusionOk="0" h="79689" w="89503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 flipH="1">
            <a:off x="6921175" y="0"/>
            <a:ext cx="2241875" cy="1017458"/>
          </a:xfrm>
          <a:custGeom>
            <a:rect b="b" l="l" r="r" t="t"/>
            <a:pathLst>
              <a:path extrusionOk="0" h="21828" w="48096">
                <a:moveTo>
                  <a:pt x="1" y="0"/>
                </a:moveTo>
                <a:lnTo>
                  <a:pt x="1" y="16562"/>
                </a:lnTo>
                <a:cubicBezTo>
                  <a:pt x="659" y="16562"/>
                  <a:pt x="1370" y="16672"/>
                  <a:pt x="2028" y="16782"/>
                </a:cubicBezTo>
                <a:cubicBezTo>
                  <a:pt x="7130" y="17716"/>
                  <a:pt x="11737" y="20292"/>
                  <a:pt x="16725" y="21388"/>
                </a:cubicBezTo>
                <a:cubicBezTo>
                  <a:pt x="17932" y="21665"/>
                  <a:pt x="19248" y="21827"/>
                  <a:pt x="20512" y="21827"/>
                </a:cubicBezTo>
                <a:cubicBezTo>
                  <a:pt x="24513" y="21827"/>
                  <a:pt x="28519" y="20401"/>
                  <a:pt x="30436" y="17058"/>
                </a:cubicBezTo>
                <a:cubicBezTo>
                  <a:pt x="32081" y="14097"/>
                  <a:pt x="31700" y="10310"/>
                  <a:pt x="33617" y="7516"/>
                </a:cubicBezTo>
                <a:cubicBezTo>
                  <a:pt x="36688" y="3071"/>
                  <a:pt x="43708" y="3567"/>
                  <a:pt x="47933" y="167"/>
                </a:cubicBezTo>
                <a:lnTo>
                  <a:pt x="480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rot="-424532">
            <a:off x="8202844" y="3810527"/>
            <a:ext cx="597417" cy="1148536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 rot="-424532">
            <a:off x="8578424" y="4054072"/>
            <a:ext cx="770970" cy="948599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rot="-424532">
            <a:off x="8765305" y="4892114"/>
            <a:ext cx="791935" cy="252033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rot="-424532">
            <a:off x="8786007" y="5135277"/>
            <a:ext cx="201576" cy="99527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rot="-424532">
            <a:off x="7775023" y="5186517"/>
            <a:ext cx="629851" cy="147044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rot="-424532">
            <a:off x="7580843" y="4356392"/>
            <a:ext cx="870666" cy="880875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/>
          <p:nvPr/>
        </p:nvSpPr>
        <p:spPr>
          <a:xfrm>
            <a:off x="5217501" y="2863475"/>
            <a:ext cx="3926670" cy="2280091"/>
          </a:xfrm>
          <a:custGeom>
            <a:rect b="b" l="l" r="r" t="t"/>
            <a:pathLst>
              <a:path extrusionOk="0" h="41655" w="58699">
                <a:moveTo>
                  <a:pt x="18962" y="1"/>
                </a:moveTo>
                <a:cubicBezTo>
                  <a:pt x="16056" y="1"/>
                  <a:pt x="13187" y="382"/>
                  <a:pt x="10472" y="1368"/>
                </a:cubicBezTo>
                <a:cubicBezTo>
                  <a:pt x="4850" y="3462"/>
                  <a:pt x="0" y="8643"/>
                  <a:pt x="0" y="14648"/>
                </a:cubicBezTo>
                <a:cubicBezTo>
                  <a:pt x="57" y="18453"/>
                  <a:pt x="1874" y="21923"/>
                  <a:pt x="4026" y="25067"/>
                </a:cubicBezTo>
                <a:cubicBezTo>
                  <a:pt x="6173" y="28154"/>
                  <a:pt x="8708" y="31020"/>
                  <a:pt x="10361" y="34379"/>
                </a:cubicBezTo>
                <a:cubicBezTo>
                  <a:pt x="11464" y="36641"/>
                  <a:pt x="12125" y="39119"/>
                  <a:pt x="12403" y="41654"/>
                </a:cubicBezTo>
                <a:lnTo>
                  <a:pt x="58699" y="41654"/>
                </a:lnTo>
                <a:lnTo>
                  <a:pt x="58699" y="2964"/>
                </a:lnTo>
                <a:cubicBezTo>
                  <a:pt x="55309" y="3958"/>
                  <a:pt x="51809" y="4472"/>
                  <a:pt x="48289" y="4472"/>
                </a:cubicBezTo>
                <a:cubicBezTo>
                  <a:pt x="47515" y="4472"/>
                  <a:pt x="46740" y="4447"/>
                  <a:pt x="45965" y="4397"/>
                </a:cubicBezTo>
                <a:cubicBezTo>
                  <a:pt x="39960" y="4013"/>
                  <a:pt x="34171" y="2250"/>
                  <a:pt x="28276" y="1037"/>
                </a:cubicBezTo>
                <a:cubicBezTo>
                  <a:pt x="25226" y="438"/>
                  <a:pt x="22073" y="1"/>
                  <a:pt x="189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 txBox="1"/>
          <p:nvPr>
            <p:ph type="title"/>
          </p:nvPr>
        </p:nvSpPr>
        <p:spPr>
          <a:xfrm>
            <a:off x="5154177" y="3395825"/>
            <a:ext cx="32766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i="0"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enchNine"/>
              <a:buNone/>
              <a:defRPr sz="1300">
                <a:solidFill>
                  <a:srgbClr val="FFFFF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enchNine"/>
              <a:buNone/>
              <a:defRPr sz="1300">
                <a:solidFill>
                  <a:srgbClr val="FFFFF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enchNine"/>
              <a:buNone/>
              <a:defRPr sz="1300">
                <a:solidFill>
                  <a:srgbClr val="FFFFF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enchNine"/>
              <a:buNone/>
              <a:defRPr sz="1300">
                <a:solidFill>
                  <a:srgbClr val="FFFFF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enchNine"/>
              <a:buNone/>
              <a:defRPr sz="1300">
                <a:solidFill>
                  <a:srgbClr val="FFFFF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enchNine"/>
              <a:buNone/>
              <a:defRPr sz="1300">
                <a:solidFill>
                  <a:srgbClr val="FFFFF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enchNine"/>
              <a:buNone/>
              <a:defRPr sz="1300">
                <a:solidFill>
                  <a:srgbClr val="FFFFF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BenchNine"/>
              <a:buNone/>
              <a:defRPr sz="1300">
                <a:solidFill>
                  <a:srgbClr val="FFFFF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/>
          <p:nvPr/>
        </p:nvSpPr>
        <p:spPr>
          <a:xfrm rot="10800000">
            <a:off x="-1781212" y="-1428755"/>
            <a:ext cx="4572037" cy="4070713"/>
          </a:xfrm>
          <a:custGeom>
            <a:rect b="b" l="l" r="r" t="t"/>
            <a:pathLst>
              <a:path extrusionOk="0" h="79689" w="89503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6524588" y="2066920"/>
            <a:ext cx="4572037" cy="4070713"/>
          </a:xfrm>
          <a:custGeom>
            <a:rect b="b" l="l" r="r" t="t"/>
            <a:pathLst>
              <a:path extrusionOk="0" h="79689" w="89503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>
            <p:ph hasCustomPrompt="1" type="title"/>
          </p:nvPr>
        </p:nvSpPr>
        <p:spPr>
          <a:xfrm>
            <a:off x="713250" y="2048875"/>
            <a:ext cx="77175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2209825" y="2952750"/>
            <a:ext cx="50292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23"/>
          <p:cNvSpPr/>
          <p:nvPr/>
        </p:nvSpPr>
        <p:spPr>
          <a:xfrm rot="-10772793">
            <a:off x="596931" y="250419"/>
            <a:ext cx="597436" cy="1148574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 rot="-10772793">
            <a:off x="70585" y="147479"/>
            <a:ext cx="770996" cy="948630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 rot="-10772793">
            <a:off x="-71401" y="-15609"/>
            <a:ext cx="791960" cy="252041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 rot="-10772793">
            <a:off x="517775" y="-68858"/>
            <a:ext cx="201582" cy="99531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 rot="-10772793">
            <a:off x="1103428" y="-62577"/>
            <a:ext cx="629871" cy="147048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rot="-10772793">
            <a:off x="995469" y="39363"/>
            <a:ext cx="870694" cy="880904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-9595369">
            <a:off x="7869561" y="324935"/>
            <a:ext cx="597426" cy="1148554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-9595369">
            <a:off x="7436904" y="86149"/>
            <a:ext cx="770982" cy="948614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-9595369">
            <a:off x="7474321" y="-91410"/>
            <a:ext cx="791947" cy="252037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-9595369">
            <a:off x="8089909" y="-38407"/>
            <a:ext cx="201579" cy="99529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 rot="-9595369">
            <a:off x="8619018" y="234758"/>
            <a:ext cx="629860" cy="147046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 rot="-9595369">
            <a:off x="8352855" y="313657"/>
            <a:ext cx="870679" cy="880889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7238475" y="3792600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7180225" y="3847650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3556825" y="491155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8012125" y="4954775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7957075" y="5009825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8865550" y="4199475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841175" y="4500525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786125" y="455560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7880975" y="3419050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7825925" y="347702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9061525" y="2911350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232300" y="2583050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177250" y="2638100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131250" y="3690175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76200" y="3745225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1091975" y="323435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7480200" y="2571750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able of contents">
  <p:cSld name="CUSTOM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26"/>
          <p:cNvSpPr txBox="1"/>
          <p:nvPr>
            <p:ph idx="1" type="subTitle"/>
          </p:nvPr>
        </p:nvSpPr>
        <p:spPr>
          <a:xfrm>
            <a:off x="1436077" y="1690688"/>
            <a:ext cx="22860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80" name="Google Shape;280;p26"/>
          <p:cNvSpPr txBox="1"/>
          <p:nvPr>
            <p:ph idx="2" type="subTitle"/>
          </p:nvPr>
        </p:nvSpPr>
        <p:spPr>
          <a:xfrm>
            <a:off x="1436077" y="1985963"/>
            <a:ext cx="23715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1" name="Google Shape;281;p26"/>
          <p:cNvSpPr txBox="1"/>
          <p:nvPr>
            <p:ph idx="3" type="subTitle"/>
          </p:nvPr>
        </p:nvSpPr>
        <p:spPr>
          <a:xfrm>
            <a:off x="5341327" y="1690688"/>
            <a:ext cx="22860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82" name="Google Shape;282;p26"/>
          <p:cNvSpPr txBox="1"/>
          <p:nvPr>
            <p:ph idx="4" type="subTitle"/>
          </p:nvPr>
        </p:nvSpPr>
        <p:spPr>
          <a:xfrm>
            <a:off x="5341327" y="1985963"/>
            <a:ext cx="23715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3" name="Google Shape;283;p26"/>
          <p:cNvSpPr txBox="1"/>
          <p:nvPr>
            <p:ph idx="5" type="subTitle"/>
          </p:nvPr>
        </p:nvSpPr>
        <p:spPr>
          <a:xfrm>
            <a:off x="1436077" y="3555206"/>
            <a:ext cx="22860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84" name="Google Shape;284;p26"/>
          <p:cNvSpPr txBox="1"/>
          <p:nvPr>
            <p:ph idx="6" type="subTitle"/>
          </p:nvPr>
        </p:nvSpPr>
        <p:spPr>
          <a:xfrm>
            <a:off x="1436077" y="3838706"/>
            <a:ext cx="2371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5" name="Google Shape;285;p26"/>
          <p:cNvSpPr txBox="1"/>
          <p:nvPr>
            <p:ph idx="7" type="subTitle"/>
          </p:nvPr>
        </p:nvSpPr>
        <p:spPr>
          <a:xfrm>
            <a:off x="5341327" y="3555206"/>
            <a:ext cx="22860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86" name="Google Shape;286;p26"/>
          <p:cNvSpPr txBox="1"/>
          <p:nvPr>
            <p:ph idx="8" type="subTitle"/>
          </p:nvPr>
        </p:nvSpPr>
        <p:spPr>
          <a:xfrm>
            <a:off x="5341327" y="3838706"/>
            <a:ext cx="2371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7" name="Google Shape;287;p26"/>
          <p:cNvSpPr txBox="1"/>
          <p:nvPr>
            <p:ph hasCustomPrompt="1" idx="9" type="title"/>
          </p:nvPr>
        </p:nvSpPr>
        <p:spPr>
          <a:xfrm>
            <a:off x="1436077" y="1316831"/>
            <a:ext cx="544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26"/>
          <p:cNvSpPr txBox="1"/>
          <p:nvPr>
            <p:ph hasCustomPrompt="1" idx="13" type="title"/>
          </p:nvPr>
        </p:nvSpPr>
        <p:spPr>
          <a:xfrm>
            <a:off x="5341327" y="1316831"/>
            <a:ext cx="544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6"/>
          <p:cNvSpPr txBox="1"/>
          <p:nvPr>
            <p:ph hasCustomPrompt="1" idx="14" type="title"/>
          </p:nvPr>
        </p:nvSpPr>
        <p:spPr>
          <a:xfrm>
            <a:off x="1436077" y="3183731"/>
            <a:ext cx="548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26"/>
          <p:cNvSpPr txBox="1"/>
          <p:nvPr>
            <p:ph hasCustomPrompt="1" idx="15" type="title"/>
          </p:nvPr>
        </p:nvSpPr>
        <p:spPr>
          <a:xfrm>
            <a:off x="5341327" y="3183731"/>
            <a:ext cx="548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26"/>
          <p:cNvSpPr/>
          <p:nvPr/>
        </p:nvSpPr>
        <p:spPr>
          <a:xfrm>
            <a:off x="8162934" y="-4701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 flipH="1">
            <a:off x="-1059216" y="-65886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-760450" y="3677852"/>
            <a:ext cx="1940398" cy="1465652"/>
            <a:chOff x="4335425" y="7192577"/>
            <a:chExt cx="1940398" cy="1465652"/>
          </a:xfrm>
        </p:grpSpPr>
        <p:sp>
          <p:nvSpPr>
            <p:cNvPr id="294" name="Google Shape;294;p26"/>
            <p:cNvSpPr/>
            <p:nvPr/>
          </p:nvSpPr>
          <p:spPr>
            <a:xfrm>
              <a:off x="5004497" y="7192577"/>
              <a:ext cx="597418" cy="1148538"/>
            </a:xfrm>
            <a:custGeom>
              <a:rect b="b" l="l" r="r" t="t"/>
              <a:pathLst>
                <a:path extrusionOk="0" h="27338" w="1422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5358862" y="7491992"/>
              <a:ext cx="770971" cy="948600"/>
            </a:xfrm>
            <a:custGeom>
              <a:rect b="b" l="l" r="r" t="t"/>
              <a:pathLst>
                <a:path extrusionOk="0" h="22579" w="18351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5483887" y="8350618"/>
              <a:ext cx="791936" cy="252033"/>
            </a:xfrm>
            <a:custGeom>
              <a:rect b="b" l="l" r="r" t="t"/>
              <a:pathLst>
                <a:path extrusionOk="0" h="5999" w="1885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5486114" y="8558700"/>
              <a:ext cx="201576" cy="99528"/>
            </a:xfrm>
            <a:custGeom>
              <a:rect b="b" l="l" r="r" t="t"/>
              <a:pathLst>
                <a:path extrusionOk="0" h="2369" w="4798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471962" y="8511186"/>
              <a:ext cx="629851" cy="147044"/>
            </a:xfrm>
            <a:custGeom>
              <a:rect b="b" l="l" r="r" t="t"/>
              <a:pathLst>
                <a:path extrusionOk="0" h="3500" w="14992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335425" y="7675497"/>
              <a:ext cx="870667" cy="880876"/>
            </a:xfrm>
            <a:custGeom>
              <a:rect b="b" l="l" r="r" t="t"/>
              <a:pathLst>
                <a:path extrusionOk="0" h="20967" w="20724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7953375" y="-47023"/>
            <a:ext cx="1940398" cy="1465652"/>
            <a:chOff x="3363875" y="7677752"/>
            <a:chExt cx="1940398" cy="1465652"/>
          </a:xfrm>
        </p:grpSpPr>
        <p:sp>
          <p:nvSpPr>
            <p:cNvPr id="301" name="Google Shape;301;p26"/>
            <p:cNvSpPr/>
            <p:nvPr/>
          </p:nvSpPr>
          <p:spPr>
            <a:xfrm rot="10800000">
              <a:off x="4037784" y="7994867"/>
              <a:ext cx="597418" cy="1148538"/>
            </a:xfrm>
            <a:custGeom>
              <a:rect b="b" l="l" r="r" t="t"/>
              <a:pathLst>
                <a:path extrusionOk="0" h="27338" w="1422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 rot="10800000">
              <a:off x="3509865" y="7895390"/>
              <a:ext cx="770971" cy="948600"/>
            </a:xfrm>
            <a:custGeom>
              <a:rect b="b" l="l" r="r" t="t"/>
              <a:pathLst>
                <a:path extrusionOk="0" h="22579" w="18351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 rot="10800000">
              <a:off x="3363875" y="7733330"/>
              <a:ext cx="791936" cy="252033"/>
            </a:xfrm>
            <a:custGeom>
              <a:rect b="b" l="l" r="r" t="t"/>
              <a:pathLst>
                <a:path extrusionOk="0" h="5999" w="1885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 rot="10800000">
              <a:off x="3952008" y="7677754"/>
              <a:ext cx="201576" cy="99528"/>
            </a:xfrm>
            <a:custGeom>
              <a:rect b="b" l="l" r="r" t="t"/>
              <a:pathLst>
                <a:path extrusionOk="0" h="2369" w="4798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 rot="10800000">
              <a:off x="4537885" y="7677752"/>
              <a:ext cx="629851" cy="147044"/>
            </a:xfrm>
            <a:custGeom>
              <a:rect b="b" l="l" r="r" t="t"/>
              <a:pathLst>
                <a:path extrusionOk="0" h="3500" w="14992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 rot="10800000">
              <a:off x="4433606" y="7779609"/>
              <a:ext cx="870667" cy="880876"/>
            </a:xfrm>
            <a:custGeom>
              <a:rect b="b" l="l" r="r" t="t"/>
              <a:pathLst>
                <a:path extrusionOk="0" h="20967" w="20724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6"/>
          <p:cNvSpPr/>
          <p:nvPr/>
        </p:nvSpPr>
        <p:spPr>
          <a:xfrm>
            <a:off x="399400" y="2797575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344350" y="2852625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451525" y="1968875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68250" y="1261850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13200" y="131982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647500" y="680750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8483125" y="254412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8424875" y="2599175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8485825" y="4106400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8430775" y="416147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8736625" y="284022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8724850" y="1323275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 rot="-5400000">
            <a:off x="3553288" y="122788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 rot="-5400000">
            <a:off x="3496650" y="179425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 rot="-5400000">
            <a:off x="4658713" y="225288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 rot="-5400000">
            <a:off x="4602200" y="278875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6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idx="1" type="subTitle"/>
          </p:nvPr>
        </p:nvSpPr>
        <p:spPr>
          <a:xfrm>
            <a:off x="713225" y="1366200"/>
            <a:ext cx="44016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5" name="Google Shape;325;p27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27"/>
          <p:cNvSpPr/>
          <p:nvPr/>
        </p:nvSpPr>
        <p:spPr>
          <a:xfrm rot="-10326167">
            <a:off x="-60313" y="109"/>
            <a:ext cx="597431" cy="1148564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 rot="-10326167">
            <a:off x="-556645" y="-158087"/>
            <a:ext cx="770989" cy="948622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 rot="-10326167">
            <a:off x="378421" y="-138668"/>
            <a:ext cx="870687" cy="880896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idx="1" type="subTitle"/>
          </p:nvPr>
        </p:nvSpPr>
        <p:spPr>
          <a:xfrm>
            <a:off x="4197000" y="1694647"/>
            <a:ext cx="4227000" cy="20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8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28"/>
          <p:cNvSpPr/>
          <p:nvPr/>
        </p:nvSpPr>
        <p:spPr>
          <a:xfrm>
            <a:off x="7894284" y="-72186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28"/>
          <p:cNvGrpSpPr/>
          <p:nvPr/>
        </p:nvGrpSpPr>
        <p:grpSpPr>
          <a:xfrm>
            <a:off x="0" y="2"/>
            <a:ext cx="1940398" cy="1465652"/>
            <a:chOff x="5095875" y="3514727"/>
            <a:chExt cx="1940398" cy="1465652"/>
          </a:xfrm>
        </p:grpSpPr>
        <p:sp>
          <p:nvSpPr>
            <p:cNvPr id="334" name="Google Shape;334;p28"/>
            <p:cNvSpPr/>
            <p:nvPr/>
          </p:nvSpPr>
          <p:spPr>
            <a:xfrm rot="10800000">
              <a:off x="5769784" y="3831842"/>
              <a:ext cx="597418" cy="1148538"/>
            </a:xfrm>
            <a:custGeom>
              <a:rect b="b" l="l" r="r" t="t"/>
              <a:pathLst>
                <a:path extrusionOk="0" h="27338" w="1422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 rot="10800000">
              <a:off x="5241865" y="3732365"/>
              <a:ext cx="770971" cy="948600"/>
            </a:xfrm>
            <a:custGeom>
              <a:rect b="b" l="l" r="r" t="t"/>
              <a:pathLst>
                <a:path extrusionOk="0" h="22579" w="18351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 rot="10800000">
              <a:off x="5095875" y="3570305"/>
              <a:ext cx="791936" cy="252033"/>
            </a:xfrm>
            <a:custGeom>
              <a:rect b="b" l="l" r="r" t="t"/>
              <a:pathLst>
                <a:path extrusionOk="0" h="5999" w="1885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 rot="10800000">
              <a:off x="5684008" y="3514729"/>
              <a:ext cx="201576" cy="99528"/>
            </a:xfrm>
            <a:custGeom>
              <a:rect b="b" l="l" r="r" t="t"/>
              <a:pathLst>
                <a:path extrusionOk="0" h="2369" w="4798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 rot="10800000">
              <a:off x="6269885" y="3514727"/>
              <a:ext cx="629851" cy="147044"/>
            </a:xfrm>
            <a:custGeom>
              <a:rect b="b" l="l" r="r" t="t"/>
              <a:pathLst>
                <a:path extrusionOk="0" h="3500" w="14992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 rot="10800000">
              <a:off x="6165606" y="3616584"/>
              <a:ext cx="870667" cy="880876"/>
            </a:xfrm>
            <a:custGeom>
              <a:rect b="b" l="l" r="r" t="t"/>
              <a:pathLst>
                <a:path extrusionOk="0" h="20967" w="20724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/>
          <p:nvPr/>
        </p:nvSpPr>
        <p:spPr>
          <a:xfrm flipH="1" rot="10800000">
            <a:off x="7646982" y="3617154"/>
            <a:ext cx="1567578" cy="1608622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 flipH="1" rot="-5400000">
            <a:off x="-8768" y="3582491"/>
            <a:ext cx="1567578" cy="1608622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 txBox="1"/>
          <p:nvPr>
            <p:ph idx="1" type="subTitle"/>
          </p:nvPr>
        </p:nvSpPr>
        <p:spPr>
          <a:xfrm>
            <a:off x="851923" y="2019263"/>
            <a:ext cx="22860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344" name="Google Shape;344;p29"/>
          <p:cNvSpPr txBox="1"/>
          <p:nvPr>
            <p:ph idx="2" type="subTitle"/>
          </p:nvPr>
        </p:nvSpPr>
        <p:spPr>
          <a:xfrm>
            <a:off x="1315423" y="1700724"/>
            <a:ext cx="135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45" name="Google Shape;345;p29"/>
          <p:cNvSpPr txBox="1"/>
          <p:nvPr>
            <p:ph idx="3" type="subTitle"/>
          </p:nvPr>
        </p:nvSpPr>
        <p:spPr>
          <a:xfrm>
            <a:off x="3885750" y="1700724"/>
            <a:ext cx="1372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46" name="Google Shape;346;p29"/>
          <p:cNvSpPr txBox="1"/>
          <p:nvPr>
            <p:ph idx="4" type="subTitle"/>
          </p:nvPr>
        </p:nvSpPr>
        <p:spPr>
          <a:xfrm>
            <a:off x="3429000" y="2019263"/>
            <a:ext cx="22860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29"/>
          <p:cNvSpPr txBox="1"/>
          <p:nvPr>
            <p:ph idx="5" type="subTitle"/>
          </p:nvPr>
        </p:nvSpPr>
        <p:spPr>
          <a:xfrm>
            <a:off x="6463111" y="1700724"/>
            <a:ext cx="1372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48" name="Google Shape;348;p29"/>
          <p:cNvSpPr txBox="1"/>
          <p:nvPr>
            <p:ph idx="6" type="subTitle"/>
          </p:nvPr>
        </p:nvSpPr>
        <p:spPr>
          <a:xfrm>
            <a:off x="6006361" y="2019263"/>
            <a:ext cx="22860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29"/>
          <p:cNvSpPr txBox="1"/>
          <p:nvPr>
            <p:ph idx="7" type="subTitle"/>
          </p:nvPr>
        </p:nvSpPr>
        <p:spPr>
          <a:xfrm>
            <a:off x="851923" y="3440198"/>
            <a:ext cx="22860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29"/>
          <p:cNvSpPr txBox="1"/>
          <p:nvPr>
            <p:ph idx="8" type="subTitle"/>
          </p:nvPr>
        </p:nvSpPr>
        <p:spPr>
          <a:xfrm>
            <a:off x="1315273" y="3121663"/>
            <a:ext cx="13593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1" name="Google Shape;351;p29"/>
          <p:cNvSpPr txBox="1"/>
          <p:nvPr>
            <p:ph idx="9" type="subTitle"/>
          </p:nvPr>
        </p:nvSpPr>
        <p:spPr>
          <a:xfrm>
            <a:off x="3885600" y="3121663"/>
            <a:ext cx="13728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2" name="Google Shape;352;p29"/>
          <p:cNvSpPr txBox="1"/>
          <p:nvPr>
            <p:ph idx="13" type="subTitle"/>
          </p:nvPr>
        </p:nvSpPr>
        <p:spPr>
          <a:xfrm>
            <a:off x="3429000" y="3440198"/>
            <a:ext cx="22860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29"/>
          <p:cNvSpPr txBox="1"/>
          <p:nvPr>
            <p:ph idx="14" type="subTitle"/>
          </p:nvPr>
        </p:nvSpPr>
        <p:spPr>
          <a:xfrm>
            <a:off x="6462961" y="3121663"/>
            <a:ext cx="13728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54" name="Google Shape;354;p29"/>
          <p:cNvSpPr txBox="1"/>
          <p:nvPr>
            <p:ph idx="15" type="subTitle"/>
          </p:nvPr>
        </p:nvSpPr>
        <p:spPr>
          <a:xfrm>
            <a:off x="6006361" y="3440198"/>
            <a:ext cx="22860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29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29"/>
          <p:cNvSpPr/>
          <p:nvPr/>
        </p:nvSpPr>
        <p:spPr>
          <a:xfrm rot="-10022378">
            <a:off x="8093761" y="79255"/>
            <a:ext cx="597421" cy="1148545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 rot="-10022378">
            <a:off x="7621803" y="-114073"/>
            <a:ext cx="770976" cy="948606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 rot="-10022378">
            <a:off x="7593707" y="-293520"/>
            <a:ext cx="791940" cy="252035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 rot="-10022378">
            <a:off x="8203943" y="-280035"/>
            <a:ext cx="201577" cy="99528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 rot="-10022378">
            <a:off x="8764114" y="-101236"/>
            <a:ext cx="629855" cy="147045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 rot="-10022378">
            <a:off x="8554305" y="-7708"/>
            <a:ext cx="870672" cy="880881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 rot="10600030">
            <a:off x="309127" y="138971"/>
            <a:ext cx="597433" cy="1148567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 rot="10600030">
            <a:off x="-229641" y="65477"/>
            <a:ext cx="770991" cy="948624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 rot="10600030">
            <a:off x="-405059" y="-87826"/>
            <a:ext cx="791956" cy="252039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 rot="10600030">
            <a:off x="174933" y="-160207"/>
            <a:ext cx="201581" cy="99530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 rot="10600030">
            <a:off x="760827" y="-206745"/>
            <a:ext cx="629867" cy="147047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10600030">
            <a:off x="683755" y="-106635"/>
            <a:ext cx="870689" cy="880898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 rot="-5400000">
            <a:off x="3485638" y="97213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 rot="-5400000">
            <a:off x="3429000" y="153850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 rot="-5400000">
            <a:off x="4591063" y="199713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 rot="-5400000">
            <a:off x="4534550" y="253300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 rot="5400000">
            <a:off x="3485638" y="4667963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 rot="5400000">
            <a:off x="3430450" y="4722875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 rot="5400000">
            <a:off x="4704888" y="4966338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31825" y="444837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07350" y="2729550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603325" y="1441425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8593725" y="3588850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8538675" y="364392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8844525" y="232267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/>
          <p:nvPr/>
        </p:nvSpPr>
        <p:spPr>
          <a:xfrm flipH="1" rot="10800000">
            <a:off x="7607207" y="3706629"/>
            <a:ext cx="1567578" cy="1608622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 flipH="1">
            <a:off x="-6" y="4"/>
            <a:ext cx="1567578" cy="1608622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 txBox="1"/>
          <p:nvPr>
            <p:ph idx="1" type="subTitle"/>
          </p:nvPr>
        </p:nvSpPr>
        <p:spPr>
          <a:xfrm>
            <a:off x="987725" y="2977125"/>
            <a:ext cx="20235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85" name="Google Shape;385;p30"/>
          <p:cNvSpPr txBox="1"/>
          <p:nvPr>
            <p:ph idx="2" type="subTitle"/>
          </p:nvPr>
        </p:nvSpPr>
        <p:spPr>
          <a:xfrm>
            <a:off x="1010825" y="3389081"/>
            <a:ext cx="1977300" cy="6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6" name="Google Shape;386;p30"/>
          <p:cNvSpPr txBox="1"/>
          <p:nvPr>
            <p:ph idx="3" type="subTitle"/>
          </p:nvPr>
        </p:nvSpPr>
        <p:spPr>
          <a:xfrm>
            <a:off x="3492892" y="2977125"/>
            <a:ext cx="21582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87" name="Google Shape;387;p30"/>
          <p:cNvSpPr txBox="1"/>
          <p:nvPr>
            <p:ph idx="4" type="subTitle"/>
          </p:nvPr>
        </p:nvSpPr>
        <p:spPr>
          <a:xfrm>
            <a:off x="3511642" y="3389081"/>
            <a:ext cx="2120700" cy="6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8" name="Google Shape;388;p30"/>
          <p:cNvSpPr txBox="1"/>
          <p:nvPr>
            <p:ph idx="5" type="subTitle"/>
          </p:nvPr>
        </p:nvSpPr>
        <p:spPr>
          <a:xfrm>
            <a:off x="6132758" y="2977125"/>
            <a:ext cx="20235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389" name="Google Shape;389;p30"/>
          <p:cNvSpPr txBox="1"/>
          <p:nvPr>
            <p:ph idx="6" type="subTitle"/>
          </p:nvPr>
        </p:nvSpPr>
        <p:spPr>
          <a:xfrm>
            <a:off x="6155858" y="3389081"/>
            <a:ext cx="1977300" cy="6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30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1" name="Google Shape;391;p30"/>
          <p:cNvSpPr/>
          <p:nvPr/>
        </p:nvSpPr>
        <p:spPr>
          <a:xfrm rot="777622">
            <a:off x="364783" y="3936673"/>
            <a:ext cx="597421" cy="1148545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 rot="777622">
            <a:off x="663186" y="4329939"/>
            <a:ext cx="770976" cy="948606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 rot="777622">
            <a:off x="670319" y="5205958"/>
            <a:ext cx="791940" cy="252035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 rot="777622">
            <a:off x="650446" y="5344979"/>
            <a:ext cx="201577" cy="99528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 rot="777622">
            <a:off x="-338004" y="5118663"/>
            <a:ext cx="629855" cy="147045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 rot="777622">
            <a:off x="-369011" y="4291298"/>
            <a:ext cx="870672" cy="880881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 rot="-9874861">
            <a:off x="8199463" y="-130140"/>
            <a:ext cx="597412" cy="1148528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 rot="-9874861">
            <a:off x="7740450" y="-339728"/>
            <a:ext cx="770965" cy="948592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 rot="-9874861">
            <a:off x="7735023" y="-519453"/>
            <a:ext cx="791929" cy="252031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 rot="-9874861">
            <a:off x="8347656" y="-492398"/>
            <a:ext cx="201574" cy="99527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 rot="-9874861">
            <a:off x="8898427" y="-280553"/>
            <a:ext cx="629846" cy="147042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 rot="-9874861">
            <a:off x="8668937" y="-191274"/>
            <a:ext cx="870659" cy="880868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279425" y="414357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407350" y="2729550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603325" y="1441425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 rot="-5400000">
            <a:off x="35488" y="400775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 rot="-5400000">
            <a:off x="1312988" y="644100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 rot="-5400000">
            <a:off x="1254875" y="702213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 rot="-5400000">
            <a:off x="939425" y="1588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 rot="-5400000">
            <a:off x="884250" y="56513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2097100" y="4646563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2042050" y="4701613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 rot="5400000">
            <a:off x="7086638" y="4643513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 rot="5400000">
            <a:off x="7031450" y="470162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 rot="5400000">
            <a:off x="8351238" y="4950938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8586875" y="1744750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8531825" y="1799800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8485825" y="2851875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8430775" y="2906925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idx="1" type="subTitle"/>
          </p:nvPr>
        </p:nvSpPr>
        <p:spPr>
          <a:xfrm>
            <a:off x="962025" y="2310384"/>
            <a:ext cx="33468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22" name="Google Shape;422;p31"/>
          <p:cNvSpPr txBox="1"/>
          <p:nvPr>
            <p:ph type="title"/>
          </p:nvPr>
        </p:nvSpPr>
        <p:spPr>
          <a:xfrm>
            <a:off x="962025" y="1798320"/>
            <a:ext cx="33468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3" name="Google Shape;423;p31"/>
          <p:cNvSpPr/>
          <p:nvPr/>
        </p:nvSpPr>
        <p:spPr>
          <a:xfrm>
            <a:off x="8162934" y="-4701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-263115" y="-349151"/>
            <a:ext cx="2188325" cy="2202925"/>
          </a:xfrm>
          <a:custGeom>
            <a:rect b="b" l="l" r="r" t="t"/>
            <a:pathLst>
              <a:path extrusionOk="0" h="88117" w="87533">
                <a:moveTo>
                  <a:pt x="6243" y="6662"/>
                </a:moveTo>
                <a:cubicBezTo>
                  <a:pt x="19388" y="-5784"/>
                  <a:pt x="73871" y="2789"/>
                  <a:pt x="84348" y="4757"/>
                </a:cubicBezTo>
                <a:cubicBezTo>
                  <a:pt x="94826" y="6726"/>
                  <a:pt x="75776" y="12822"/>
                  <a:pt x="69108" y="18473"/>
                </a:cubicBezTo>
                <a:cubicBezTo>
                  <a:pt x="62441" y="24125"/>
                  <a:pt x="50947" y="35745"/>
                  <a:pt x="44343" y="38666"/>
                </a:cubicBezTo>
                <a:cubicBezTo>
                  <a:pt x="37739" y="41587"/>
                  <a:pt x="33358" y="33904"/>
                  <a:pt x="29484" y="35999"/>
                </a:cubicBezTo>
                <a:cubicBezTo>
                  <a:pt x="25611" y="38095"/>
                  <a:pt x="24341" y="43302"/>
                  <a:pt x="21102" y="51239"/>
                </a:cubicBezTo>
                <a:cubicBezTo>
                  <a:pt x="17864" y="59177"/>
                  <a:pt x="12657" y="78925"/>
                  <a:pt x="10053" y="83624"/>
                </a:cubicBezTo>
                <a:cubicBezTo>
                  <a:pt x="7450" y="88323"/>
                  <a:pt x="6116" y="92260"/>
                  <a:pt x="5481" y="79433"/>
                </a:cubicBezTo>
                <a:cubicBezTo>
                  <a:pt x="4846" y="66606"/>
                  <a:pt x="-6901" y="19108"/>
                  <a:pt x="6243" y="66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425" name="Google Shape;425;p31"/>
          <p:cNvGrpSpPr/>
          <p:nvPr/>
        </p:nvGrpSpPr>
        <p:grpSpPr>
          <a:xfrm>
            <a:off x="7295047" y="3605978"/>
            <a:ext cx="2136662" cy="1868213"/>
            <a:chOff x="12390922" y="7120703"/>
            <a:chExt cx="2136662" cy="1868213"/>
          </a:xfrm>
        </p:grpSpPr>
        <p:sp>
          <p:nvSpPr>
            <p:cNvPr id="426" name="Google Shape;426;p31"/>
            <p:cNvSpPr/>
            <p:nvPr/>
          </p:nvSpPr>
          <p:spPr>
            <a:xfrm rot="-1922838">
              <a:off x="12960975" y="7218032"/>
              <a:ext cx="597414" cy="1148530"/>
            </a:xfrm>
            <a:custGeom>
              <a:rect b="b" l="l" r="r" t="t"/>
              <a:pathLst>
                <a:path extrusionOk="0" h="27338" w="1422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 rot="-1922838">
              <a:off x="13353945" y="7252970"/>
              <a:ext cx="770966" cy="948594"/>
            </a:xfrm>
            <a:custGeom>
              <a:rect b="b" l="l" r="r" t="t"/>
              <a:pathLst>
                <a:path extrusionOk="0" h="22579" w="18351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 rot="-1922838">
              <a:off x="13729128" y="7961915"/>
              <a:ext cx="791931" cy="252031"/>
            </a:xfrm>
            <a:custGeom>
              <a:rect b="b" l="l" r="r" t="t"/>
              <a:pathLst>
                <a:path extrusionOk="0" h="5999" w="1885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 rot="-1922838">
              <a:off x="13845950" y="8305352"/>
              <a:ext cx="201575" cy="99527"/>
            </a:xfrm>
            <a:custGeom>
              <a:rect b="b" l="l" r="r" t="t"/>
              <a:pathLst>
                <a:path extrusionOk="0" h="2369" w="4798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 rot="-1922838">
              <a:off x="12941112" y="8685972"/>
              <a:ext cx="629847" cy="147043"/>
            </a:xfrm>
            <a:custGeom>
              <a:rect b="b" l="l" r="r" t="t"/>
              <a:pathLst>
                <a:path extrusionOk="0" h="3500" w="14992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 rot="-1922838">
              <a:off x="12558285" y="7930285"/>
              <a:ext cx="870662" cy="880870"/>
            </a:xfrm>
            <a:custGeom>
              <a:rect b="b" l="l" r="r" t="t"/>
              <a:pathLst>
                <a:path extrusionOk="0" h="20967" w="20724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1"/>
          <p:cNvSpPr/>
          <p:nvPr/>
        </p:nvSpPr>
        <p:spPr>
          <a:xfrm rot="-5400000">
            <a:off x="5354250" y="4275463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 rot="-5400000">
            <a:off x="5296138" y="4333575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 rot="-5400000">
            <a:off x="5593725" y="5087163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 rot="-5400000">
            <a:off x="4076750" y="4032138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431825" y="444837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407350" y="2729550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603325" y="1441425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8784950" y="168172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8729900" y="1736775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8683900" y="2788850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8628850" y="2843900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_1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5" name="Google Shape;445;p32"/>
          <p:cNvSpPr txBox="1"/>
          <p:nvPr>
            <p:ph idx="1" type="subTitle"/>
          </p:nvPr>
        </p:nvSpPr>
        <p:spPr>
          <a:xfrm>
            <a:off x="800075" y="2701583"/>
            <a:ext cx="17556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32"/>
          <p:cNvSpPr txBox="1"/>
          <p:nvPr>
            <p:ph idx="2" type="subTitle"/>
          </p:nvPr>
        </p:nvSpPr>
        <p:spPr>
          <a:xfrm>
            <a:off x="2729525" y="2701846"/>
            <a:ext cx="17556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32"/>
          <p:cNvSpPr txBox="1"/>
          <p:nvPr>
            <p:ph idx="3" type="subTitle"/>
          </p:nvPr>
        </p:nvSpPr>
        <p:spPr>
          <a:xfrm>
            <a:off x="4658975" y="2706351"/>
            <a:ext cx="17556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32"/>
          <p:cNvSpPr txBox="1"/>
          <p:nvPr>
            <p:ph idx="4" type="subTitle"/>
          </p:nvPr>
        </p:nvSpPr>
        <p:spPr>
          <a:xfrm>
            <a:off x="6588424" y="2706351"/>
            <a:ext cx="17556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32"/>
          <p:cNvSpPr txBox="1"/>
          <p:nvPr>
            <p:ph idx="5" type="subTitle"/>
          </p:nvPr>
        </p:nvSpPr>
        <p:spPr>
          <a:xfrm>
            <a:off x="784925" y="3018857"/>
            <a:ext cx="1785900" cy="7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32"/>
          <p:cNvSpPr txBox="1"/>
          <p:nvPr>
            <p:ph idx="6" type="subTitle"/>
          </p:nvPr>
        </p:nvSpPr>
        <p:spPr>
          <a:xfrm>
            <a:off x="2714375" y="3019732"/>
            <a:ext cx="1785900" cy="7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32"/>
          <p:cNvSpPr txBox="1"/>
          <p:nvPr>
            <p:ph idx="7" type="subTitle"/>
          </p:nvPr>
        </p:nvSpPr>
        <p:spPr>
          <a:xfrm>
            <a:off x="4643825" y="3034725"/>
            <a:ext cx="1785900" cy="7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32"/>
          <p:cNvSpPr txBox="1"/>
          <p:nvPr>
            <p:ph idx="8" type="subTitle"/>
          </p:nvPr>
        </p:nvSpPr>
        <p:spPr>
          <a:xfrm>
            <a:off x="6573274" y="3034725"/>
            <a:ext cx="1785900" cy="7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32"/>
          <p:cNvSpPr/>
          <p:nvPr/>
        </p:nvSpPr>
        <p:spPr>
          <a:xfrm rot="10800000">
            <a:off x="6896975" y="4126050"/>
            <a:ext cx="2241875" cy="1017458"/>
          </a:xfrm>
          <a:custGeom>
            <a:rect b="b" l="l" r="r" t="t"/>
            <a:pathLst>
              <a:path extrusionOk="0" h="21828" w="48096">
                <a:moveTo>
                  <a:pt x="1" y="0"/>
                </a:moveTo>
                <a:lnTo>
                  <a:pt x="1" y="16562"/>
                </a:lnTo>
                <a:cubicBezTo>
                  <a:pt x="659" y="16562"/>
                  <a:pt x="1370" y="16672"/>
                  <a:pt x="2028" y="16782"/>
                </a:cubicBezTo>
                <a:cubicBezTo>
                  <a:pt x="7130" y="17716"/>
                  <a:pt x="11737" y="20292"/>
                  <a:pt x="16725" y="21388"/>
                </a:cubicBezTo>
                <a:cubicBezTo>
                  <a:pt x="17932" y="21665"/>
                  <a:pt x="19248" y="21827"/>
                  <a:pt x="20512" y="21827"/>
                </a:cubicBezTo>
                <a:cubicBezTo>
                  <a:pt x="24513" y="21827"/>
                  <a:pt x="28519" y="20401"/>
                  <a:pt x="30436" y="17058"/>
                </a:cubicBezTo>
                <a:cubicBezTo>
                  <a:pt x="32081" y="14097"/>
                  <a:pt x="31700" y="10310"/>
                  <a:pt x="33617" y="7516"/>
                </a:cubicBezTo>
                <a:cubicBezTo>
                  <a:pt x="36688" y="3071"/>
                  <a:pt x="43708" y="3567"/>
                  <a:pt x="47933" y="167"/>
                </a:cubicBezTo>
                <a:lnTo>
                  <a:pt x="480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0" y="0"/>
            <a:ext cx="2241875" cy="1017458"/>
          </a:xfrm>
          <a:custGeom>
            <a:rect b="b" l="l" r="r" t="t"/>
            <a:pathLst>
              <a:path extrusionOk="0" h="21828" w="48096">
                <a:moveTo>
                  <a:pt x="1" y="0"/>
                </a:moveTo>
                <a:lnTo>
                  <a:pt x="1" y="16562"/>
                </a:lnTo>
                <a:cubicBezTo>
                  <a:pt x="659" y="16562"/>
                  <a:pt x="1370" y="16672"/>
                  <a:pt x="2028" y="16782"/>
                </a:cubicBezTo>
                <a:cubicBezTo>
                  <a:pt x="7130" y="17716"/>
                  <a:pt x="11737" y="20292"/>
                  <a:pt x="16725" y="21388"/>
                </a:cubicBezTo>
                <a:cubicBezTo>
                  <a:pt x="17932" y="21665"/>
                  <a:pt x="19248" y="21827"/>
                  <a:pt x="20512" y="21827"/>
                </a:cubicBezTo>
                <a:cubicBezTo>
                  <a:pt x="24513" y="21827"/>
                  <a:pt x="28519" y="20401"/>
                  <a:pt x="30436" y="17058"/>
                </a:cubicBezTo>
                <a:cubicBezTo>
                  <a:pt x="32081" y="14097"/>
                  <a:pt x="31700" y="10310"/>
                  <a:pt x="33617" y="7516"/>
                </a:cubicBezTo>
                <a:cubicBezTo>
                  <a:pt x="36688" y="3071"/>
                  <a:pt x="43708" y="3567"/>
                  <a:pt x="47933" y="167"/>
                </a:cubicBezTo>
                <a:lnTo>
                  <a:pt x="480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 rot="777622">
            <a:off x="364783" y="3936673"/>
            <a:ext cx="597421" cy="1148545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 rot="777622">
            <a:off x="663186" y="4329939"/>
            <a:ext cx="770976" cy="948606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 rot="777622">
            <a:off x="670319" y="5205958"/>
            <a:ext cx="791940" cy="252035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"/>
          <p:cNvSpPr/>
          <p:nvPr/>
        </p:nvSpPr>
        <p:spPr>
          <a:xfrm rot="777622">
            <a:off x="650446" y="5344979"/>
            <a:ext cx="201577" cy="99528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 rot="777622">
            <a:off x="-338004" y="5118663"/>
            <a:ext cx="629855" cy="147045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 rot="777622">
            <a:off x="-369011" y="4291298"/>
            <a:ext cx="870672" cy="880881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 rot="-9639431">
            <a:off x="8138661" y="137125"/>
            <a:ext cx="597402" cy="1148507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 rot="-9639431">
            <a:off x="7701703" y="-97211"/>
            <a:ext cx="770951" cy="948575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 rot="-9639431">
            <a:off x="7732391" y="-275366"/>
            <a:ext cx="791915" cy="252026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 rot="-9639431">
            <a:off x="8347636" y="-226476"/>
            <a:ext cx="201571" cy="99525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 rot="-9639431">
            <a:off x="8880502" y="37154"/>
            <a:ext cx="629835" cy="147040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 rot="-9639431">
            <a:off x="8620059" y="117913"/>
            <a:ext cx="870644" cy="880853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407350" y="2729550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603325" y="1441425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/>
          <p:nvPr/>
        </p:nvSpPr>
        <p:spPr>
          <a:xfrm>
            <a:off x="8457675" y="232267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2"/>
          <p:cNvSpPr/>
          <p:nvPr/>
        </p:nvSpPr>
        <p:spPr>
          <a:xfrm>
            <a:off x="8399425" y="2377725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9231325" y="3484850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/>
          <p:nvPr/>
        </p:nvSpPr>
        <p:spPr>
          <a:xfrm>
            <a:off x="9176275" y="3539900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/>
          <p:nvPr/>
        </p:nvSpPr>
        <p:spPr>
          <a:xfrm>
            <a:off x="9100175" y="1949125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9045125" y="200710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"/>
          <p:cNvSpPr/>
          <p:nvPr/>
        </p:nvSpPr>
        <p:spPr>
          <a:xfrm>
            <a:off x="8699400" y="1101825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"/>
          <p:cNvSpPr/>
          <p:nvPr/>
        </p:nvSpPr>
        <p:spPr>
          <a:xfrm flipH="1" rot="10800000">
            <a:off x="0" y="4152850"/>
            <a:ext cx="2241875" cy="1017458"/>
          </a:xfrm>
          <a:custGeom>
            <a:rect b="b" l="l" r="r" t="t"/>
            <a:pathLst>
              <a:path extrusionOk="0" h="21828" w="48096">
                <a:moveTo>
                  <a:pt x="1" y="0"/>
                </a:moveTo>
                <a:lnTo>
                  <a:pt x="1" y="16562"/>
                </a:lnTo>
                <a:cubicBezTo>
                  <a:pt x="659" y="16562"/>
                  <a:pt x="1370" y="16672"/>
                  <a:pt x="2028" y="16782"/>
                </a:cubicBezTo>
                <a:cubicBezTo>
                  <a:pt x="7130" y="17716"/>
                  <a:pt x="11737" y="20292"/>
                  <a:pt x="16725" y="21388"/>
                </a:cubicBezTo>
                <a:cubicBezTo>
                  <a:pt x="17932" y="21665"/>
                  <a:pt x="19248" y="21827"/>
                  <a:pt x="20512" y="21827"/>
                </a:cubicBezTo>
                <a:cubicBezTo>
                  <a:pt x="24513" y="21827"/>
                  <a:pt x="28519" y="20401"/>
                  <a:pt x="30436" y="17058"/>
                </a:cubicBezTo>
                <a:cubicBezTo>
                  <a:pt x="32081" y="14097"/>
                  <a:pt x="31700" y="10310"/>
                  <a:pt x="33617" y="7516"/>
                </a:cubicBezTo>
                <a:cubicBezTo>
                  <a:pt x="36688" y="3071"/>
                  <a:pt x="43708" y="3567"/>
                  <a:pt x="47933" y="167"/>
                </a:cubicBezTo>
                <a:lnTo>
                  <a:pt x="480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"/>
          <p:cNvSpPr/>
          <p:nvPr/>
        </p:nvSpPr>
        <p:spPr>
          <a:xfrm flipH="1" rot="10800000">
            <a:off x="5913238" y="-1251405"/>
            <a:ext cx="4572037" cy="4070713"/>
          </a:xfrm>
          <a:custGeom>
            <a:rect b="b" l="l" r="r" t="t"/>
            <a:pathLst>
              <a:path extrusionOk="0" h="79689" w="89503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3"/>
          <p:cNvSpPr txBox="1"/>
          <p:nvPr/>
        </p:nvSpPr>
        <p:spPr>
          <a:xfrm>
            <a:off x="685800" y="3662050"/>
            <a:ext cx="77724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id" sz="13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d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id" sz="13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id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id" sz="13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33"/>
          <p:cNvSpPr txBox="1"/>
          <p:nvPr>
            <p:ph idx="1" type="subTitle"/>
          </p:nvPr>
        </p:nvSpPr>
        <p:spPr>
          <a:xfrm>
            <a:off x="3131700" y="1868900"/>
            <a:ext cx="2880600" cy="9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1" name="Google Shape;481;p33"/>
          <p:cNvSpPr txBox="1"/>
          <p:nvPr>
            <p:ph type="title"/>
          </p:nvPr>
        </p:nvSpPr>
        <p:spPr>
          <a:xfrm>
            <a:off x="1695450" y="1048200"/>
            <a:ext cx="57531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2" name="Google Shape;482;p33"/>
          <p:cNvSpPr/>
          <p:nvPr/>
        </p:nvSpPr>
        <p:spPr>
          <a:xfrm rot="10687673">
            <a:off x="339428" y="132398"/>
            <a:ext cx="597417" cy="1148536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 rot="10687673">
            <a:off x="-194769" y="47436"/>
            <a:ext cx="770970" cy="948599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/>
          <p:nvPr/>
        </p:nvSpPr>
        <p:spPr>
          <a:xfrm rot="10687673">
            <a:off x="-357353" y="-109926"/>
            <a:ext cx="791934" cy="252033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3"/>
          <p:cNvSpPr/>
          <p:nvPr/>
        </p:nvSpPr>
        <p:spPr>
          <a:xfrm rot="10687673">
            <a:off x="226318" y="-175003"/>
            <a:ext cx="201576" cy="99527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3"/>
          <p:cNvSpPr/>
          <p:nvPr/>
        </p:nvSpPr>
        <p:spPr>
          <a:xfrm rot="10687673">
            <a:off x="812544" y="-201146"/>
            <a:ext cx="629850" cy="147043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 rot="10687673">
            <a:off x="723566" y="-100064"/>
            <a:ext cx="870665" cy="880875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"/>
          <p:cNvSpPr/>
          <p:nvPr/>
        </p:nvSpPr>
        <p:spPr>
          <a:xfrm>
            <a:off x="9067400" y="4913600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9012350" y="4968650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8936250" y="3377875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8881200" y="343585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8535475" y="2530575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151725" y="2621375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3"/>
          <p:cNvSpPr/>
          <p:nvPr/>
        </p:nvSpPr>
        <p:spPr>
          <a:xfrm>
            <a:off x="347700" y="1333250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9192650" y="39862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9134400" y="453675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7443475" y="4342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>
            <a:off x="7388425" y="98475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7342425" y="1150550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/>
          <p:nvPr/>
        </p:nvSpPr>
        <p:spPr>
          <a:xfrm>
            <a:off x="7287375" y="1205600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8379350" y="69472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3"/>
          <p:cNvSpPr/>
          <p:nvPr/>
        </p:nvSpPr>
        <p:spPr>
          <a:xfrm>
            <a:off x="8090450" y="2665750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8035400" y="272082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 txBox="1"/>
          <p:nvPr>
            <p:ph idx="2" type="subTitle"/>
          </p:nvPr>
        </p:nvSpPr>
        <p:spPr>
          <a:xfrm>
            <a:off x="2741000" y="4326350"/>
            <a:ext cx="36810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>
            <p:ph type="title"/>
          </p:nvPr>
        </p:nvSpPr>
        <p:spPr>
          <a:xfrm>
            <a:off x="1248785" y="1923275"/>
            <a:ext cx="2825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7" name="Google Shape;507;p34"/>
          <p:cNvSpPr txBox="1"/>
          <p:nvPr>
            <p:ph hasCustomPrompt="1" idx="2" type="title"/>
          </p:nvPr>
        </p:nvSpPr>
        <p:spPr>
          <a:xfrm>
            <a:off x="1532135" y="1447475"/>
            <a:ext cx="22587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34"/>
          <p:cNvSpPr txBox="1"/>
          <p:nvPr>
            <p:ph idx="1" type="subTitle"/>
          </p:nvPr>
        </p:nvSpPr>
        <p:spPr>
          <a:xfrm>
            <a:off x="5192063" y="1920240"/>
            <a:ext cx="2825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9" name="Google Shape;509;p34"/>
          <p:cNvSpPr txBox="1"/>
          <p:nvPr>
            <p:ph hasCustomPrompt="1" idx="3" type="title"/>
          </p:nvPr>
        </p:nvSpPr>
        <p:spPr>
          <a:xfrm>
            <a:off x="5475413" y="1447475"/>
            <a:ext cx="22587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510" name="Google Shape;510;p34"/>
          <p:cNvSpPr txBox="1"/>
          <p:nvPr>
            <p:ph idx="4" type="subTitle"/>
          </p:nvPr>
        </p:nvSpPr>
        <p:spPr>
          <a:xfrm>
            <a:off x="2171700" y="3332975"/>
            <a:ext cx="480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1" name="Google Shape;511;p34"/>
          <p:cNvSpPr txBox="1"/>
          <p:nvPr>
            <p:ph hasCustomPrompt="1" idx="5" type="title"/>
          </p:nvPr>
        </p:nvSpPr>
        <p:spPr>
          <a:xfrm>
            <a:off x="3442650" y="2942900"/>
            <a:ext cx="22587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512" name="Google Shape;512;p34"/>
          <p:cNvSpPr/>
          <p:nvPr/>
        </p:nvSpPr>
        <p:spPr>
          <a:xfrm>
            <a:off x="9271950" y="3364950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9216900" y="342002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8586875" y="144747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8531825" y="1502525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8485825" y="2554600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8430775" y="2609650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9522750" y="209877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4"/>
          <p:cNvSpPr/>
          <p:nvPr/>
        </p:nvSpPr>
        <p:spPr>
          <a:xfrm rot="-5400000">
            <a:off x="4595938" y="4914538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4"/>
          <p:cNvSpPr/>
          <p:nvPr/>
        </p:nvSpPr>
        <p:spPr>
          <a:xfrm rot="-5400000">
            <a:off x="4537825" y="4972650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4"/>
          <p:cNvSpPr/>
          <p:nvPr/>
        </p:nvSpPr>
        <p:spPr>
          <a:xfrm rot="-5400000">
            <a:off x="5680338" y="4599413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4"/>
          <p:cNvSpPr/>
          <p:nvPr/>
        </p:nvSpPr>
        <p:spPr>
          <a:xfrm rot="-5400000">
            <a:off x="5625288" y="4654463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4"/>
          <p:cNvSpPr/>
          <p:nvPr/>
        </p:nvSpPr>
        <p:spPr>
          <a:xfrm rot="-5400000">
            <a:off x="4146175" y="4729225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4"/>
          <p:cNvSpPr/>
          <p:nvPr/>
        </p:nvSpPr>
        <p:spPr>
          <a:xfrm rot="-5400000">
            <a:off x="4091000" y="478415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4"/>
          <p:cNvSpPr/>
          <p:nvPr/>
        </p:nvSpPr>
        <p:spPr>
          <a:xfrm rot="-5400000">
            <a:off x="3242238" y="4976013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459250" y="406737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4"/>
          <p:cNvSpPr/>
          <p:nvPr/>
        </p:nvSpPr>
        <p:spPr>
          <a:xfrm>
            <a:off x="434775" y="2348550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4"/>
          <p:cNvSpPr/>
          <p:nvPr/>
        </p:nvSpPr>
        <p:spPr>
          <a:xfrm>
            <a:off x="630750" y="1060425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4"/>
          <p:cNvSpPr/>
          <p:nvPr/>
        </p:nvSpPr>
        <p:spPr>
          <a:xfrm rot="5400000">
            <a:off x="6886584" y="2972411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4"/>
          <p:cNvSpPr/>
          <p:nvPr/>
        </p:nvSpPr>
        <p:spPr>
          <a:xfrm flipH="1">
            <a:off x="-506766" y="-6966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4"/>
          <p:cNvSpPr/>
          <p:nvPr/>
        </p:nvSpPr>
        <p:spPr>
          <a:xfrm rot="10468295">
            <a:off x="392243" y="333716"/>
            <a:ext cx="597424" cy="1148549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4"/>
          <p:cNvSpPr/>
          <p:nvPr/>
        </p:nvSpPr>
        <p:spPr>
          <a:xfrm rot="10468295">
            <a:off x="-152838" y="277666"/>
            <a:ext cx="770979" cy="948610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4"/>
          <p:cNvSpPr/>
          <p:nvPr/>
        </p:nvSpPr>
        <p:spPr>
          <a:xfrm rot="10468295">
            <a:off x="-347357" y="131040"/>
            <a:ext cx="791944" cy="252036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4"/>
          <p:cNvSpPr/>
          <p:nvPr/>
        </p:nvSpPr>
        <p:spPr>
          <a:xfrm rot="10468295">
            <a:off x="226720" y="47855"/>
            <a:ext cx="201578" cy="99529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4"/>
          <p:cNvSpPr/>
          <p:nvPr/>
        </p:nvSpPr>
        <p:spPr>
          <a:xfrm rot="10468295">
            <a:off x="811161" y="-29322"/>
            <a:ext cx="629858" cy="147045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4"/>
          <p:cNvSpPr/>
          <p:nvPr/>
        </p:nvSpPr>
        <p:spPr>
          <a:xfrm rot="10468295">
            <a:off x="751959" y="68794"/>
            <a:ext cx="870676" cy="880885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5"/>
          <p:cNvSpPr txBox="1"/>
          <p:nvPr>
            <p:ph idx="1" type="subTitle"/>
          </p:nvPr>
        </p:nvSpPr>
        <p:spPr>
          <a:xfrm>
            <a:off x="2095500" y="2000250"/>
            <a:ext cx="4953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35"/>
          <p:cNvSpPr txBox="1"/>
          <p:nvPr>
            <p:ph type="title"/>
          </p:nvPr>
        </p:nvSpPr>
        <p:spPr>
          <a:xfrm>
            <a:off x="3695700" y="2905125"/>
            <a:ext cx="19812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0" name="Google Shape;540;p35"/>
          <p:cNvSpPr/>
          <p:nvPr/>
        </p:nvSpPr>
        <p:spPr>
          <a:xfrm flipH="1">
            <a:off x="-1781212" y="2066920"/>
            <a:ext cx="4572037" cy="4070713"/>
          </a:xfrm>
          <a:custGeom>
            <a:rect b="b" l="l" r="r" t="t"/>
            <a:pathLst>
              <a:path extrusionOk="0" h="79689" w="89503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5"/>
          <p:cNvSpPr/>
          <p:nvPr/>
        </p:nvSpPr>
        <p:spPr>
          <a:xfrm>
            <a:off x="6943734" y="-72639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5"/>
          <p:cNvSpPr/>
          <p:nvPr/>
        </p:nvSpPr>
        <p:spPr>
          <a:xfrm rot="9082752">
            <a:off x="435215" y="153682"/>
            <a:ext cx="597435" cy="1148570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5"/>
          <p:cNvSpPr/>
          <p:nvPr/>
        </p:nvSpPr>
        <p:spPr>
          <a:xfrm rot="9082752">
            <a:off x="-134340" y="289894"/>
            <a:ext cx="770993" cy="948627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5"/>
          <p:cNvSpPr/>
          <p:nvPr/>
        </p:nvSpPr>
        <p:spPr>
          <a:xfrm rot="9082752">
            <a:off x="-508228" y="255122"/>
            <a:ext cx="791958" cy="252040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5"/>
          <p:cNvSpPr/>
          <p:nvPr/>
        </p:nvSpPr>
        <p:spPr>
          <a:xfrm rot="9082752">
            <a:off x="-19022" y="75327"/>
            <a:ext cx="201582" cy="99530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5"/>
          <p:cNvSpPr/>
          <p:nvPr/>
        </p:nvSpPr>
        <p:spPr>
          <a:xfrm rot="9082752">
            <a:off x="480468" y="-310792"/>
            <a:ext cx="629869" cy="147048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5"/>
          <p:cNvSpPr/>
          <p:nvPr/>
        </p:nvSpPr>
        <p:spPr>
          <a:xfrm rot="9082752">
            <a:off x="598754" y="-273959"/>
            <a:ext cx="870692" cy="880901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5"/>
          <p:cNvSpPr/>
          <p:nvPr/>
        </p:nvSpPr>
        <p:spPr>
          <a:xfrm rot="-2049830">
            <a:off x="8104053" y="3829191"/>
            <a:ext cx="597416" cy="1148534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5"/>
          <p:cNvSpPr/>
          <p:nvPr/>
        </p:nvSpPr>
        <p:spPr>
          <a:xfrm rot="-2049830">
            <a:off x="8494294" y="3846465"/>
            <a:ext cx="770969" cy="948597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5"/>
          <p:cNvSpPr/>
          <p:nvPr/>
        </p:nvSpPr>
        <p:spPr>
          <a:xfrm rot="-2049830">
            <a:off x="8882518" y="4540934"/>
            <a:ext cx="791933" cy="252032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5"/>
          <p:cNvSpPr/>
          <p:nvPr/>
        </p:nvSpPr>
        <p:spPr>
          <a:xfrm rot="-2049830">
            <a:off x="9009326" y="4890779"/>
            <a:ext cx="201575" cy="99527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5"/>
          <p:cNvSpPr/>
          <p:nvPr/>
        </p:nvSpPr>
        <p:spPr>
          <a:xfrm rot="-2049830">
            <a:off x="8119882" y="5296612"/>
            <a:ext cx="629849" cy="147043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 rot="-2049830">
            <a:off x="7722890" y="4550869"/>
            <a:ext cx="870664" cy="880873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5"/>
          <p:cNvSpPr/>
          <p:nvPr/>
        </p:nvSpPr>
        <p:spPr>
          <a:xfrm>
            <a:off x="636875" y="377047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5"/>
          <p:cNvSpPr/>
          <p:nvPr/>
        </p:nvSpPr>
        <p:spPr>
          <a:xfrm>
            <a:off x="578625" y="3825525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459250" y="441027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192575" y="3133725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5"/>
          <p:cNvSpPr/>
          <p:nvPr/>
        </p:nvSpPr>
        <p:spPr>
          <a:xfrm>
            <a:off x="137525" y="3188775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434775" y="2691450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554550" y="1403325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434800" y="337255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5"/>
          <p:cNvSpPr/>
          <p:nvPr/>
        </p:nvSpPr>
        <p:spPr>
          <a:xfrm rot="-5400000">
            <a:off x="5634375" y="112713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5"/>
          <p:cNvSpPr/>
          <p:nvPr/>
        </p:nvSpPr>
        <p:spPr>
          <a:xfrm rot="-5400000">
            <a:off x="5576288" y="16765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5"/>
          <p:cNvSpPr/>
          <p:nvPr/>
        </p:nvSpPr>
        <p:spPr>
          <a:xfrm rot="-5400000">
            <a:off x="3716900" y="264413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5"/>
          <p:cNvSpPr/>
          <p:nvPr/>
        </p:nvSpPr>
        <p:spPr>
          <a:xfrm rot="-5400000">
            <a:off x="3660263" y="321050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5"/>
          <p:cNvSpPr/>
          <p:nvPr/>
        </p:nvSpPr>
        <p:spPr>
          <a:xfrm rot="-5400000">
            <a:off x="4822325" y="366913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5"/>
          <p:cNvSpPr/>
          <p:nvPr/>
        </p:nvSpPr>
        <p:spPr>
          <a:xfrm rot="-5400000">
            <a:off x="4765813" y="420500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5"/>
          <p:cNvSpPr/>
          <p:nvPr/>
        </p:nvSpPr>
        <p:spPr>
          <a:xfrm rot="-5400000">
            <a:off x="6394075" y="4601025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5"/>
          <p:cNvSpPr/>
          <p:nvPr/>
        </p:nvSpPr>
        <p:spPr>
          <a:xfrm rot="-5400000">
            <a:off x="6338900" y="465595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 rot="-5400000">
            <a:off x="5490138" y="5000213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3" name="Google Shape;573;p36"/>
          <p:cNvSpPr txBox="1"/>
          <p:nvPr>
            <p:ph idx="1" type="subTitle"/>
          </p:nvPr>
        </p:nvSpPr>
        <p:spPr>
          <a:xfrm>
            <a:off x="714375" y="1676400"/>
            <a:ext cx="16002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36"/>
          <p:cNvSpPr txBox="1"/>
          <p:nvPr>
            <p:ph idx="2" type="subTitle"/>
          </p:nvPr>
        </p:nvSpPr>
        <p:spPr>
          <a:xfrm>
            <a:off x="685800" y="2066925"/>
            <a:ext cx="76272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575" name="Google Shape;575;p36"/>
          <p:cNvSpPr txBox="1"/>
          <p:nvPr>
            <p:ph idx="3" type="subTitle"/>
          </p:nvPr>
        </p:nvSpPr>
        <p:spPr>
          <a:xfrm>
            <a:off x="714375" y="3886200"/>
            <a:ext cx="16002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36"/>
          <p:cNvSpPr txBox="1"/>
          <p:nvPr>
            <p:ph idx="4" type="subTitle"/>
          </p:nvPr>
        </p:nvSpPr>
        <p:spPr>
          <a:xfrm>
            <a:off x="714375" y="4276725"/>
            <a:ext cx="77163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7" name="Google Shape;577;p36"/>
          <p:cNvSpPr txBox="1"/>
          <p:nvPr>
            <p:ph idx="5" type="subTitle"/>
          </p:nvPr>
        </p:nvSpPr>
        <p:spPr>
          <a:xfrm>
            <a:off x="685800" y="10668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36"/>
          <p:cNvSpPr/>
          <p:nvPr/>
        </p:nvSpPr>
        <p:spPr>
          <a:xfrm rot="-9692868">
            <a:off x="7960697" y="158053"/>
            <a:ext cx="597417" cy="1148536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6"/>
          <p:cNvSpPr/>
          <p:nvPr/>
        </p:nvSpPr>
        <p:spPr>
          <a:xfrm rot="-9692868">
            <a:off x="7518570" y="-70788"/>
            <a:ext cx="770970" cy="948599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 rot="-9692868">
            <a:off x="7541042" y="-249507"/>
            <a:ext cx="791935" cy="252033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 rot="-9692868">
            <a:off x="8155831" y="-205585"/>
            <a:ext cx="201576" cy="99527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 rot="-9692868">
            <a:off x="8693074" y="46369"/>
            <a:ext cx="629851" cy="147044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6"/>
          <p:cNvSpPr/>
          <p:nvPr/>
        </p:nvSpPr>
        <p:spPr>
          <a:xfrm rot="-9692868">
            <a:off x="8439627" y="129236"/>
            <a:ext cx="870666" cy="880875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 rot="-5400000">
            <a:off x="9066025" y="4266025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 rot="-5400000">
            <a:off x="9007938" y="4320963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"/>
          <p:cNvSpPr/>
          <p:nvPr/>
        </p:nvSpPr>
        <p:spPr>
          <a:xfrm rot="-5400000">
            <a:off x="7148550" y="495112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6"/>
          <p:cNvSpPr/>
          <p:nvPr/>
        </p:nvSpPr>
        <p:spPr>
          <a:xfrm rot="-5400000">
            <a:off x="7091913" y="5007763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6"/>
          <p:cNvSpPr/>
          <p:nvPr/>
        </p:nvSpPr>
        <p:spPr>
          <a:xfrm rot="-5400000">
            <a:off x="8253975" y="5053625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6"/>
          <p:cNvSpPr/>
          <p:nvPr/>
        </p:nvSpPr>
        <p:spPr>
          <a:xfrm rot="-5400000">
            <a:off x="8197463" y="5107213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6"/>
          <p:cNvSpPr/>
          <p:nvPr/>
        </p:nvSpPr>
        <p:spPr>
          <a:xfrm rot="-5400000">
            <a:off x="7743225" y="401365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8440250" y="243717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8382000" y="2492225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9082750" y="2063625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9027700" y="212160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8681975" y="1216325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6"/>
          <p:cNvSpPr/>
          <p:nvPr/>
        </p:nvSpPr>
        <p:spPr>
          <a:xfrm>
            <a:off x="459250" y="334655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-418650" y="2383025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-473700" y="2438075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434775" y="1627725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630750" y="339600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 ">
  <p:cSld name="CUSTOM_9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7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3" name="Google Shape;603;p37"/>
          <p:cNvSpPr txBox="1"/>
          <p:nvPr>
            <p:ph idx="1" type="subTitle"/>
          </p:nvPr>
        </p:nvSpPr>
        <p:spPr>
          <a:xfrm>
            <a:off x="1121675" y="3158783"/>
            <a:ext cx="17556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37"/>
          <p:cNvSpPr txBox="1"/>
          <p:nvPr>
            <p:ph idx="2" type="subTitle"/>
          </p:nvPr>
        </p:nvSpPr>
        <p:spPr>
          <a:xfrm>
            <a:off x="3694192" y="3159046"/>
            <a:ext cx="17556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37"/>
          <p:cNvSpPr txBox="1"/>
          <p:nvPr>
            <p:ph idx="3" type="subTitle"/>
          </p:nvPr>
        </p:nvSpPr>
        <p:spPr>
          <a:xfrm>
            <a:off x="6266708" y="3163551"/>
            <a:ext cx="17556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37"/>
          <p:cNvSpPr txBox="1"/>
          <p:nvPr>
            <p:ph idx="4" type="subTitle"/>
          </p:nvPr>
        </p:nvSpPr>
        <p:spPr>
          <a:xfrm>
            <a:off x="1106525" y="3466537"/>
            <a:ext cx="17859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37"/>
          <p:cNvSpPr txBox="1"/>
          <p:nvPr>
            <p:ph idx="5" type="subTitle"/>
          </p:nvPr>
        </p:nvSpPr>
        <p:spPr>
          <a:xfrm>
            <a:off x="3679042" y="3466537"/>
            <a:ext cx="17859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37"/>
          <p:cNvSpPr txBox="1"/>
          <p:nvPr>
            <p:ph idx="6" type="subTitle"/>
          </p:nvPr>
        </p:nvSpPr>
        <p:spPr>
          <a:xfrm>
            <a:off x="6251558" y="3466537"/>
            <a:ext cx="17859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37"/>
          <p:cNvSpPr txBox="1"/>
          <p:nvPr>
            <p:ph hasCustomPrompt="1" idx="7" type="title"/>
          </p:nvPr>
        </p:nvSpPr>
        <p:spPr>
          <a:xfrm>
            <a:off x="1654175" y="2171866"/>
            <a:ext cx="6906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610" name="Google Shape;610;p37"/>
          <p:cNvSpPr txBox="1"/>
          <p:nvPr>
            <p:ph hasCustomPrompt="1" idx="8" type="title"/>
          </p:nvPr>
        </p:nvSpPr>
        <p:spPr>
          <a:xfrm>
            <a:off x="6799208" y="2171866"/>
            <a:ext cx="6906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611" name="Google Shape;611;p37"/>
          <p:cNvSpPr txBox="1"/>
          <p:nvPr>
            <p:ph hasCustomPrompt="1" idx="9" type="title"/>
          </p:nvPr>
        </p:nvSpPr>
        <p:spPr>
          <a:xfrm>
            <a:off x="4226692" y="2171866"/>
            <a:ext cx="6906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612" name="Google Shape;612;p37"/>
          <p:cNvSpPr/>
          <p:nvPr/>
        </p:nvSpPr>
        <p:spPr>
          <a:xfrm>
            <a:off x="-263115" y="-349151"/>
            <a:ext cx="2188325" cy="2202925"/>
          </a:xfrm>
          <a:custGeom>
            <a:rect b="b" l="l" r="r" t="t"/>
            <a:pathLst>
              <a:path extrusionOk="0" h="88117" w="87533">
                <a:moveTo>
                  <a:pt x="6243" y="6662"/>
                </a:moveTo>
                <a:cubicBezTo>
                  <a:pt x="19388" y="-5784"/>
                  <a:pt x="73871" y="2789"/>
                  <a:pt x="84348" y="4757"/>
                </a:cubicBezTo>
                <a:cubicBezTo>
                  <a:pt x="94826" y="6726"/>
                  <a:pt x="75776" y="12822"/>
                  <a:pt x="69108" y="18473"/>
                </a:cubicBezTo>
                <a:cubicBezTo>
                  <a:pt x="62441" y="24125"/>
                  <a:pt x="50947" y="35745"/>
                  <a:pt x="44343" y="38666"/>
                </a:cubicBezTo>
                <a:cubicBezTo>
                  <a:pt x="37739" y="41587"/>
                  <a:pt x="33358" y="33904"/>
                  <a:pt x="29484" y="35999"/>
                </a:cubicBezTo>
                <a:cubicBezTo>
                  <a:pt x="25611" y="38095"/>
                  <a:pt x="24341" y="43302"/>
                  <a:pt x="21102" y="51239"/>
                </a:cubicBezTo>
                <a:cubicBezTo>
                  <a:pt x="17864" y="59177"/>
                  <a:pt x="12657" y="78925"/>
                  <a:pt x="10053" y="83624"/>
                </a:cubicBezTo>
                <a:cubicBezTo>
                  <a:pt x="7450" y="88323"/>
                  <a:pt x="6116" y="92260"/>
                  <a:pt x="5481" y="79433"/>
                </a:cubicBezTo>
                <a:cubicBezTo>
                  <a:pt x="4846" y="66606"/>
                  <a:pt x="-6901" y="19108"/>
                  <a:pt x="6243" y="66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13" name="Google Shape;613;p37"/>
          <p:cNvSpPr/>
          <p:nvPr/>
        </p:nvSpPr>
        <p:spPr>
          <a:xfrm rot="10800000">
            <a:off x="7176160" y="3251299"/>
            <a:ext cx="2188325" cy="2202925"/>
          </a:xfrm>
          <a:custGeom>
            <a:rect b="b" l="l" r="r" t="t"/>
            <a:pathLst>
              <a:path extrusionOk="0" h="88117" w="87533">
                <a:moveTo>
                  <a:pt x="6243" y="6662"/>
                </a:moveTo>
                <a:cubicBezTo>
                  <a:pt x="19388" y="-5784"/>
                  <a:pt x="73871" y="2789"/>
                  <a:pt x="84348" y="4757"/>
                </a:cubicBezTo>
                <a:cubicBezTo>
                  <a:pt x="94826" y="6726"/>
                  <a:pt x="75776" y="12822"/>
                  <a:pt x="69108" y="18473"/>
                </a:cubicBezTo>
                <a:cubicBezTo>
                  <a:pt x="62441" y="24125"/>
                  <a:pt x="50947" y="35745"/>
                  <a:pt x="44343" y="38666"/>
                </a:cubicBezTo>
                <a:cubicBezTo>
                  <a:pt x="37739" y="41587"/>
                  <a:pt x="33358" y="33904"/>
                  <a:pt x="29484" y="35999"/>
                </a:cubicBezTo>
                <a:cubicBezTo>
                  <a:pt x="25611" y="38095"/>
                  <a:pt x="24341" y="43302"/>
                  <a:pt x="21102" y="51239"/>
                </a:cubicBezTo>
                <a:cubicBezTo>
                  <a:pt x="17864" y="59177"/>
                  <a:pt x="12657" y="78925"/>
                  <a:pt x="10053" y="83624"/>
                </a:cubicBezTo>
                <a:cubicBezTo>
                  <a:pt x="7450" y="88323"/>
                  <a:pt x="6116" y="92260"/>
                  <a:pt x="5481" y="79433"/>
                </a:cubicBezTo>
                <a:cubicBezTo>
                  <a:pt x="4846" y="66606"/>
                  <a:pt x="-6901" y="19108"/>
                  <a:pt x="6243" y="66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14" name="Google Shape;614;p37"/>
          <p:cNvSpPr/>
          <p:nvPr/>
        </p:nvSpPr>
        <p:spPr>
          <a:xfrm rot="777622">
            <a:off x="364783" y="3936673"/>
            <a:ext cx="597421" cy="1148545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 rot="777622">
            <a:off x="663186" y="4329939"/>
            <a:ext cx="770976" cy="948606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 rot="777622">
            <a:off x="670319" y="5205958"/>
            <a:ext cx="791940" cy="252035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 rot="777622">
            <a:off x="650446" y="5344979"/>
            <a:ext cx="201577" cy="99528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 rot="777622">
            <a:off x="-338004" y="5118663"/>
            <a:ext cx="629855" cy="147045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 rot="777622">
            <a:off x="-369011" y="4291298"/>
            <a:ext cx="870672" cy="880881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8774700" y="2515800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8719650" y="257087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8546825" y="59832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7"/>
          <p:cNvSpPr/>
          <p:nvPr/>
        </p:nvSpPr>
        <p:spPr>
          <a:xfrm>
            <a:off x="8491775" y="653375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8445775" y="1705450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7"/>
          <p:cNvSpPr/>
          <p:nvPr/>
        </p:nvSpPr>
        <p:spPr>
          <a:xfrm>
            <a:off x="8390725" y="1760500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7"/>
          <p:cNvSpPr/>
          <p:nvPr/>
        </p:nvSpPr>
        <p:spPr>
          <a:xfrm>
            <a:off x="9025500" y="124962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7"/>
          <p:cNvSpPr/>
          <p:nvPr/>
        </p:nvSpPr>
        <p:spPr>
          <a:xfrm rot="-5400000">
            <a:off x="4227738" y="5007313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7"/>
          <p:cNvSpPr/>
          <p:nvPr/>
        </p:nvSpPr>
        <p:spPr>
          <a:xfrm rot="-5400000">
            <a:off x="4169625" y="5065425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7"/>
          <p:cNvSpPr/>
          <p:nvPr/>
        </p:nvSpPr>
        <p:spPr>
          <a:xfrm rot="-5400000">
            <a:off x="2950238" y="4763988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/>
          <p:nvPr>
            <p:ph idx="1" type="subTitle"/>
          </p:nvPr>
        </p:nvSpPr>
        <p:spPr>
          <a:xfrm>
            <a:off x="2386650" y="2733375"/>
            <a:ext cx="43707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38"/>
          <p:cNvSpPr/>
          <p:nvPr/>
        </p:nvSpPr>
        <p:spPr>
          <a:xfrm rot="777622">
            <a:off x="8258546" y="3936448"/>
            <a:ext cx="597421" cy="1148545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"/>
          <p:cNvSpPr/>
          <p:nvPr/>
        </p:nvSpPr>
        <p:spPr>
          <a:xfrm rot="777622">
            <a:off x="8556949" y="4329714"/>
            <a:ext cx="770976" cy="948606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8"/>
          <p:cNvSpPr/>
          <p:nvPr/>
        </p:nvSpPr>
        <p:spPr>
          <a:xfrm rot="777622">
            <a:off x="8564081" y="5205733"/>
            <a:ext cx="791940" cy="252035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 rot="777622">
            <a:off x="8544208" y="5344754"/>
            <a:ext cx="201577" cy="99528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8"/>
          <p:cNvSpPr/>
          <p:nvPr/>
        </p:nvSpPr>
        <p:spPr>
          <a:xfrm rot="777622">
            <a:off x="7555759" y="5118438"/>
            <a:ext cx="629855" cy="147045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8"/>
          <p:cNvSpPr/>
          <p:nvPr/>
        </p:nvSpPr>
        <p:spPr>
          <a:xfrm rot="777622">
            <a:off x="7524751" y="4291073"/>
            <a:ext cx="870672" cy="880881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8"/>
          <p:cNvSpPr/>
          <p:nvPr/>
        </p:nvSpPr>
        <p:spPr>
          <a:xfrm rot="10697903">
            <a:off x="436496" y="289797"/>
            <a:ext cx="597397" cy="1148497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8"/>
          <p:cNvSpPr/>
          <p:nvPr/>
        </p:nvSpPr>
        <p:spPr>
          <a:xfrm rot="10697903">
            <a:off x="-97153" y="203511"/>
            <a:ext cx="770944" cy="948567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8"/>
          <p:cNvSpPr/>
          <p:nvPr/>
        </p:nvSpPr>
        <p:spPr>
          <a:xfrm rot="10697903">
            <a:off x="-258262" y="45681"/>
            <a:ext cx="791908" cy="252024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8"/>
          <p:cNvSpPr/>
          <p:nvPr/>
        </p:nvSpPr>
        <p:spPr>
          <a:xfrm rot="10697903">
            <a:off x="325800" y="-18542"/>
            <a:ext cx="201569" cy="99524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"/>
          <p:cNvSpPr/>
          <p:nvPr/>
        </p:nvSpPr>
        <p:spPr>
          <a:xfrm rot="10697903">
            <a:off x="912046" y="-42337"/>
            <a:ext cx="629829" cy="147039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8"/>
          <p:cNvSpPr/>
          <p:nvPr/>
        </p:nvSpPr>
        <p:spPr>
          <a:xfrm rot="10697903">
            <a:off x="821712" y="58854"/>
            <a:ext cx="870637" cy="880845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8"/>
          <p:cNvSpPr/>
          <p:nvPr/>
        </p:nvSpPr>
        <p:spPr>
          <a:xfrm flipH="1">
            <a:off x="-1638337" y="2630745"/>
            <a:ext cx="4572037" cy="4070713"/>
          </a:xfrm>
          <a:custGeom>
            <a:rect b="b" l="l" r="r" t="t"/>
            <a:pathLst>
              <a:path extrusionOk="0" h="79689" w="89503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8"/>
          <p:cNvSpPr/>
          <p:nvPr/>
        </p:nvSpPr>
        <p:spPr>
          <a:xfrm>
            <a:off x="8813675" y="3212650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8758625" y="326772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8"/>
          <p:cNvSpPr/>
          <p:nvPr/>
        </p:nvSpPr>
        <p:spPr>
          <a:xfrm>
            <a:off x="8128600" y="129517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8"/>
          <p:cNvSpPr/>
          <p:nvPr/>
        </p:nvSpPr>
        <p:spPr>
          <a:xfrm>
            <a:off x="8073550" y="1350225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8"/>
          <p:cNvSpPr/>
          <p:nvPr/>
        </p:nvSpPr>
        <p:spPr>
          <a:xfrm>
            <a:off x="8027550" y="2402300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7972500" y="2457350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8"/>
          <p:cNvSpPr/>
          <p:nvPr/>
        </p:nvSpPr>
        <p:spPr>
          <a:xfrm>
            <a:off x="9064475" y="194647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8"/>
          <p:cNvSpPr/>
          <p:nvPr/>
        </p:nvSpPr>
        <p:spPr>
          <a:xfrm rot="-5400000">
            <a:off x="7238113" y="4963488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8"/>
          <p:cNvSpPr/>
          <p:nvPr/>
        </p:nvSpPr>
        <p:spPr>
          <a:xfrm rot="-5400000">
            <a:off x="5948525" y="4766050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57400" y="2560800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-850" y="2615850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831050" y="3722975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776000" y="3778025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699900" y="2187250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644850" y="2245225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299125" y="1339950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 flipH="1">
            <a:off x="6921175" y="0"/>
            <a:ext cx="2241875" cy="1017458"/>
          </a:xfrm>
          <a:custGeom>
            <a:rect b="b" l="l" r="r" t="t"/>
            <a:pathLst>
              <a:path extrusionOk="0" h="21828" w="48096">
                <a:moveTo>
                  <a:pt x="1" y="0"/>
                </a:moveTo>
                <a:lnTo>
                  <a:pt x="1" y="16562"/>
                </a:lnTo>
                <a:cubicBezTo>
                  <a:pt x="659" y="16562"/>
                  <a:pt x="1370" y="16672"/>
                  <a:pt x="2028" y="16782"/>
                </a:cubicBezTo>
                <a:cubicBezTo>
                  <a:pt x="7130" y="17716"/>
                  <a:pt x="11737" y="20292"/>
                  <a:pt x="16725" y="21388"/>
                </a:cubicBezTo>
                <a:cubicBezTo>
                  <a:pt x="17932" y="21665"/>
                  <a:pt x="19248" y="21827"/>
                  <a:pt x="20512" y="21827"/>
                </a:cubicBezTo>
                <a:cubicBezTo>
                  <a:pt x="24513" y="21827"/>
                  <a:pt x="28519" y="20401"/>
                  <a:pt x="30436" y="17058"/>
                </a:cubicBezTo>
                <a:cubicBezTo>
                  <a:pt x="32081" y="14097"/>
                  <a:pt x="31700" y="10310"/>
                  <a:pt x="33617" y="7516"/>
                </a:cubicBezTo>
                <a:cubicBezTo>
                  <a:pt x="36688" y="3071"/>
                  <a:pt x="43708" y="3567"/>
                  <a:pt x="47933" y="167"/>
                </a:cubicBezTo>
                <a:lnTo>
                  <a:pt x="480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8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1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5" name="Google Shape;665;p39"/>
          <p:cNvSpPr txBox="1"/>
          <p:nvPr>
            <p:ph idx="1" type="subTitle"/>
          </p:nvPr>
        </p:nvSpPr>
        <p:spPr>
          <a:xfrm>
            <a:off x="785975" y="3180200"/>
            <a:ext cx="13980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39"/>
          <p:cNvSpPr txBox="1"/>
          <p:nvPr>
            <p:ph idx="2" type="subTitle"/>
          </p:nvPr>
        </p:nvSpPr>
        <p:spPr>
          <a:xfrm>
            <a:off x="784925" y="3555247"/>
            <a:ext cx="14001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39"/>
          <p:cNvSpPr txBox="1"/>
          <p:nvPr>
            <p:ph idx="3" type="subTitle"/>
          </p:nvPr>
        </p:nvSpPr>
        <p:spPr>
          <a:xfrm>
            <a:off x="2329485" y="3180200"/>
            <a:ext cx="13980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39"/>
          <p:cNvSpPr txBox="1"/>
          <p:nvPr>
            <p:ph idx="4" type="subTitle"/>
          </p:nvPr>
        </p:nvSpPr>
        <p:spPr>
          <a:xfrm>
            <a:off x="2328435" y="3555247"/>
            <a:ext cx="14001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39"/>
          <p:cNvSpPr txBox="1"/>
          <p:nvPr>
            <p:ph idx="5" type="subTitle"/>
          </p:nvPr>
        </p:nvSpPr>
        <p:spPr>
          <a:xfrm>
            <a:off x="3873000" y="3180200"/>
            <a:ext cx="13980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39"/>
          <p:cNvSpPr txBox="1"/>
          <p:nvPr>
            <p:ph idx="6" type="subTitle"/>
          </p:nvPr>
        </p:nvSpPr>
        <p:spPr>
          <a:xfrm>
            <a:off x="3871945" y="3555247"/>
            <a:ext cx="14001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39"/>
          <p:cNvSpPr txBox="1"/>
          <p:nvPr>
            <p:ph idx="7" type="subTitle"/>
          </p:nvPr>
        </p:nvSpPr>
        <p:spPr>
          <a:xfrm>
            <a:off x="5416505" y="3180200"/>
            <a:ext cx="13980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39"/>
          <p:cNvSpPr txBox="1"/>
          <p:nvPr>
            <p:ph idx="8" type="subTitle"/>
          </p:nvPr>
        </p:nvSpPr>
        <p:spPr>
          <a:xfrm>
            <a:off x="5415455" y="3555247"/>
            <a:ext cx="14001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39"/>
          <p:cNvSpPr txBox="1"/>
          <p:nvPr>
            <p:ph idx="9" type="subTitle"/>
          </p:nvPr>
        </p:nvSpPr>
        <p:spPr>
          <a:xfrm>
            <a:off x="6960015" y="3180200"/>
            <a:ext cx="13980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39"/>
          <p:cNvSpPr txBox="1"/>
          <p:nvPr>
            <p:ph idx="13" type="subTitle"/>
          </p:nvPr>
        </p:nvSpPr>
        <p:spPr>
          <a:xfrm>
            <a:off x="6958965" y="3555247"/>
            <a:ext cx="14001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39"/>
          <p:cNvSpPr txBox="1"/>
          <p:nvPr>
            <p:ph hasCustomPrompt="1" idx="14" type="title"/>
          </p:nvPr>
        </p:nvSpPr>
        <p:spPr>
          <a:xfrm>
            <a:off x="984575" y="1895538"/>
            <a:ext cx="1000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676" name="Google Shape;676;p39"/>
          <p:cNvSpPr txBox="1"/>
          <p:nvPr>
            <p:ph hasCustomPrompt="1" idx="15" type="title"/>
          </p:nvPr>
        </p:nvSpPr>
        <p:spPr>
          <a:xfrm>
            <a:off x="2528085" y="1895538"/>
            <a:ext cx="1000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677" name="Google Shape;677;p39"/>
          <p:cNvSpPr txBox="1"/>
          <p:nvPr>
            <p:ph hasCustomPrompt="1" idx="16" type="title"/>
          </p:nvPr>
        </p:nvSpPr>
        <p:spPr>
          <a:xfrm>
            <a:off x="4071595" y="1895538"/>
            <a:ext cx="1000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39"/>
          <p:cNvSpPr txBox="1"/>
          <p:nvPr>
            <p:ph hasCustomPrompt="1" idx="17" type="title"/>
          </p:nvPr>
        </p:nvSpPr>
        <p:spPr>
          <a:xfrm>
            <a:off x="5615105" y="1895538"/>
            <a:ext cx="1000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679" name="Google Shape;679;p39"/>
          <p:cNvSpPr txBox="1"/>
          <p:nvPr>
            <p:ph hasCustomPrompt="1" idx="18" type="title"/>
          </p:nvPr>
        </p:nvSpPr>
        <p:spPr>
          <a:xfrm>
            <a:off x="7158615" y="1895538"/>
            <a:ext cx="1000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39"/>
          <p:cNvSpPr/>
          <p:nvPr/>
        </p:nvSpPr>
        <p:spPr>
          <a:xfrm flipH="1" rot="10800000">
            <a:off x="-202940" y="3331174"/>
            <a:ext cx="2188325" cy="2202925"/>
          </a:xfrm>
          <a:custGeom>
            <a:rect b="b" l="l" r="r" t="t"/>
            <a:pathLst>
              <a:path extrusionOk="0" h="88117" w="87533">
                <a:moveTo>
                  <a:pt x="6243" y="6662"/>
                </a:moveTo>
                <a:cubicBezTo>
                  <a:pt x="19388" y="-5784"/>
                  <a:pt x="73871" y="2789"/>
                  <a:pt x="84348" y="4757"/>
                </a:cubicBezTo>
                <a:cubicBezTo>
                  <a:pt x="94826" y="6726"/>
                  <a:pt x="75776" y="12822"/>
                  <a:pt x="69108" y="18473"/>
                </a:cubicBezTo>
                <a:cubicBezTo>
                  <a:pt x="62441" y="24125"/>
                  <a:pt x="50947" y="35745"/>
                  <a:pt x="44343" y="38666"/>
                </a:cubicBezTo>
                <a:cubicBezTo>
                  <a:pt x="37739" y="41587"/>
                  <a:pt x="33358" y="33904"/>
                  <a:pt x="29484" y="35999"/>
                </a:cubicBezTo>
                <a:cubicBezTo>
                  <a:pt x="25611" y="38095"/>
                  <a:pt x="24341" y="43302"/>
                  <a:pt x="21102" y="51239"/>
                </a:cubicBezTo>
                <a:cubicBezTo>
                  <a:pt x="17864" y="59177"/>
                  <a:pt x="12657" y="78925"/>
                  <a:pt x="10053" y="83624"/>
                </a:cubicBezTo>
                <a:cubicBezTo>
                  <a:pt x="7450" y="88323"/>
                  <a:pt x="6116" y="92260"/>
                  <a:pt x="5481" y="79433"/>
                </a:cubicBezTo>
                <a:cubicBezTo>
                  <a:pt x="4846" y="66606"/>
                  <a:pt x="-6901" y="19108"/>
                  <a:pt x="6243" y="66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81" name="Google Shape;681;p39"/>
          <p:cNvSpPr/>
          <p:nvPr/>
        </p:nvSpPr>
        <p:spPr>
          <a:xfrm flipH="1">
            <a:off x="7414035" y="-307376"/>
            <a:ext cx="2188325" cy="2202925"/>
          </a:xfrm>
          <a:custGeom>
            <a:rect b="b" l="l" r="r" t="t"/>
            <a:pathLst>
              <a:path extrusionOk="0" h="88117" w="87533">
                <a:moveTo>
                  <a:pt x="6243" y="6662"/>
                </a:moveTo>
                <a:cubicBezTo>
                  <a:pt x="19388" y="-5784"/>
                  <a:pt x="73871" y="2789"/>
                  <a:pt x="84348" y="4757"/>
                </a:cubicBezTo>
                <a:cubicBezTo>
                  <a:pt x="94826" y="6726"/>
                  <a:pt x="75776" y="12822"/>
                  <a:pt x="69108" y="18473"/>
                </a:cubicBezTo>
                <a:cubicBezTo>
                  <a:pt x="62441" y="24125"/>
                  <a:pt x="50947" y="35745"/>
                  <a:pt x="44343" y="38666"/>
                </a:cubicBezTo>
                <a:cubicBezTo>
                  <a:pt x="37739" y="41587"/>
                  <a:pt x="33358" y="33904"/>
                  <a:pt x="29484" y="35999"/>
                </a:cubicBezTo>
                <a:cubicBezTo>
                  <a:pt x="25611" y="38095"/>
                  <a:pt x="24341" y="43302"/>
                  <a:pt x="21102" y="51239"/>
                </a:cubicBezTo>
                <a:cubicBezTo>
                  <a:pt x="17864" y="59177"/>
                  <a:pt x="12657" y="78925"/>
                  <a:pt x="10053" y="83624"/>
                </a:cubicBezTo>
                <a:cubicBezTo>
                  <a:pt x="7450" y="88323"/>
                  <a:pt x="6116" y="92260"/>
                  <a:pt x="5481" y="79433"/>
                </a:cubicBezTo>
                <a:cubicBezTo>
                  <a:pt x="4846" y="66606"/>
                  <a:pt x="-6901" y="19108"/>
                  <a:pt x="6243" y="66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82" name="Google Shape;682;p39"/>
          <p:cNvSpPr/>
          <p:nvPr/>
        </p:nvSpPr>
        <p:spPr>
          <a:xfrm rot="-10666594">
            <a:off x="390295" y="193688"/>
            <a:ext cx="597441" cy="1148582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9"/>
          <p:cNvSpPr/>
          <p:nvPr/>
        </p:nvSpPr>
        <p:spPr>
          <a:xfrm rot="-10666594">
            <a:off x="-129563" y="77257"/>
            <a:ext cx="771001" cy="948637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9"/>
          <p:cNvSpPr/>
          <p:nvPr/>
        </p:nvSpPr>
        <p:spPr>
          <a:xfrm rot="-10666594">
            <a:off x="-255659" y="-89648"/>
            <a:ext cx="791966" cy="252043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9"/>
          <p:cNvSpPr/>
          <p:nvPr/>
        </p:nvSpPr>
        <p:spPr>
          <a:xfrm rot="-10666594">
            <a:off x="337389" y="-133753"/>
            <a:ext cx="201584" cy="99531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9"/>
          <p:cNvSpPr/>
          <p:nvPr/>
        </p:nvSpPr>
        <p:spPr>
          <a:xfrm rot="-10666594">
            <a:off x="921726" y="-102745"/>
            <a:ext cx="629876" cy="147049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 rot="-10666594">
            <a:off x="799246" y="-645"/>
            <a:ext cx="870701" cy="880910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0"/>
          <p:cNvSpPr txBox="1"/>
          <p:nvPr>
            <p:ph idx="1" type="subTitle"/>
          </p:nvPr>
        </p:nvSpPr>
        <p:spPr>
          <a:xfrm>
            <a:off x="4829175" y="2382831"/>
            <a:ext cx="33432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0" name="Google Shape;690;p40"/>
          <p:cNvSpPr txBox="1"/>
          <p:nvPr>
            <p:ph type="title"/>
          </p:nvPr>
        </p:nvSpPr>
        <p:spPr>
          <a:xfrm>
            <a:off x="4829175" y="1878800"/>
            <a:ext cx="33468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40"/>
          <p:cNvSpPr/>
          <p:nvPr/>
        </p:nvSpPr>
        <p:spPr>
          <a:xfrm flipH="1">
            <a:off x="6921175" y="0"/>
            <a:ext cx="2241875" cy="1017458"/>
          </a:xfrm>
          <a:custGeom>
            <a:rect b="b" l="l" r="r" t="t"/>
            <a:pathLst>
              <a:path extrusionOk="0" h="21828" w="48096">
                <a:moveTo>
                  <a:pt x="1" y="0"/>
                </a:moveTo>
                <a:lnTo>
                  <a:pt x="1" y="16562"/>
                </a:lnTo>
                <a:cubicBezTo>
                  <a:pt x="659" y="16562"/>
                  <a:pt x="1370" y="16672"/>
                  <a:pt x="2028" y="16782"/>
                </a:cubicBezTo>
                <a:cubicBezTo>
                  <a:pt x="7130" y="17716"/>
                  <a:pt x="11737" y="20292"/>
                  <a:pt x="16725" y="21388"/>
                </a:cubicBezTo>
                <a:cubicBezTo>
                  <a:pt x="17932" y="21665"/>
                  <a:pt x="19248" y="21827"/>
                  <a:pt x="20512" y="21827"/>
                </a:cubicBezTo>
                <a:cubicBezTo>
                  <a:pt x="24513" y="21827"/>
                  <a:pt x="28519" y="20401"/>
                  <a:pt x="30436" y="17058"/>
                </a:cubicBezTo>
                <a:cubicBezTo>
                  <a:pt x="32081" y="14097"/>
                  <a:pt x="31700" y="10310"/>
                  <a:pt x="33617" y="7516"/>
                </a:cubicBezTo>
                <a:cubicBezTo>
                  <a:pt x="36688" y="3071"/>
                  <a:pt x="43708" y="3567"/>
                  <a:pt x="47933" y="167"/>
                </a:cubicBezTo>
                <a:lnTo>
                  <a:pt x="480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0"/>
          <p:cNvSpPr/>
          <p:nvPr/>
        </p:nvSpPr>
        <p:spPr>
          <a:xfrm rot="-602446">
            <a:off x="8247844" y="3822605"/>
            <a:ext cx="597432" cy="1148565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0"/>
          <p:cNvSpPr/>
          <p:nvPr/>
        </p:nvSpPr>
        <p:spPr>
          <a:xfrm rot="-602446">
            <a:off x="8630225" y="4042052"/>
            <a:ext cx="770989" cy="948622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0"/>
          <p:cNvSpPr/>
          <p:nvPr/>
        </p:nvSpPr>
        <p:spPr>
          <a:xfrm rot="-602446">
            <a:off x="8842152" y="4869236"/>
            <a:ext cx="791954" cy="252039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0"/>
          <p:cNvSpPr/>
          <p:nvPr/>
        </p:nvSpPr>
        <p:spPr>
          <a:xfrm rot="-602446">
            <a:off x="8871850" y="5126376"/>
            <a:ext cx="201581" cy="99530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0"/>
          <p:cNvSpPr/>
          <p:nvPr/>
        </p:nvSpPr>
        <p:spPr>
          <a:xfrm rot="-602446">
            <a:off x="7865809" y="5218706"/>
            <a:ext cx="629866" cy="147047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0"/>
          <p:cNvSpPr/>
          <p:nvPr/>
        </p:nvSpPr>
        <p:spPr>
          <a:xfrm rot="-602446">
            <a:off x="7647790" y="4393009"/>
            <a:ext cx="870687" cy="880897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0"/>
          <p:cNvSpPr/>
          <p:nvPr/>
        </p:nvSpPr>
        <p:spPr>
          <a:xfrm rot="5400000">
            <a:off x="1566413" y="5065475"/>
            <a:ext cx="21550" cy="131675"/>
          </a:xfrm>
          <a:custGeom>
            <a:rect b="b" l="l" r="r" t="t"/>
            <a:pathLst>
              <a:path extrusionOk="0" h="5267" w="862">
                <a:moveTo>
                  <a:pt x="372" y="1"/>
                </a:moveTo>
                <a:cubicBezTo>
                  <a:pt x="128" y="1"/>
                  <a:pt x="1" y="128"/>
                  <a:pt x="1" y="373"/>
                </a:cubicBezTo>
                <a:lnTo>
                  <a:pt x="1" y="4894"/>
                </a:lnTo>
                <a:cubicBezTo>
                  <a:pt x="1" y="5139"/>
                  <a:pt x="128" y="5266"/>
                  <a:pt x="372" y="5266"/>
                </a:cubicBezTo>
                <a:cubicBezTo>
                  <a:pt x="617" y="5266"/>
                  <a:pt x="862" y="5139"/>
                  <a:pt x="862" y="4894"/>
                </a:cubicBezTo>
                <a:lnTo>
                  <a:pt x="862" y="373"/>
                </a:lnTo>
                <a:cubicBezTo>
                  <a:pt x="862" y="128"/>
                  <a:pt x="617" y="1"/>
                  <a:pt x="3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0"/>
          <p:cNvSpPr/>
          <p:nvPr/>
        </p:nvSpPr>
        <p:spPr>
          <a:xfrm rot="5400000">
            <a:off x="1511363" y="5120525"/>
            <a:ext cx="131650" cy="21575"/>
          </a:xfrm>
          <a:custGeom>
            <a:rect b="b" l="l" r="r" t="t"/>
            <a:pathLst>
              <a:path extrusionOk="0" h="863" w="5266">
                <a:moveTo>
                  <a:pt x="372" y="1"/>
                </a:moveTo>
                <a:cubicBezTo>
                  <a:pt x="128" y="1"/>
                  <a:pt x="0" y="246"/>
                  <a:pt x="0" y="373"/>
                </a:cubicBezTo>
                <a:cubicBezTo>
                  <a:pt x="0" y="617"/>
                  <a:pt x="128" y="862"/>
                  <a:pt x="372" y="862"/>
                </a:cubicBezTo>
                <a:lnTo>
                  <a:pt x="4894" y="862"/>
                </a:lnTo>
                <a:cubicBezTo>
                  <a:pt x="5139" y="862"/>
                  <a:pt x="5266" y="617"/>
                  <a:pt x="5266" y="373"/>
                </a:cubicBezTo>
                <a:cubicBezTo>
                  <a:pt x="5266" y="246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0"/>
          <p:cNvSpPr/>
          <p:nvPr/>
        </p:nvSpPr>
        <p:spPr>
          <a:xfrm rot="5400000">
            <a:off x="3100800" y="4932763"/>
            <a:ext cx="21325" cy="134575"/>
          </a:xfrm>
          <a:custGeom>
            <a:rect b="b" l="l" r="r" t="t"/>
            <a:pathLst>
              <a:path extrusionOk="0" h="5383" w="853">
                <a:moveTo>
                  <a:pt x="490" y="0"/>
                </a:moveTo>
                <a:cubicBezTo>
                  <a:pt x="245" y="0"/>
                  <a:pt x="1" y="245"/>
                  <a:pt x="1" y="489"/>
                </a:cubicBezTo>
                <a:lnTo>
                  <a:pt x="1" y="4893"/>
                </a:lnTo>
                <a:cubicBezTo>
                  <a:pt x="1" y="5138"/>
                  <a:pt x="245" y="5383"/>
                  <a:pt x="490" y="5383"/>
                </a:cubicBezTo>
                <a:cubicBezTo>
                  <a:pt x="735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735" y="0"/>
                  <a:pt x="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0"/>
          <p:cNvSpPr/>
          <p:nvPr/>
        </p:nvSpPr>
        <p:spPr>
          <a:xfrm rot="5400000">
            <a:off x="3042700" y="4990863"/>
            <a:ext cx="134600" cy="21550"/>
          </a:xfrm>
          <a:custGeom>
            <a:rect b="b" l="l" r="r" t="t"/>
            <a:pathLst>
              <a:path extrusionOk="0" h="862" w="5384">
                <a:moveTo>
                  <a:pt x="363" y="1"/>
                </a:moveTo>
                <a:cubicBezTo>
                  <a:pt x="118" y="1"/>
                  <a:pt x="1" y="128"/>
                  <a:pt x="1" y="372"/>
                </a:cubicBezTo>
                <a:cubicBezTo>
                  <a:pt x="1" y="617"/>
                  <a:pt x="118" y="862"/>
                  <a:pt x="363" y="862"/>
                </a:cubicBezTo>
                <a:lnTo>
                  <a:pt x="4894" y="862"/>
                </a:lnTo>
                <a:cubicBezTo>
                  <a:pt x="5139" y="862"/>
                  <a:pt x="5383" y="617"/>
                  <a:pt x="5383" y="372"/>
                </a:cubicBezTo>
                <a:cubicBezTo>
                  <a:pt x="5383" y="128"/>
                  <a:pt x="5139" y="1"/>
                  <a:pt x="4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0"/>
          <p:cNvSpPr/>
          <p:nvPr/>
        </p:nvSpPr>
        <p:spPr>
          <a:xfrm rot="5400000">
            <a:off x="3946513" y="4588625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0"/>
          <p:cNvSpPr/>
          <p:nvPr/>
        </p:nvSpPr>
        <p:spPr>
          <a:xfrm rot="5400000">
            <a:off x="3625763" y="235138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0"/>
          <p:cNvSpPr/>
          <p:nvPr/>
        </p:nvSpPr>
        <p:spPr>
          <a:xfrm rot="5400000">
            <a:off x="3570575" y="290050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0"/>
          <p:cNvSpPr/>
          <p:nvPr/>
        </p:nvSpPr>
        <p:spPr>
          <a:xfrm rot="5400000">
            <a:off x="134413" y="285513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0"/>
          <p:cNvSpPr/>
          <p:nvPr/>
        </p:nvSpPr>
        <p:spPr>
          <a:xfrm rot="5400000">
            <a:off x="1851763" y="259588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0"/>
          <p:cNvSpPr/>
          <p:nvPr/>
        </p:nvSpPr>
        <p:spPr>
          <a:xfrm rot="5400000">
            <a:off x="3138425" y="457025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0"/>
          <p:cNvSpPr/>
          <p:nvPr/>
        </p:nvSpPr>
        <p:spPr>
          <a:xfrm rot="5400000">
            <a:off x="7148563" y="738288"/>
            <a:ext cx="21325" cy="134600"/>
          </a:xfrm>
          <a:custGeom>
            <a:rect b="b" l="l" r="r" t="t"/>
            <a:pathLst>
              <a:path extrusionOk="0" h="5384" w="853">
                <a:moveTo>
                  <a:pt x="490" y="1"/>
                </a:moveTo>
                <a:cubicBezTo>
                  <a:pt x="245" y="1"/>
                  <a:pt x="1" y="246"/>
                  <a:pt x="1" y="490"/>
                </a:cubicBezTo>
                <a:lnTo>
                  <a:pt x="1" y="4894"/>
                </a:lnTo>
                <a:cubicBezTo>
                  <a:pt x="1" y="5139"/>
                  <a:pt x="245" y="5384"/>
                  <a:pt x="490" y="5384"/>
                </a:cubicBezTo>
                <a:cubicBezTo>
                  <a:pt x="735" y="5384"/>
                  <a:pt x="852" y="5139"/>
                  <a:pt x="852" y="4894"/>
                </a:cubicBezTo>
                <a:lnTo>
                  <a:pt x="852" y="490"/>
                </a:lnTo>
                <a:cubicBezTo>
                  <a:pt x="852" y="246"/>
                  <a:pt x="735" y="1"/>
                  <a:pt x="4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0"/>
          <p:cNvSpPr/>
          <p:nvPr/>
        </p:nvSpPr>
        <p:spPr>
          <a:xfrm rot="5400000">
            <a:off x="7093375" y="796400"/>
            <a:ext cx="134600" cy="21550"/>
          </a:xfrm>
          <a:custGeom>
            <a:rect b="b" l="l" r="r" t="t"/>
            <a:pathLst>
              <a:path extrusionOk="0" h="862" w="5384">
                <a:moveTo>
                  <a:pt x="363" y="0"/>
                </a:moveTo>
                <a:cubicBezTo>
                  <a:pt x="118" y="0"/>
                  <a:pt x="1" y="245"/>
                  <a:pt x="1" y="489"/>
                </a:cubicBezTo>
                <a:cubicBezTo>
                  <a:pt x="1" y="734"/>
                  <a:pt x="118" y="861"/>
                  <a:pt x="363" y="861"/>
                </a:cubicBezTo>
                <a:lnTo>
                  <a:pt x="4894" y="861"/>
                </a:lnTo>
                <a:cubicBezTo>
                  <a:pt x="5139" y="861"/>
                  <a:pt x="5383" y="734"/>
                  <a:pt x="5383" y="489"/>
                </a:cubicBezTo>
                <a:cubicBezTo>
                  <a:pt x="5383" y="245"/>
                  <a:pt x="5139" y="0"/>
                  <a:pt x="4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0"/>
          <p:cNvSpPr/>
          <p:nvPr/>
        </p:nvSpPr>
        <p:spPr>
          <a:xfrm rot="5400000">
            <a:off x="9066063" y="53213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0"/>
          <p:cNvSpPr/>
          <p:nvPr/>
        </p:nvSpPr>
        <p:spPr>
          <a:xfrm rot="5400000">
            <a:off x="9012600" y="109850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0"/>
          <p:cNvSpPr/>
          <p:nvPr/>
        </p:nvSpPr>
        <p:spPr>
          <a:xfrm rot="5400000">
            <a:off x="7960388" y="-46137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0"/>
          <p:cNvSpPr/>
          <p:nvPr/>
        </p:nvSpPr>
        <p:spPr>
          <a:xfrm rot="5400000">
            <a:off x="7903875" y="10375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0"/>
          <p:cNvSpPr/>
          <p:nvPr/>
        </p:nvSpPr>
        <p:spPr>
          <a:xfrm rot="5400000">
            <a:off x="8413163" y="1045713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1"/>
          <p:cNvSpPr txBox="1"/>
          <p:nvPr>
            <p:ph type="title"/>
          </p:nvPr>
        </p:nvSpPr>
        <p:spPr>
          <a:xfrm>
            <a:off x="5047738" y="2377813"/>
            <a:ext cx="30237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7" name="Google Shape;717;p41"/>
          <p:cNvSpPr txBox="1"/>
          <p:nvPr>
            <p:ph idx="1" type="subTitle"/>
          </p:nvPr>
        </p:nvSpPr>
        <p:spPr>
          <a:xfrm>
            <a:off x="5048188" y="3037423"/>
            <a:ext cx="30228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18" name="Google Shape;718;p41"/>
          <p:cNvSpPr txBox="1"/>
          <p:nvPr>
            <p:ph hasCustomPrompt="1" idx="2" type="title"/>
          </p:nvPr>
        </p:nvSpPr>
        <p:spPr>
          <a:xfrm>
            <a:off x="5046238" y="1752600"/>
            <a:ext cx="30267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19" name="Google Shape;719;p41"/>
          <p:cNvSpPr/>
          <p:nvPr/>
        </p:nvSpPr>
        <p:spPr>
          <a:xfrm flipH="1">
            <a:off x="-9" y="1083563"/>
            <a:ext cx="5044633" cy="4059944"/>
          </a:xfrm>
          <a:custGeom>
            <a:rect b="b" l="l" r="r" t="t"/>
            <a:pathLst>
              <a:path extrusionOk="0" h="70620" w="87748">
                <a:moveTo>
                  <a:pt x="33005" y="1"/>
                </a:moveTo>
                <a:cubicBezTo>
                  <a:pt x="31215" y="1"/>
                  <a:pt x="29421" y="142"/>
                  <a:pt x="27641" y="422"/>
                </a:cubicBezTo>
                <a:cubicBezTo>
                  <a:pt x="18208" y="1795"/>
                  <a:pt x="9104" y="7003"/>
                  <a:pt x="4006" y="15558"/>
                </a:cubicBezTo>
                <a:cubicBezTo>
                  <a:pt x="1373" y="20055"/>
                  <a:pt x="0" y="25267"/>
                  <a:pt x="0" y="30585"/>
                </a:cubicBezTo>
                <a:cubicBezTo>
                  <a:pt x="57" y="38811"/>
                  <a:pt x="2523" y="47533"/>
                  <a:pt x="8446" y="52960"/>
                </a:cubicBezTo>
                <a:cubicBezTo>
                  <a:pt x="11736" y="55979"/>
                  <a:pt x="15466" y="58392"/>
                  <a:pt x="19581" y="59980"/>
                </a:cubicBezTo>
                <a:cubicBezTo>
                  <a:pt x="24899" y="62012"/>
                  <a:pt x="29343" y="63380"/>
                  <a:pt x="33015" y="68097"/>
                </a:cubicBezTo>
                <a:cubicBezTo>
                  <a:pt x="33673" y="68922"/>
                  <a:pt x="34279" y="69742"/>
                  <a:pt x="34880" y="70620"/>
                </a:cubicBezTo>
                <a:lnTo>
                  <a:pt x="87748" y="70620"/>
                </a:lnTo>
                <a:lnTo>
                  <a:pt x="87748" y="4480"/>
                </a:lnTo>
                <a:cubicBezTo>
                  <a:pt x="85217" y="2840"/>
                  <a:pt x="82368" y="2255"/>
                  <a:pt x="79394" y="2255"/>
                </a:cubicBezTo>
                <a:cubicBezTo>
                  <a:pt x="73217" y="2255"/>
                  <a:pt x="66502" y="4781"/>
                  <a:pt x="60985" y="5634"/>
                </a:cubicBezTo>
                <a:cubicBezTo>
                  <a:pt x="60168" y="5761"/>
                  <a:pt x="59365" y="5818"/>
                  <a:pt x="58573" y="5818"/>
                </a:cubicBezTo>
                <a:cubicBezTo>
                  <a:pt x="52869" y="5818"/>
                  <a:pt x="47718" y="2840"/>
                  <a:pt x="42229" y="1299"/>
                </a:cubicBezTo>
                <a:cubicBezTo>
                  <a:pt x="39232" y="429"/>
                  <a:pt x="36125" y="1"/>
                  <a:pt x="330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1"/>
          <p:cNvSpPr/>
          <p:nvPr/>
        </p:nvSpPr>
        <p:spPr>
          <a:xfrm rot="-9831727">
            <a:off x="7882659" y="335274"/>
            <a:ext cx="597425" cy="1148551"/>
          </a:xfrm>
          <a:custGeom>
            <a:rect b="b" l="l" r="r" t="t"/>
            <a:pathLst>
              <a:path extrusionOk="0" h="27338" w="14220">
                <a:moveTo>
                  <a:pt x="7443" y="1"/>
                </a:moveTo>
                <a:cubicBezTo>
                  <a:pt x="7333" y="1"/>
                  <a:pt x="7223" y="54"/>
                  <a:pt x="7165" y="164"/>
                </a:cubicBezTo>
                <a:cubicBezTo>
                  <a:pt x="0" y="12126"/>
                  <a:pt x="4079" y="26950"/>
                  <a:pt x="4136" y="27060"/>
                </a:cubicBezTo>
                <a:cubicBezTo>
                  <a:pt x="4136" y="27228"/>
                  <a:pt x="4299" y="27338"/>
                  <a:pt x="4467" y="27338"/>
                </a:cubicBezTo>
                <a:lnTo>
                  <a:pt x="4577" y="27338"/>
                </a:lnTo>
                <a:cubicBezTo>
                  <a:pt x="4740" y="27280"/>
                  <a:pt x="4850" y="27060"/>
                  <a:pt x="4798" y="26897"/>
                </a:cubicBezTo>
                <a:cubicBezTo>
                  <a:pt x="4740" y="26729"/>
                  <a:pt x="882" y="12730"/>
                  <a:pt x="7443" y="1103"/>
                </a:cubicBezTo>
                <a:cubicBezTo>
                  <a:pt x="8598" y="3802"/>
                  <a:pt x="12954" y="14714"/>
                  <a:pt x="9537" y="25133"/>
                </a:cubicBezTo>
                <a:cubicBezTo>
                  <a:pt x="9480" y="25296"/>
                  <a:pt x="9590" y="25517"/>
                  <a:pt x="9758" y="25574"/>
                </a:cubicBezTo>
                <a:cubicBezTo>
                  <a:pt x="9796" y="25587"/>
                  <a:pt x="9837" y="25593"/>
                  <a:pt x="9879" y="25593"/>
                </a:cubicBezTo>
                <a:cubicBezTo>
                  <a:pt x="10015" y="25593"/>
                  <a:pt x="10155" y="25523"/>
                  <a:pt x="10199" y="25354"/>
                </a:cubicBezTo>
                <a:cubicBezTo>
                  <a:pt x="14220" y="13118"/>
                  <a:pt x="7827" y="332"/>
                  <a:pt x="7774" y="164"/>
                </a:cubicBezTo>
                <a:cubicBezTo>
                  <a:pt x="7716" y="54"/>
                  <a:pt x="7606" y="1"/>
                  <a:pt x="7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1"/>
          <p:cNvSpPr/>
          <p:nvPr/>
        </p:nvSpPr>
        <p:spPr>
          <a:xfrm rot="-9831727">
            <a:off x="7427557" y="121043"/>
            <a:ext cx="770980" cy="948611"/>
          </a:xfrm>
          <a:custGeom>
            <a:rect b="b" l="l" r="r" t="t"/>
            <a:pathLst>
              <a:path extrusionOk="0" h="22579" w="18351">
                <a:moveTo>
                  <a:pt x="18012" y="1"/>
                </a:moveTo>
                <a:cubicBezTo>
                  <a:pt x="17959" y="1"/>
                  <a:pt x="17903" y="15"/>
                  <a:pt x="17857" y="39"/>
                </a:cubicBezTo>
                <a:cubicBezTo>
                  <a:pt x="5181" y="5881"/>
                  <a:pt x="110" y="20321"/>
                  <a:pt x="53" y="20484"/>
                </a:cubicBezTo>
                <a:cubicBezTo>
                  <a:pt x="0" y="20652"/>
                  <a:pt x="110" y="20872"/>
                  <a:pt x="273" y="20925"/>
                </a:cubicBezTo>
                <a:cubicBezTo>
                  <a:pt x="314" y="20936"/>
                  <a:pt x="354" y="20940"/>
                  <a:pt x="393" y="20940"/>
                </a:cubicBezTo>
                <a:cubicBezTo>
                  <a:pt x="569" y="20940"/>
                  <a:pt x="725" y="20842"/>
                  <a:pt x="772" y="20705"/>
                </a:cubicBezTo>
                <a:cubicBezTo>
                  <a:pt x="825" y="20541"/>
                  <a:pt x="5564" y="6873"/>
                  <a:pt x="17526" y="974"/>
                </a:cubicBezTo>
                <a:lnTo>
                  <a:pt x="17526" y="974"/>
                </a:lnTo>
                <a:cubicBezTo>
                  <a:pt x="17028" y="3840"/>
                  <a:pt x="14383" y="15303"/>
                  <a:pt x="5622" y="21974"/>
                </a:cubicBezTo>
                <a:cubicBezTo>
                  <a:pt x="5511" y="22085"/>
                  <a:pt x="5454" y="22305"/>
                  <a:pt x="5564" y="22468"/>
                </a:cubicBezTo>
                <a:cubicBezTo>
                  <a:pt x="5622" y="22526"/>
                  <a:pt x="5732" y="22579"/>
                  <a:pt x="5842" y="22579"/>
                </a:cubicBezTo>
                <a:cubicBezTo>
                  <a:pt x="5952" y="22579"/>
                  <a:pt x="6005" y="22579"/>
                  <a:pt x="6063" y="22526"/>
                </a:cubicBezTo>
                <a:cubicBezTo>
                  <a:pt x="16314" y="14752"/>
                  <a:pt x="18351" y="590"/>
                  <a:pt x="18351" y="422"/>
                </a:cubicBezTo>
                <a:cubicBezTo>
                  <a:pt x="18351" y="312"/>
                  <a:pt x="18298" y="149"/>
                  <a:pt x="18188" y="92"/>
                </a:cubicBezTo>
                <a:cubicBezTo>
                  <a:pt x="18154" y="28"/>
                  <a:pt x="18085" y="1"/>
                  <a:pt x="180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1"/>
          <p:cNvSpPr/>
          <p:nvPr/>
        </p:nvSpPr>
        <p:spPr>
          <a:xfrm rot="-9831727">
            <a:off x="7428756" y="-58563"/>
            <a:ext cx="791945" cy="252036"/>
          </a:xfrm>
          <a:custGeom>
            <a:rect b="b" l="l" r="r" t="t"/>
            <a:pathLst>
              <a:path extrusionOk="0" h="5999" w="18850">
                <a:moveTo>
                  <a:pt x="10781" y="1"/>
                </a:moveTo>
                <a:cubicBezTo>
                  <a:pt x="6483" y="1"/>
                  <a:pt x="3129" y="1265"/>
                  <a:pt x="2919" y="1369"/>
                </a:cubicBezTo>
                <a:cubicBezTo>
                  <a:pt x="2756" y="1426"/>
                  <a:pt x="2646" y="1647"/>
                  <a:pt x="2699" y="1810"/>
                </a:cubicBezTo>
                <a:cubicBezTo>
                  <a:pt x="2783" y="1978"/>
                  <a:pt x="2900" y="2051"/>
                  <a:pt x="3049" y="2051"/>
                </a:cubicBezTo>
                <a:cubicBezTo>
                  <a:pt x="3095" y="2051"/>
                  <a:pt x="3144" y="2044"/>
                  <a:pt x="3197" y="2030"/>
                </a:cubicBezTo>
                <a:cubicBezTo>
                  <a:pt x="3232" y="1995"/>
                  <a:pt x="6544" y="745"/>
                  <a:pt x="10783" y="745"/>
                </a:cubicBezTo>
                <a:cubicBezTo>
                  <a:pt x="12932" y="745"/>
                  <a:pt x="15318" y="1066"/>
                  <a:pt x="17637" y="2030"/>
                </a:cubicBezTo>
                <a:cubicBezTo>
                  <a:pt x="15485" y="2901"/>
                  <a:pt x="9197" y="5288"/>
                  <a:pt x="3718" y="5288"/>
                </a:cubicBezTo>
                <a:cubicBezTo>
                  <a:pt x="2595" y="5288"/>
                  <a:pt x="1506" y="5188"/>
                  <a:pt x="494" y="4954"/>
                </a:cubicBezTo>
                <a:cubicBezTo>
                  <a:pt x="455" y="4943"/>
                  <a:pt x="418" y="4939"/>
                  <a:pt x="383" y="4939"/>
                </a:cubicBezTo>
                <a:cubicBezTo>
                  <a:pt x="219" y="4939"/>
                  <a:pt x="100" y="5045"/>
                  <a:pt x="53" y="5227"/>
                </a:cubicBezTo>
                <a:cubicBezTo>
                  <a:pt x="0" y="5394"/>
                  <a:pt x="110" y="5615"/>
                  <a:pt x="331" y="5668"/>
                </a:cubicBezTo>
                <a:cubicBezTo>
                  <a:pt x="1376" y="5888"/>
                  <a:pt x="2478" y="5999"/>
                  <a:pt x="3748" y="5999"/>
                </a:cubicBezTo>
                <a:cubicBezTo>
                  <a:pt x="6226" y="5999"/>
                  <a:pt x="9039" y="5558"/>
                  <a:pt x="12289" y="4623"/>
                </a:cubicBezTo>
                <a:cubicBezTo>
                  <a:pt x="15873" y="3631"/>
                  <a:pt x="18629" y="2361"/>
                  <a:pt x="18682" y="2361"/>
                </a:cubicBezTo>
                <a:cubicBezTo>
                  <a:pt x="18792" y="2308"/>
                  <a:pt x="18849" y="2141"/>
                  <a:pt x="18849" y="2030"/>
                </a:cubicBezTo>
                <a:cubicBezTo>
                  <a:pt x="18849" y="1867"/>
                  <a:pt x="18792" y="1757"/>
                  <a:pt x="18682" y="1700"/>
                </a:cubicBezTo>
                <a:cubicBezTo>
                  <a:pt x="16014" y="415"/>
                  <a:pt x="13243" y="1"/>
                  <a:pt x="10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1"/>
          <p:cNvSpPr/>
          <p:nvPr/>
        </p:nvSpPr>
        <p:spPr>
          <a:xfrm rot="-9831727">
            <a:off x="8041994" y="-27516"/>
            <a:ext cx="201578" cy="99529"/>
          </a:xfrm>
          <a:custGeom>
            <a:rect b="b" l="l" r="r" t="t"/>
            <a:pathLst>
              <a:path extrusionOk="0" h="2369" w="4798">
                <a:moveTo>
                  <a:pt x="278" y="1"/>
                </a:moveTo>
                <a:cubicBezTo>
                  <a:pt x="221" y="1"/>
                  <a:pt x="110" y="111"/>
                  <a:pt x="57" y="221"/>
                </a:cubicBezTo>
                <a:cubicBezTo>
                  <a:pt x="0" y="384"/>
                  <a:pt x="57" y="605"/>
                  <a:pt x="278" y="662"/>
                </a:cubicBezTo>
                <a:cubicBezTo>
                  <a:pt x="278" y="662"/>
                  <a:pt x="331" y="715"/>
                  <a:pt x="388" y="715"/>
                </a:cubicBezTo>
                <a:cubicBezTo>
                  <a:pt x="719" y="882"/>
                  <a:pt x="1931" y="1376"/>
                  <a:pt x="3417" y="2368"/>
                </a:cubicBezTo>
                <a:lnTo>
                  <a:pt x="4797" y="2368"/>
                </a:lnTo>
                <a:cubicBezTo>
                  <a:pt x="4026" y="1817"/>
                  <a:pt x="3254" y="1376"/>
                  <a:pt x="2646" y="1046"/>
                </a:cubicBezTo>
                <a:cubicBezTo>
                  <a:pt x="1601" y="441"/>
                  <a:pt x="829" y="111"/>
                  <a:pt x="609" y="53"/>
                </a:cubicBezTo>
                <a:cubicBezTo>
                  <a:pt x="551" y="1"/>
                  <a:pt x="551" y="1"/>
                  <a:pt x="4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1"/>
          <p:cNvSpPr/>
          <p:nvPr/>
        </p:nvSpPr>
        <p:spPr>
          <a:xfrm rot="-9831727">
            <a:off x="8589739" y="193910"/>
            <a:ext cx="629859" cy="147045"/>
          </a:xfrm>
          <a:custGeom>
            <a:rect b="b" l="l" r="r" t="t"/>
            <a:pathLst>
              <a:path extrusionOk="0" h="3500" w="14992">
                <a:moveTo>
                  <a:pt x="11203" y="1"/>
                </a:moveTo>
                <a:cubicBezTo>
                  <a:pt x="5338" y="1"/>
                  <a:pt x="418" y="3019"/>
                  <a:pt x="168" y="3169"/>
                </a:cubicBezTo>
                <a:cubicBezTo>
                  <a:pt x="110" y="3226"/>
                  <a:pt x="0" y="3336"/>
                  <a:pt x="0" y="3499"/>
                </a:cubicBezTo>
                <a:lnTo>
                  <a:pt x="1213" y="3499"/>
                </a:lnTo>
                <a:cubicBezTo>
                  <a:pt x="1213" y="3446"/>
                  <a:pt x="1213" y="3446"/>
                  <a:pt x="1160" y="3446"/>
                </a:cubicBezTo>
                <a:cubicBezTo>
                  <a:pt x="2631" y="2643"/>
                  <a:pt x="6671" y="717"/>
                  <a:pt x="11258" y="717"/>
                </a:cubicBezTo>
                <a:cubicBezTo>
                  <a:pt x="12334" y="717"/>
                  <a:pt x="13440" y="823"/>
                  <a:pt x="14550" y="1074"/>
                </a:cubicBezTo>
                <a:cubicBezTo>
                  <a:pt x="14569" y="1093"/>
                  <a:pt x="14588" y="1100"/>
                  <a:pt x="14608" y="1100"/>
                </a:cubicBezTo>
                <a:cubicBezTo>
                  <a:pt x="14649" y="1100"/>
                  <a:pt x="14697" y="1074"/>
                  <a:pt x="14771" y="1074"/>
                </a:cubicBezTo>
                <a:cubicBezTo>
                  <a:pt x="14828" y="1021"/>
                  <a:pt x="14938" y="911"/>
                  <a:pt x="14938" y="801"/>
                </a:cubicBezTo>
                <a:cubicBezTo>
                  <a:pt x="14991" y="633"/>
                  <a:pt x="14881" y="413"/>
                  <a:pt x="14718" y="413"/>
                </a:cubicBezTo>
                <a:cubicBezTo>
                  <a:pt x="14056" y="250"/>
                  <a:pt x="13448" y="140"/>
                  <a:pt x="12844" y="82"/>
                </a:cubicBezTo>
                <a:cubicBezTo>
                  <a:pt x="12291" y="26"/>
                  <a:pt x="11743" y="1"/>
                  <a:pt x="1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1"/>
          <p:cNvSpPr/>
          <p:nvPr/>
        </p:nvSpPr>
        <p:spPr>
          <a:xfrm rot="-9831727">
            <a:off x="8354527" y="281769"/>
            <a:ext cx="870677" cy="880886"/>
          </a:xfrm>
          <a:custGeom>
            <a:rect b="b" l="l" r="r" t="t"/>
            <a:pathLst>
              <a:path extrusionOk="0" h="20967" w="20724">
                <a:moveTo>
                  <a:pt x="364" y="1"/>
                </a:moveTo>
                <a:cubicBezTo>
                  <a:pt x="267" y="1"/>
                  <a:pt x="189" y="39"/>
                  <a:pt x="111" y="80"/>
                </a:cubicBezTo>
                <a:cubicBezTo>
                  <a:pt x="53" y="190"/>
                  <a:pt x="1" y="300"/>
                  <a:pt x="53" y="464"/>
                </a:cubicBezTo>
                <a:cubicBezTo>
                  <a:pt x="4022" y="13801"/>
                  <a:pt x="17637" y="20856"/>
                  <a:pt x="17747" y="20913"/>
                </a:cubicBezTo>
                <a:cubicBezTo>
                  <a:pt x="17800" y="20966"/>
                  <a:pt x="17858" y="20966"/>
                  <a:pt x="17910" y="20966"/>
                </a:cubicBezTo>
                <a:cubicBezTo>
                  <a:pt x="18021" y="20966"/>
                  <a:pt x="18188" y="20913"/>
                  <a:pt x="18241" y="20803"/>
                </a:cubicBezTo>
                <a:cubicBezTo>
                  <a:pt x="18299" y="20583"/>
                  <a:pt x="18241" y="20362"/>
                  <a:pt x="18078" y="20305"/>
                </a:cubicBezTo>
                <a:cubicBezTo>
                  <a:pt x="17968" y="20252"/>
                  <a:pt x="5014" y="13528"/>
                  <a:pt x="935" y="905"/>
                </a:cubicBezTo>
                <a:lnTo>
                  <a:pt x="935" y="905"/>
                </a:lnTo>
                <a:cubicBezTo>
                  <a:pt x="3691" y="1844"/>
                  <a:pt x="14661" y="6032"/>
                  <a:pt x="20005" y="15622"/>
                </a:cubicBezTo>
                <a:cubicBezTo>
                  <a:pt x="20084" y="15740"/>
                  <a:pt x="20221" y="15830"/>
                  <a:pt x="20354" y="15830"/>
                </a:cubicBezTo>
                <a:cubicBezTo>
                  <a:pt x="20405" y="15830"/>
                  <a:pt x="20456" y="15816"/>
                  <a:pt x="20503" y="15785"/>
                </a:cubicBezTo>
                <a:cubicBezTo>
                  <a:pt x="20666" y="15675"/>
                  <a:pt x="20724" y="15455"/>
                  <a:pt x="20613" y="15292"/>
                </a:cubicBezTo>
                <a:cubicBezTo>
                  <a:pt x="14383" y="4048"/>
                  <a:pt x="605" y="23"/>
                  <a:pt x="494" y="23"/>
                </a:cubicBezTo>
                <a:cubicBezTo>
                  <a:pt x="447" y="7"/>
                  <a:pt x="404" y="1"/>
                  <a:pt x="3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2"/>
          <p:cNvSpPr/>
          <p:nvPr/>
        </p:nvSpPr>
        <p:spPr>
          <a:xfrm>
            <a:off x="5292550" y="2043851"/>
            <a:ext cx="3851479" cy="3099688"/>
          </a:xfrm>
          <a:custGeom>
            <a:rect b="b" l="l" r="r" t="t"/>
            <a:pathLst>
              <a:path extrusionOk="0" h="70620" w="87748">
                <a:moveTo>
                  <a:pt x="33005" y="1"/>
                </a:moveTo>
                <a:cubicBezTo>
                  <a:pt x="31215" y="1"/>
                  <a:pt x="29421" y="142"/>
                  <a:pt x="27641" y="422"/>
                </a:cubicBezTo>
                <a:cubicBezTo>
                  <a:pt x="18208" y="1795"/>
                  <a:pt x="9104" y="7003"/>
                  <a:pt x="4006" y="15558"/>
                </a:cubicBezTo>
                <a:cubicBezTo>
                  <a:pt x="1373" y="20055"/>
                  <a:pt x="0" y="25267"/>
                  <a:pt x="0" y="30585"/>
                </a:cubicBezTo>
                <a:cubicBezTo>
                  <a:pt x="57" y="38811"/>
                  <a:pt x="2523" y="47533"/>
                  <a:pt x="8446" y="52960"/>
                </a:cubicBezTo>
                <a:cubicBezTo>
                  <a:pt x="11736" y="55979"/>
                  <a:pt x="15466" y="58392"/>
                  <a:pt x="19581" y="59980"/>
                </a:cubicBezTo>
                <a:cubicBezTo>
                  <a:pt x="24899" y="62012"/>
                  <a:pt x="29343" y="63380"/>
                  <a:pt x="33015" y="68097"/>
                </a:cubicBezTo>
                <a:cubicBezTo>
                  <a:pt x="33673" y="68922"/>
                  <a:pt x="34279" y="69742"/>
                  <a:pt x="34880" y="70620"/>
                </a:cubicBezTo>
                <a:lnTo>
                  <a:pt x="87748" y="70620"/>
                </a:lnTo>
                <a:lnTo>
                  <a:pt x="87748" y="4480"/>
                </a:lnTo>
                <a:cubicBezTo>
                  <a:pt x="85217" y="2840"/>
                  <a:pt x="82368" y="2255"/>
                  <a:pt x="79394" y="2255"/>
                </a:cubicBezTo>
                <a:cubicBezTo>
                  <a:pt x="73217" y="2255"/>
                  <a:pt x="66502" y="4781"/>
                  <a:pt x="60985" y="5634"/>
                </a:cubicBezTo>
                <a:cubicBezTo>
                  <a:pt x="60168" y="5761"/>
                  <a:pt x="59365" y="5818"/>
                  <a:pt x="58573" y="5818"/>
                </a:cubicBezTo>
                <a:cubicBezTo>
                  <a:pt x="52869" y="5818"/>
                  <a:pt x="47718" y="2840"/>
                  <a:pt x="42229" y="1299"/>
                </a:cubicBezTo>
                <a:cubicBezTo>
                  <a:pt x="39232" y="429"/>
                  <a:pt x="36125" y="1"/>
                  <a:pt x="330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2"/>
          <p:cNvSpPr/>
          <p:nvPr/>
        </p:nvSpPr>
        <p:spPr>
          <a:xfrm flipH="1">
            <a:off x="6921175" y="0"/>
            <a:ext cx="2241875" cy="1017458"/>
          </a:xfrm>
          <a:custGeom>
            <a:rect b="b" l="l" r="r" t="t"/>
            <a:pathLst>
              <a:path extrusionOk="0" h="21828" w="48096">
                <a:moveTo>
                  <a:pt x="1" y="0"/>
                </a:moveTo>
                <a:lnTo>
                  <a:pt x="1" y="16562"/>
                </a:lnTo>
                <a:cubicBezTo>
                  <a:pt x="659" y="16562"/>
                  <a:pt x="1370" y="16672"/>
                  <a:pt x="2028" y="16782"/>
                </a:cubicBezTo>
                <a:cubicBezTo>
                  <a:pt x="7130" y="17716"/>
                  <a:pt x="11737" y="20292"/>
                  <a:pt x="16725" y="21388"/>
                </a:cubicBezTo>
                <a:cubicBezTo>
                  <a:pt x="17932" y="21665"/>
                  <a:pt x="19248" y="21827"/>
                  <a:pt x="20512" y="21827"/>
                </a:cubicBezTo>
                <a:cubicBezTo>
                  <a:pt x="24513" y="21827"/>
                  <a:pt x="28519" y="20401"/>
                  <a:pt x="30436" y="17058"/>
                </a:cubicBezTo>
                <a:cubicBezTo>
                  <a:pt x="32081" y="14097"/>
                  <a:pt x="31700" y="10310"/>
                  <a:pt x="33617" y="7516"/>
                </a:cubicBezTo>
                <a:cubicBezTo>
                  <a:pt x="36688" y="3071"/>
                  <a:pt x="43708" y="3567"/>
                  <a:pt x="47933" y="167"/>
                </a:cubicBezTo>
                <a:lnTo>
                  <a:pt x="480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2"/>
          <p:cNvSpPr/>
          <p:nvPr/>
        </p:nvSpPr>
        <p:spPr>
          <a:xfrm flipH="1">
            <a:off x="-12" y="2467203"/>
            <a:ext cx="3005958" cy="2676355"/>
          </a:xfrm>
          <a:custGeom>
            <a:rect b="b" l="l" r="r" t="t"/>
            <a:pathLst>
              <a:path extrusionOk="0" h="79689" w="89503">
                <a:moveTo>
                  <a:pt x="89503" y="0"/>
                </a:moveTo>
                <a:cubicBezTo>
                  <a:pt x="86269" y="4058"/>
                  <a:pt x="82044" y="7187"/>
                  <a:pt x="76727" y="8665"/>
                </a:cubicBezTo>
                <a:cubicBezTo>
                  <a:pt x="72173" y="9929"/>
                  <a:pt x="67456" y="9929"/>
                  <a:pt x="62740" y="10367"/>
                </a:cubicBezTo>
                <a:cubicBezTo>
                  <a:pt x="58352" y="10859"/>
                  <a:pt x="53965" y="11684"/>
                  <a:pt x="49744" y="12943"/>
                </a:cubicBezTo>
                <a:cubicBezTo>
                  <a:pt x="46893" y="13820"/>
                  <a:pt x="44041" y="14974"/>
                  <a:pt x="41680" y="16839"/>
                </a:cubicBezTo>
                <a:cubicBezTo>
                  <a:pt x="38280" y="19524"/>
                  <a:pt x="36306" y="21937"/>
                  <a:pt x="38557" y="25228"/>
                </a:cubicBezTo>
                <a:cubicBezTo>
                  <a:pt x="41737" y="29782"/>
                  <a:pt x="36582" y="33182"/>
                  <a:pt x="34880" y="34388"/>
                </a:cubicBezTo>
                <a:cubicBezTo>
                  <a:pt x="29725" y="38227"/>
                  <a:pt x="23749" y="40912"/>
                  <a:pt x="17550" y="42777"/>
                </a:cubicBezTo>
                <a:cubicBezTo>
                  <a:pt x="12175" y="44370"/>
                  <a:pt x="6143" y="45629"/>
                  <a:pt x="2799" y="50126"/>
                </a:cubicBezTo>
                <a:cubicBezTo>
                  <a:pt x="658" y="53087"/>
                  <a:pt x="110" y="56983"/>
                  <a:pt x="110" y="60656"/>
                </a:cubicBezTo>
                <a:cubicBezTo>
                  <a:pt x="0" y="66745"/>
                  <a:pt x="1374" y="73379"/>
                  <a:pt x="6033" y="77385"/>
                </a:cubicBezTo>
                <a:cubicBezTo>
                  <a:pt x="7130" y="78315"/>
                  <a:pt x="8336" y="79083"/>
                  <a:pt x="9600" y="79688"/>
                </a:cubicBezTo>
                <a:lnTo>
                  <a:pt x="89503" y="79688"/>
                </a:lnTo>
                <a:lnTo>
                  <a:pt x="89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2"/>
          <p:cNvSpPr/>
          <p:nvPr/>
        </p:nvSpPr>
        <p:spPr>
          <a:xfrm flipH="1">
            <a:off x="-6" y="4"/>
            <a:ext cx="1567578" cy="1608622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5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3"/>
          <p:cNvSpPr txBox="1"/>
          <p:nvPr>
            <p:ph idx="1" type="subTitle"/>
          </p:nvPr>
        </p:nvSpPr>
        <p:spPr>
          <a:xfrm>
            <a:off x="962025" y="2310384"/>
            <a:ext cx="33468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33" name="Google Shape;733;p43"/>
          <p:cNvSpPr txBox="1"/>
          <p:nvPr>
            <p:ph type="title"/>
          </p:nvPr>
        </p:nvSpPr>
        <p:spPr>
          <a:xfrm>
            <a:off x="713225" y="1798325"/>
            <a:ext cx="35955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4" name="Google Shape;734;p43"/>
          <p:cNvSpPr/>
          <p:nvPr/>
        </p:nvSpPr>
        <p:spPr>
          <a:xfrm>
            <a:off x="8162934" y="-47014"/>
            <a:ext cx="2335584" cy="2396736"/>
          </a:xfrm>
          <a:custGeom>
            <a:rect b="b" l="l" r="r" t="t"/>
            <a:pathLst>
              <a:path extrusionOk="0" h="74898" w="72987">
                <a:moveTo>
                  <a:pt x="0" y="1"/>
                </a:moveTo>
                <a:cubicBezTo>
                  <a:pt x="1564" y="19745"/>
                  <a:pt x="13398" y="38382"/>
                  <a:pt x="30625" y="48153"/>
                </a:cubicBezTo>
                <a:cubicBezTo>
                  <a:pt x="35109" y="50720"/>
                  <a:pt x="39945" y="52735"/>
                  <a:pt x="44325" y="55555"/>
                </a:cubicBezTo>
                <a:cubicBezTo>
                  <a:pt x="54048" y="61954"/>
                  <a:pt x="61853" y="72681"/>
                  <a:pt x="72987" y="74897"/>
                </a:cubicBezTo>
                <a:lnTo>
                  <a:pt x="72987" y="17025"/>
                </a:lnTo>
                <a:lnTo>
                  <a:pt x="72431" y="1963"/>
                </a:lnTo>
                <a:cubicBezTo>
                  <a:pt x="72129" y="1258"/>
                  <a:pt x="71677" y="605"/>
                  <a:pt x="7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3"/>
          <p:cNvSpPr/>
          <p:nvPr/>
        </p:nvSpPr>
        <p:spPr>
          <a:xfrm>
            <a:off x="-263115" y="-349151"/>
            <a:ext cx="2188325" cy="2202925"/>
          </a:xfrm>
          <a:custGeom>
            <a:rect b="b" l="l" r="r" t="t"/>
            <a:pathLst>
              <a:path extrusionOk="0" h="88117" w="87533">
                <a:moveTo>
                  <a:pt x="6243" y="6662"/>
                </a:moveTo>
                <a:cubicBezTo>
                  <a:pt x="19388" y="-5784"/>
                  <a:pt x="73871" y="2789"/>
                  <a:pt x="84348" y="4757"/>
                </a:cubicBezTo>
                <a:cubicBezTo>
                  <a:pt x="94826" y="6726"/>
                  <a:pt x="75776" y="12822"/>
                  <a:pt x="69108" y="18473"/>
                </a:cubicBezTo>
                <a:cubicBezTo>
                  <a:pt x="62441" y="24125"/>
                  <a:pt x="50947" y="35745"/>
                  <a:pt x="44343" y="38666"/>
                </a:cubicBezTo>
                <a:cubicBezTo>
                  <a:pt x="37739" y="41587"/>
                  <a:pt x="33358" y="33904"/>
                  <a:pt x="29484" y="35999"/>
                </a:cubicBezTo>
                <a:cubicBezTo>
                  <a:pt x="25611" y="38095"/>
                  <a:pt x="24341" y="43302"/>
                  <a:pt x="21102" y="51239"/>
                </a:cubicBezTo>
                <a:cubicBezTo>
                  <a:pt x="17864" y="59177"/>
                  <a:pt x="12657" y="78925"/>
                  <a:pt x="10053" y="83624"/>
                </a:cubicBezTo>
                <a:cubicBezTo>
                  <a:pt x="7450" y="88323"/>
                  <a:pt x="6116" y="92260"/>
                  <a:pt x="5481" y="79433"/>
                </a:cubicBezTo>
                <a:cubicBezTo>
                  <a:pt x="4846" y="66606"/>
                  <a:pt x="-6901" y="19108"/>
                  <a:pt x="6243" y="66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736" name="Google Shape;736;p43"/>
          <p:cNvGrpSpPr/>
          <p:nvPr/>
        </p:nvGrpSpPr>
        <p:grpSpPr>
          <a:xfrm>
            <a:off x="7295047" y="3605978"/>
            <a:ext cx="2136662" cy="1868213"/>
            <a:chOff x="12390922" y="7120703"/>
            <a:chExt cx="2136662" cy="1868213"/>
          </a:xfrm>
        </p:grpSpPr>
        <p:sp>
          <p:nvSpPr>
            <p:cNvPr id="737" name="Google Shape;737;p43"/>
            <p:cNvSpPr/>
            <p:nvPr/>
          </p:nvSpPr>
          <p:spPr>
            <a:xfrm rot="-1922838">
              <a:off x="12960975" y="7218032"/>
              <a:ext cx="597414" cy="1148530"/>
            </a:xfrm>
            <a:custGeom>
              <a:rect b="b" l="l" r="r" t="t"/>
              <a:pathLst>
                <a:path extrusionOk="0" h="27338" w="14220">
                  <a:moveTo>
                    <a:pt x="7443" y="1"/>
                  </a:moveTo>
                  <a:cubicBezTo>
                    <a:pt x="7333" y="1"/>
                    <a:pt x="7223" y="54"/>
                    <a:pt x="7165" y="164"/>
                  </a:cubicBezTo>
                  <a:cubicBezTo>
                    <a:pt x="0" y="12126"/>
                    <a:pt x="4079" y="26950"/>
                    <a:pt x="4136" y="27060"/>
                  </a:cubicBezTo>
                  <a:cubicBezTo>
                    <a:pt x="4136" y="27228"/>
                    <a:pt x="4299" y="27338"/>
                    <a:pt x="4467" y="27338"/>
                  </a:cubicBezTo>
                  <a:lnTo>
                    <a:pt x="4577" y="27338"/>
                  </a:lnTo>
                  <a:cubicBezTo>
                    <a:pt x="4740" y="27280"/>
                    <a:pt x="4850" y="27060"/>
                    <a:pt x="4798" y="26897"/>
                  </a:cubicBezTo>
                  <a:cubicBezTo>
                    <a:pt x="4740" y="26729"/>
                    <a:pt x="882" y="12730"/>
                    <a:pt x="7443" y="1103"/>
                  </a:cubicBezTo>
                  <a:cubicBezTo>
                    <a:pt x="8598" y="3802"/>
                    <a:pt x="12954" y="14714"/>
                    <a:pt x="9537" y="25133"/>
                  </a:cubicBezTo>
                  <a:cubicBezTo>
                    <a:pt x="9480" y="25296"/>
                    <a:pt x="9590" y="25517"/>
                    <a:pt x="9758" y="25574"/>
                  </a:cubicBezTo>
                  <a:cubicBezTo>
                    <a:pt x="9796" y="25587"/>
                    <a:pt x="9837" y="25593"/>
                    <a:pt x="9879" y="25593"/>
                  </a:cubicBezTo>
                  <a:cubicBezTo>
                    <a:pt x="10015" y="25593"/>
                    <a:pt x="10155" y="25523"/>
                    <a:pt x="10199" y="25354"/>
                  </a:cubicBezTo>
                  <a:cubicBezTo>
                    <a:pt x="14220" y="13118"/>
                    <a:pt x="7827" y="332"/>
                    <a:pt x="7774" y="164"/>
                  </a:cubicBezTo>
                  <a:cubicBezTo>
                    <a:pt x="7716" y="54"/>
                    <a:pt x="7606" y="1"/>
                    <a:pt x="7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 rot="-1922838">
              <a:off x="13353945" y="7252970"/>
              <a:ext cx="770966" cy="948594"/>
            </a:xfrm>
            <a:custGeom>
              <a:rect b="b" l="l" r="r" t="t"/>
              <a:pathLst>
                <a:path extrusionOk="0" h="22579" w="18351">
                  <a:moveTo>
                    <a:pt x="18012" y="1"/>
                  </a:moveTo>
                  <a:cubicBezTo>
                    <a:pt x="17959" y="1"/>
                    <a:pt x="17903" y="15"/>
                    <a:pt x="17857" y="39"/>
                  </a:cubicBezTo>
                  <a:cubicBezTo>
                    <a:pt x="5181" y="5881"/>
                    <a:pt x="110" y="20321"/>
                    <a:pt x="53" y="20484"/>
                  </a:cubicBezTo>
                  <a:cubicBezTo>
                    <a:pt x="0" y="20652"/>
                    <a:pt x="110" y="20872"/>
                    <a:pt x="273" y="20925"/>
                  </a:cubicBezTo>
                  <a:cubicBezTo>
                    <a:pt x="314" y="20936"/>
                    <a:pt x="354" y="20940"/>
                    <a:pt x="393" y="20940"/>
                  </a:cubicBezTo>
                  <a:cubicBezTo>
                    <a:pt x="569" y="20940"/>
                    <a:pt x="725" y="20842"/>
                    <a:pt x="772" y="20705"/>
                  </a:cubicBezTo>
                  <a:cubicBezTo>
                    <a:pt x="825" y="20541"/>
                    <a:pt x="5564" y="6873"/>
                    <a:pt x="17526" y="974"/>
                  </a:cubicBezTo>
                  <a:lnTo>
                    <a:pt x="17526" y="974"/>
                  </a:lnTo>
                  <a:cubicBezTo>
                    <a:pt x="17028" y="3840"/>
                    <a:pt x="14383" y="15303"/>
                    <a:pt x="5622" y="21974"/>
                  </a:cubicBezTo>
                  <a:cubicBezTo>
                    <a:pt x="5511" y="22085"/>
                    <a:pt x="5454" y="22305"/>
                    <a:pt x="5564" y="22468"/>
                  </a:cubicBezTo>
                  <a:cubicBezTo>
                    <a:pt x="5622" y="22526"/>
                    <a:pt x="5732" y="22579"/>
                    <a:pt x="5842" y="22579"/>
                  </a:cubicBezTo>
                  <a:cubicBezTo>
                    <a:pt x="5952" y="22579"/>
                    <a:pt x="6005" y="22579"/>
                    <a:pt x="6063" y="22526"/>
                  </a:cubicBezTo>
                  <a:cubicBezTo>
                    <a:pt x="16314" y="14752"/>
                    <a:pt x="18351" y="590"/>
                    <a:pt x="18351" y="422"/>
                  </a:cubicBezTo>
                  <a:cubicBezTo>
                    <a:pt x="18351" y="312"/>
                    <a:pt x="18298" y="149"/>
                    <a:pt x="18188" y="92"/>
                  </a:cubicBezTo>
                  <a:cubicBezTo>
                    <a:pt x="18154" y="28"/>
                    <a:pt x="18085" y="1"/>
                    <a:pt x="180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 rot="-1922838">
              <a:off x="13729128" y="7961915"/>
              <a:ext cx="791931" cy="252031"/>
            </a:xfrm>
            <a:custGeom>
              <a:rect b="b" l="l" r="r" t="t"/>
              <a:pathLst>
                <a:path extrusionOk="0" h="5999" w="18850">
                  <a:moveTo>
                    <a:pt x="10781" y="1"/>
                  </a:moveTo>
                  <a:cubicBezTo>
                    <a:pt x="6483" y="1"/>
                    <a:pt x="3129" y="1265"/>
                    <a:pt x="2919" y="1369"/>
                  </a:cubicBezTo>
                  <a:cubicBezTo>
                    <a:pt x="2756" y="1426"/>
                    <a:pt x="2646" y="1647"/>
                    <a:pt x="2699" y="1810"/>
                  </a:cubicBezTo>
                  <a:cubicBezTo>
                    <a:pt x="2783" y="1978"/>
                    <a:pt x="2900" y="2051"/>
                    <a:pt x="3049" y="2051"/>
                  </a:cubicBezTo>
                  <a:cubicBezTo>
                    <a:pt x="3095" y="2051"/>
                    <a:pt x="3144" y="2044"/>
                    <a:pt x="3197" y="2030"/>
                  </a:cubicBezTo>
                  <a:cubicBezTo>
                    <a:pt x="3232" y="1995"/>
                    <a:pt x="6544" y="745"/>
                    <a:pt x="10783" y="745"/>
                  </a:cubicBezTo>
                  <a:cubicBezTo>
                    <a:pt x="12932" y="745"/>
                    <a:pt x="15318" y="1066"/>
                    <a:pt x="17637" y="2030"/>
                  </a:cubicBezTo>
                  <a:cubicBezTo>
                    <a:pt x="15485" y="2901"/>
                    <a:pt x="9197" y="5288"/>
                    <a:pt x="3718" y="5288"/>
                  </a:cubicBezTo>
                  <a:cubicBezTo>
                    <a:pt x="2595" y="5288"/>
                    <a:pt x="1506" y="5188"/>
                    <a:pt x="494" y="4954"/>
                  </a:cubicBezTo>
                  <a:cubicBezTo>
                    <a:pt x="455" y="4943"/>
                    <a:pt x="418" y="4939"/>
                    <a:pt x="383" y="4939"/>
                  </a:cubicBezTo>
                  <a:cubicBezTo>
                    <a:pt x="219" y="4939"/>
                    <a:pt x="100" y="5045"/>
                    <a:pt x="53" y="5227"/>
                  </a:cubicBezTo>
                  <a:cubicBezTo>
                    <a:pt x="0" y="5394"/>
                    <a:pt x="110" y="5615"/>
                    <a:pt x="331" y="5668"/>
                  </a:cubicBezTo>
                  <a:cubicBezTo>
                    <a:pt x="1376" y="5888"/>
                    <a:pt x="2478" y="5999"/>
                    <a:pt x="3748" y="5999"/>
                  </a:cubicBezTo>
                  <a:cubicBezTo>
                    <a:pt x="6226" y="5999"/>
                    <a:pt x="9039" y="5558"/>
                    <a:pt x="12289" y="4623"/>
                  </a:cubicBezTo>
                  <a:cubicBezTo>
                    <a:pt x="15873" y="3631"/>
                    <a:pt x="18629" y="2361"/>
                    <a:pt x="18682" y="2361"/>
                  </a:cubicBezTo>
                  <a:cubicBezTo>
                    <a:pt x="18792" y="2308"/>
                    <a:pt x="18849" y="2141"/>
                    <a:pt x="18849" y="2030"/>
                  </a:cubicBezTo>
                  <a:cubicBezTo>
                    <a:pt x="18849" y="1867"/>
                    <a:pt x="18792" y="1757"/>
                    <a:pt x="18682" y="1700"/>
                  </a:cubicBezTo>
                  <a:cubicBezTo>
                    <a:pt x="16014" y="415"/>
                    <a:pt x="13243" y="1"/>
                    <a:pt x="10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 rot="-1922838">
              <a:off x="13845950" y="8305352"/>
              <a:ext cx="201575" cy="99527"/>
            </a:xfrm>
            <a:custGeom>
              <a:rect b="b" l="l" r="r" t="t"/>
              <a:pathLst>
                <a:path extrusionOk="0" h="2369" w="4798">
                  <a:moveTo>
                    <a:pt x="278" y="1"/>
                  </a:moveTo>
                  <a:cubicBezTo>
                    <a:pt x="221" y="1"/>
                    <a:pt x="110" y="111"/>
                    <a:pt x="57" y="221"/>
                  </a:cubicBezTo>
                  <a:cubicBezTo>
                    <a:pt x="0" y="384"/>
                    <a:pt x="57" y="605"/>
                    <a:pt x="278" y="662"/>
                  </a:cubicBezTo>
                  <a:cubicBezTo>
                    <a:pt x="278" y="662"/>
                    <a:pt x="331" y="715"/>
                    <a:pt x="388" y="715"/>
                  </a:cubicBezTo>
                  <a:cubicBezTo>
                    <a:pt x="719" y="882"/>
                    <a:pt x="1931" y="1376"/>
                    <a:pt x="3417" y="2368"/>
                  </a:cubicBezTo>
                  <a:lnTo>
                    <a:pt x="4797" y="2368"/>
                  </a:lnTo>
                  <a:cubicBezTo>
                    <a:pt x="4026" y="1817"/>
                    <a:pt x="3254" y="1376"/>
                    <a:pt x="2646" y="1046"/>
                  </a:cubicBezTo>
                  <a:cubicBezTo>
                    <a:pt x="1601" y="441"/>
                    <a:pt x="829" y="111"/>
                    <a:pt x="609" y="53"/>
                  </a:cubicBezTo>
                  <a:cubicBezTo>
                    <a:pt x="551" y="1"/>
                    <a:pt x="55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 rot="-1922838">
              <a:off x="12941112" y="8685972"/>
              <a:ext cx="629847" cy="147043"/>
            </a:xfrm>
            <a:custGeom>
              <a:rect b="b" l="l" r="r" t="t"/>
              <a:pathLst>
                <a:path extrusionOk="0" h="3500" w="14992">
                  <a:moveTo>
                    <a:pt x="11203" y="1"/>
                  </a:moveTo>
                  <a:cubicBezTo>
                    <a:pt x="5338" y="1"/>
                    <a:pt x="418" y="3019"/>
                    <a:pt x="168" y="3169"/>
                  </a:cubicBezTo>
                  <a:cubicBezTo>
                    <a:pt x="110" y="3226"/>
                    <a:pt x="0" y="3336"/>
                    <a:pt x="0" y="3499"/>
                  </a:cubicBezTo>
                  <a:lnTo>
                    <a:pt x="1213" y="3499"/>
                  </a:lnTo>
                  <a:cubicBezTo>
                    <a:pt x="1213" y="3446"/>
                    <a:pt x="1213" y="3446"/>
                    <a:pt x="1160" y="3446"/>
                  </a:cubicBezTo>
                  <a:cubicBezTo>
                    <a:pt x="2631" y="2643"/>
                    <a:pt x="6671" y="717"/>
                    <a:pt x="11258" y="717"/>
                  </a:cubicBezTo>
                  <a:cubicBezTo>
                    <a:pt x="12334" y="717"/>
                    <a:pt x="13440" y="823"/>
                    <a:pt x="14550" y="1074"/>
                  </a:cubicBezTo>
                  <a:cubicBezTo>
                    <a:pt x="14569" y="1093"/>
                    <a:pt x="14588" y="1100"/>
                    <a:pt x="14608" y="1100"/>
                  </a:cubicBezTo>
                  <a:cubicBezTo>
                    <a:pt x="14649" y="1100"/>
                    <a:pt x="14697" y="1074"/>
                    <a:pt x="14771" y="1074"/>
                  </a:cubicBezTo>
                  <a:cubicBezTo>
                    <a:pt x="14828" y="1021"/>
                    <a:pt x="14938" y="911"/>
                    <a:pt x="14938" y="801"/>
                  </a:cubicBezTo>
                  <a:cubicBezTo>
                    <a:pt x="14991" y="633"/>
                    <a:pt x="14881" y="413"/>
                    <a:pt x="14718" y="413"/>
                  </a:cubicBezTo>
                  <a:cubicBezTo>
                    <a:pt x="14056" y="250"/>
                    <a:pt x="13448" y="140"/>
                    <a:pt x="12844" y="82"/>
                  </a:cubicBezTo>
                  <a:cubicBezTo>
                    <a:pt x="12291" y="26"/>
                    <a:pt x="11743" y="1"/>
                    <a:pt x="1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 rot="-1922838">
              <a:off x="12558285" y="7930285"/>
              <a:ext cx="870662" cy="880870"/>
            </a:xfrm>
            <a:custGeom>
              <a:rect b="b" l="l" r="r" t="t"/>
              <a:pathLst>
                <a:path extrusionOk="0" h="20967" w="20724">
                  <a:moveTo>
                    <a:pt x="364" y="1"/>
                  </a:moveTo>
                  <a:cubicBezTo>
                    <a:pt x="267" y="1"/>
                    <a:pt x="189" y="39"/>
                    <a:pt x="111" y="80"/>
                  </a:cubicBezTo>
                  <a:cubicBezTo>
                    <a:pt x="53" y="190"/>
                    <a:pt x="1" y="300"/>
                    <a:pt x="53" y="464"/>
                  </a:cubicBezTo>
                  <a:cubicBezTo>
                    <a:pt x="4022" y="13801"/>
                    <a:pt x="17637" y="20856"/>
                    <a:pt x="17747" y="20913"/>
                  </a:cubicBezTo>
                  <a:cubicBezTo>
                    <a:pt x="17800" y="20966"/>
                    <a:pt x="17858" y="20966"/>
                    <a:pt x="17910" y="20966"/>
                  </a:cubicBezTo>
                  <a:cubicBezTo>
                    <a:pt x="18021" y="20966"/>
                    <a:pt x="18188" y="20913"/>
                    <a:pt x="18241" y="20803"/>
                  </a:cubicBezTo>
                  <a:cubicBezTo>
                    <a:pt x="18299" y="20583"/>
                    <a:pt x="18241" y="20362"/>
                    <a:pt x="18078" y="20305"/>
                  </a:cubicBezTo>
                  <a:cubicBezTo>
                    <a:pt x="17968" y="20252"/>
                    <a:pt x="5014" y="13528"/>
                    <a:pt x="935" y="905"/>
                  </a:cubicBezTo>
                  <a:lnTo>
                    <a:pt x="935" y="905"/>
                  </a:lnTo>
                  <a:cubicBezTo>
                    <a:pt x="3691" y="1844"/>
                    <a:pt x="14661" y="6032"/>
                    <a:pt x="20005" y="15622"/>
                  </a:cubicBezTo>
                  <a:cubicBezTo>
                    <a:pt x="20084" y="15740"/>
                    <a:pt x="20221" y="15830"/>
                    <a:pt x="20354" y="15830"/>
                  </a:cubicBezTo>
                  <a:cubicBezTo>
                    <a:pt x="20405" y="15830"/>
                    <a:pt x="20456" y="15816"/>
                    <a:pt x="20503" y="15785"/>
                  </a:cubicBezTo>
                  <a:cubicBezTo>
                    <a:pt x="20666" y="15675"/>
                    <a:pt x="20724" y="15455"/>
                    <a:pt x="20613" y="15292"/>
                  </a:cubicBezTo>
                  <a:cubicBezTo>
                    <a:pt x="14383" y="4048"/>
                    <a:pt x="605" y="23"/>
                    <a:pt x="494" y="23"/>
                  </a:cubicBezTo>
                  <a:cubicBezTo>
                    <a:pt x="447" y="7"/>
                    <a:pt x="404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43"/>
          <p:cNvSpPr/>
          <p:nvPr/>
        </p:nvSpPr>
        <p:spPr>
          <a:xfrm rot="-5400000">
            <a:off x="5354250" y="4275463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127"/>
                  <a:pt x="0" y="372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372"/>
                </a:lnTo>
                <a:cubicBezTo>
                  <a:pt x="852" y="127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3"/>
          <p:cNvSpPr/>
          <p:nvPr/>
        </p:nvSpPr>
        <p:spPr>
          <a:xfrm rot="-5400000">
            <a:off x="5296138" y="4333575"/>
            <a:ext cx="134600" cy="21550"/>
          </a:xfrm>
          <a:custGeom>
            <a:rect b="b" l="l" r="r" t="t"/>
            <a:pathLst>
              <a:path extrusionOk="0" h="862" w="5384">
                <a:moveTo>
                  <a:pt x="490" y="0"/>
                </a:moveTo>
                <a:cubicBezTo>
                  <a:pt x="246" y="0"/>
                  <a:pt x="1" y="245"/>
                  <a:pt x="1" y="489"/>
                </a:cubicBezTo>
                <a:cubicBezTo>
                  <a:pt x="1" y="734"/>
                  <a:pt x="246" y="861"/>
                  <a:pt x="490" y="861"/>
                </a:cubicBezTo>
                <a:lnTo>
                  <a:pt x="5022" y="861"/>
                </a:lnTo>
                <a:cubicBezTo>
                  <a:pt x="5266" y="861"/>
                  <a:pt x="5384" y="734"/>
                  <a:pt x="5384" y="489"/>
                </a:cubicBezTo>
                <a:cubicBezTo>
                  <a:pt x="5384" y="245"/>
                  <a:pt x="5266" y="0"/>
                  <a:pt x="50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3"/>
          <p:cNvSpPr/>
          <p:nvPr/>
        </p:nvSpPr>
        <p:spPr>
          <a:xfrm rot="-5400000">
            <a:off x="5593725" y="5087163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62"/>
                </a:moveTo>
                <a:cubicBezTo>
                  <a:pt x="1958" y="862"/>
                  <a:pt x="2320" y="1224"/>
                  <a:pt x="2320" y="1596"/>
                </a:cubicBezTo>
                <a:cubicBezTo>
                  <a:pt x="2320" y="2085"/>
                  <a:pt x="1958" y="2330"/>
                  <a:pt x="1586" y="2330"/>
                </a:cubicBezTo>
                <a:cubicBezTo>
                  <a:pt x="1224" y="2330"/>
                  <a:pt x="852" y="2085"/>
                  <a:pt x="852" y="1596"/>
                </a:cubicBezTo>
                <a:cubicBezTo>
                  <a:pt x="852" y="1224"/>
                  <a:pt x="1224" y="862"/>
                  <a:pt x="1586" y="86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96"/>
                </a:cubicBezTo>
                <a:cubicBezTo>
                  <a:pt x="0" y="2447"/>
                  <a:pt x="734" y="3182"/>
                  <a:pt x="1586" y="3182"/>
                </a:cubicBezTo>
                <a:cubicBezTo>
                  <a:pt x="2447" y="3182"/>
                  <a:pt x="3181" y="2447"/>
                  <a:pt x="3181" y="159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3"/>
          <p:cNvSpPr/>
          <p:nvPr/>
        </p:nvSpPr>
        <p:spPr>
          <a:xfrm rot="-5400000">
            <a:off x="4076750" y="4032138"/>
            <a:ext cx="79550" cy="79525"/>
          </a:xfrm>
          <a:custGeom>
            <a:rect b="b" l="l" r="r" t="t"/>
            <a:pathLst>
              <a:path extrusionOk="0" h="3181" w="3182">
                <a:moveTo>
                  <a:pt x="1596" y="861"/>
                </a:moveTo>
                <a:cubicBezTo>
                  <a:pt x="1958" y="861"/>
                  <a:pt x="2330" y="1223"/>
                  <a:pt x="2330" y="1595"/>
                </a:cubicBezTo>
                <a:cubicBezTo>
                  <a:pt x="2330" y="2085"/>
                  <a:pt x="1958" y="2329"/>
                  <a:pt x="1596" y="2329"/>
                </a:cubicBezTo>
                <a:cubicBezTo>
                  <a:pt x="1107" y="2329"/>
                  <a:pt x="862" y="2085"/>
                  <a:pt x="862" y="1595"/>
                </a:cubicBezTo>
                <a:cubicBezTo>
                  <a:pt x="862" y="1223"/>
                  <a:pt x="1107" y="861"/>
                  <a:pt x="1596" y="861"/>
                </a:cubicBezTo>
                <a:close/>
                <a:moveTo>
                  <a:pt x="1596" y="0"/>
                </a:moveTo>
                <a:cubicBezTo>
                  <a:pt x="735" y="0"/>
                  <a:pt x="1" y="734"/>
                  <a:pt x="1" y="1595"/>
                </a:cubicBezTo>
                <a:cubicBezTo>
                  <a:pt x="1" y="2574"/>
                  <a:pt x="735" y="3181"/>
                  <a:pt x="1596" y="3181"/>
                </a:cubicBezTo>
                <a:cubicBezTo>
                  <a:pt x="2447" y="3181"/>
                  <a:pt x="3181" y="2574"/>
                  <a:pt x="3181" y="1595"/>
                </a:cubicBezTo>
                <a:cubicBezTo>
                  <a:pt x="3181" y="734"/>
                  <a:pt x="2447" y="0"/>
                  <a:pt x="15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3"/>
          <p:cNvSpPr/>
          <p:nvPr/>
        </p:nvSpPr>
        <p:spPr>
          <a:xfrm>
            <a:off x="431825" y="444837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3"/>
          <p:cNvSpPr/>
          <p:nvPr/>
        </p:nvSpPr>
        <p:spPr>
          <a:xfrm>
            <a:off x="407350" y="2729550"/>
            <a:ext cx="79550" cy="82475"/>
          </a:xfrm>
          <a:custGeom>
            <a:rect b="b" l="l" r="r" t="t"/>
            <a:pathLst>
              <a:path extrusionOk="0" h="3299" w="3182">
                <a:moveTo>
                  <a:pt x="1586" y="852"/>
                </a:moveTo>
                <a:cubicBezTo>
                  <a:pt x="2075" y="852"/>
                  <a:pt x="2320" y="1224"/>
                  <a:pt x="2320" y="1586"/>
                </a:cubicBezTo>
                <a:cubicBezTo>
                  <a:pt x="2320" y="2075"/>
                  <a:pt x="2075" y="2447"/>
                  <a:pt x="1586" y="2447"/>
                </a:cubicBezTo>
                <a:cubicBezTo>
                  <a:pt x="1224" y="2447"/>
                  <a:pt x="852" y="2075"/>
                  <a:pt x="852" y="1586"/>
                </a:cubicBezTo>
                <a:cubicBezTo>
                  <a:pt x="852" y="1224"/>
                  <a:pt x="1224" y="852"/>
                  <a:pt x="1586" y="852"/>
                </a:cubicBezTo>
                <a:close/>
                <a:moveTo>
                  <a:pt x="1586" y="1"/>
                </a:moveTo>
                <a:cubicBezTo>
                  <a:pt x="734" y="1"/>
                  <a:pt x="0" y="735"/>
                  <a:pt x="0" y="1586"/>
                </a:cubicBezTo>
                <a:cubicBezTo>
                  <a:pt x="0" y="2565"/>
                  <a:pt x="734" y="3299"/>
                  <a:pt x="1586" y="3299"/>
                </a:cubicBezTo>
                <a:cubicBezTo>
                  <a:pt x="2447" y="3299"/>
                  <a:pt x="3181" y="2565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3"/>
          <p:cNvSpPr/>
          <p:nvPr/>
        </p:nvSpPr>
        <p:spPr>
          <a:xfrm>
            <a:off x="603325" y="1441425"/>
            <a:ext cx="82475" cy="82475"/>
          </a:xfrm>
          <a:custGeom>
            <a:rect b="b" l="l" r="r" t="t"/>
            <a:pathLst>
              <a:path extrusionOk="0" h="3299" w="3299">
                <a:moveTo>
                  <a:pt x="1713" y="979"/>
                </a:moveTo>
                <a:cubicBezTo>
                  <a:pt x="2076" y="979"/>
                  <a:pt x="2448" y="1224"/>
                  <a:pt x="2448" y="1713"/>
                </a:cubicBezTo>
                <a:cubicBezTo>
                  <a:pt x="2448" y="2075"/>
                  <a:pt x="2076" y="2447"/>
                  <a:pt x="1713" y="2447"/>
                </a:cubicBezTo>
                <a:cubicBezTo>
                  <a:pt x="1224" y="2447"/>
                  <a:pt x="852" y="2075"/>
                  <a:pt x="852" y="1713"/>
                </a:cubicBezTo>
                <a:cubicBezTo>
                  <a:pt x="852" y="1224"/>
                  <a:pt x="1224" y="979"/>
                  <a:pt x="1713" y="979"/>
                </a:cubicBezTo>
                <a:close/>
                <a:moveTo>
                  <a:pt x="1713" y="0"/>
                </a:moveTo>
                <a:cubicBezTo>
                  <a:pt x="735" y="0"/>
                  <a:pt x="1" y="734"/>
                  <a:pt x="1" y="1713"/>
                </a:cubicBezTo>
                <a:cubicBezTo>
                  <a:pt x="1" y="2564"/>
                  <a:pt x="735" y="3298"/>
                  <a:pt x="1713" y="3298"/>
                </a:cubicBezTo>
                <a:cubicBezTo>
                  <a:pt x="2565" y="3298"/>
                  <a:pt x="3299" y="2564"/>
                  <a:pt x="3299" y="1713"/>
                </a:cubicBezTo>
                <a:cubicBezTo>
                  <a:pt x="3299" y="734"/>
                  <a:pt x="2565" y="0"/>
                  <a:pt x="1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3"/>
          <p:cNvSpPr/>
          <p:nvPr/>
        </p:nvSpPr>
        <p:spPr>
          <a:xfrm>
            <a:off x="8784950" y="1681725"/>
            <a:ext cx="21300" cy="134575"/>
          </a:xfrm>
          <a:custGeom>
            <a:rect b="b" l="l" r="r" t="t"/>
            <a:pathLst>
              <a:path extrusionOk="0" h="5383" w="852">
                <a:moveTo>
                  <a:pt x="362" y="0"/>
                </a:moveTo>
                <a:cubicBezTo>
                  <a:pt x="118" y="0"/>
                  <a:pt x="0" y="245"/>
                  <a:pt x="0" y="489"/>
                </a:cubicBezTo>
                <a:lnTo>
                  <a:pt x="0" y="4893"/>
                </a:lnTo>
                <a:cubicBezTo>
                  <a:pt x="0" y="5138"/>
                  <a:pt x="118" y="5383"/>
                  <a:pt x="362" y="5383"/>
                </a:cubicBezTo>
                <a:cubicBezTo>
                  <a:pt x="607" y="5383"/>
                  <a:pt x="852" y="5138"/>
                  <a:pt x="852" y="4893"/>
                </a:cubicBezTo>
                <a:lnTo>
                  <a:pt x="852" y="489"/>
                </a:lnTo>
                <a:cubicBezTo>
                  <a:pt x="852" y="245"/>
                  <a:pt x="607" y="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3"/>
          <p:cNvSpPr/>
          <p:nvPr/>
        </p:nvSpPr>
        <p:spPr>
          <a:xfrm>
            <a:off x="8729900" y="1736775"/>
            <a:ext cx="131400" cy="21300"/>
          </a:xfrm>
          <a:custGeom>
            <a:rect b="b" l="l" r="r" t="t"/>
            <a:pathLst>
              <a:path extrusionOk="0" h="852" w="5256">
                <a:moveTo>
                  <a:pt x="362" y="0"/>
                </a:moveTo>
                <a:cubicBezTo>
                  <a:pt x="117" y="0"/>
                  <a:pt x="0" y="245"/>
                  <a:pt x="0" y="489"/>
                </a:cubicBezTo>
                <a:cubicBezTo>
                  <a:pt x="0" y="734"/>
                  <a:pt x="117" y="852"/>
                  <a:pt x="362" y="852"/>
                </a:cubicBezTo>
                <a:lnTo>
                  <a:pt x="4893" y="852"/>
                </a:lnTo>
                <a:cubicBezTo>
                  <a:pt x="5138" y="852"/>
                  <a:pt x="5256" y="734"/>
                  <a:pt x="5256" y="489"/>
                </a:cubicBezTo>
                <a:cubicBezTo>
                  <a:pt x="5256" y="245"/>
                  <a:pt x="5138" y="0"/>
                  <a:pt x="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3"/>
          <p:cNvSpPr/>
          <p:nvPr/>
        </p:nvSpPr>
        <p:spPr>
          <a:xfrm>
            <a:off x="8683900" y="2788850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3"/>
          <p:cNvSpPr/>
          <p:nvPr/>
        </p:nvSpPr>
        <p:spPr>
          <a:xfrm>
            <a:off x="8628850" y="2843900"/>
            <a:ext cx="134575" cy="21325"/>
          </a:xfrm>
          <a:custGeom>
            <a:rect b="b" l="l" r="r" t="t"/>
            <a:pathLst>
              <a:path extrusionOk="0" h="853" w="5383">
                <a:moveTo>
                  <a:pt x="372" y="1"/>
                </a:moveTo>
                <a:cubicBezTo>
                  <a:pt x="127" y="1"/>
                  <a:pt x="0" y="245"/>
                  <a:pt x="0" y="490"/>
                </a:cubicBezTo>
                <a:cubicBezTo>
                  <a:pt x="0" y="735"/>
                  <a:pt x="127" y="852"/>
                  <a:pt x="372" y="852"/>
                </a:cubicBezTo>
                <a:lnTo>
                  <a:pt x="4893" y="852"/>
                </a:lnTo>
                <a:cubicBezTo>
                  <a:pt x="5138" y="852"/>
                  <a:pt x="5383" y="735"/>
                  <a:pt x="5383" y="490"/>
                </a:cubicBezTo>
                <a:cubicBezTo>
                  <a:pt x="5383" y="245"/>
                  <a:pt x="5138" y="1"/>
                  <a:pt x="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taatliches"/>
              <a:buNone/>
              <a:defRPr sz="3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spreadsheets/d/1Mzibj-r5JKpXosn-oL_zTJ9Yy6aj-Is4vPjtVDS-ap4/copy" TargetMode="External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kaggle.com/bobbyscience/league-of-legends-soloq-ranked-gam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Mzibj-r5JKpXosn-oL_zTJ9Yy6aj-Is4vPjtVDS-ap4/copy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4"/>
          <p:cNvSpPr txBox="1"/>
          <p:nvPr>
            <p:ph type="ctrTitle"/>
          </p:nvPr>
        </p:nvSpPr>
        <p:spPr>
          <a:xfrm>
            <a:off x="2557600" y="554825"/>
            <a:ext cx="5873400" cy="13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kecerdasan komputasional</a:t>
            </a:r>
            <a:r>
              <a:rPr lang="id"/>
              <a:t> </a:t>
            </a:r>
            <a:endParaRPr/>
          </a:p>
        </p:txBody>
      </p:sp>
      <p:sp>
        <p:nvSpPr>
          <p:cNvPr id="759" name="Google Shape;759;p44"/>
          <p:cNvSpPr txBox="1"/>
          <p:nvPr>
            <p:ph idx="1" type="subTitle"/>
          </p:nvPr>
        </p:nvSpPr>
        <p:spPr>
          <a:xfrm>
            <a:off x="4476175" y="2110800"/>
            <a:ext cx="39546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Eksplorasi Data Permainan </a:t>
            </a:r>
            <a:r>
              <a:rPr i="1" lang="id"/>
              <a:t>League of Legends</a:t>
            </a:r>
            <a:endParaRPr i="1"/>
          </a:p>
        </p:txBody>
      </p:sp>
      <p:grpSp>
        <p:nvGrpSpPr>
          <p:cNvPr id="760" name="Google Shape;760;p44"/>
          <p:cNvGrpSpPr/>
          <p:nvPr/>
        </p:nvGrpSpPr>
        <p:grpSpPr>
          <a:xfrm>
            <a:off x="102575" y="2065325"/>
            <a:ext cx="4402536" cy="2819528"/>
            <a:chOff x="102575" y="2065325"/>
            <a:chExt cx="4402536" cy="2819528"/>
          </a:xfrm>
        </p:grpSpPr>
        <p:sp>
          <p:nvSpPr>
            <p:cNvPr id="761" name="Google Shape;761;p44"/>
            <p:cNvSpPr/>
            <p:nvPr/>
          </p:nvSpPr>
          <p:spPr>
            <a:xfrm>
              <a:off x="1531541" y="3648901"/>
              <a:ext cx="47049" cy="128785"/>
            </a:xfrm>
            <a:custGeom>
              <a:rect b="b" l="l" r="r" t="t"/>
              <a:pathLst>
                <a:path extrusionOk="0" h="5792" w="2116">
                  <a:moveTo>
                    <a:pt x="0" y="1"/>
                  </a:moveTo>
                  <a:lnTo>
                    <a:pt x="0" y="5791"/>
                  </a:lnTo>
                  <a:lnTo>
                    <a:pt x="2116" y="5791"/>
                  </a:lnTo>
                  <a:lnTo>
                    <a:pt x="2116" y="1"/>
                  </a:lnTo>
                  <a:close/>
                </a:path>
              </a:pathLst>
            </a:custGeom>
            <a:solidFill>
              <a:srgbClr val="679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1491230" y="3690301"/>
              <a:ext cx="127696" cy="45982"/>
            </a:xfrm>
            <a:custGeom>
              <a:rect b="b" l="l" r="r" t="t"/>
              <a:pathLst>
                <a:path extrusionOk="0" h="2068" w="5743">
                  <a:moveTo>
                    <a:pt x="0" y="0"/>
                  </a:moveTo>
                  <a:lnTo>
                    <a:pt x="0" y="2067"/>
                  </a:lnTo>
                  <a:lnTo>
                    <a:pt x="5742" y="2067"/>
                  </a:lnTo>
                  <a:lnTo>
                    <a:pt x="5742" y="0"/>
                  </a:lnTo>
                  <a:close/>
                </a:path>
              </a:pathLst>
            </a:custGeom>
            <a:solidFill>
              <a:srgbClr val="679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515797" y="4364501"/>
              <a:ext cx="3989315" cy="344954"/>
            </a:xfrm>
            <a:custGeom>
              <a:rect b="b" l="l" r="r" t="t"/>
              <a:pathLst>
                <a:path extrusionOk="0" h="15514" w="179416">
                  <a:moveTo>
                    <a:pt x="90766" y="0"/>
                  </a:moveTo>
                  <a:cubicBezTo>
                    <a:pt x="41807" y="0"/>
                    <a:pt x="1" y="0"/>
                    <a:pt x="2116" y="8362"/>
                  </a:cubicBezTo>
                  <a:cubicBezTo>
                    <a:pt x="3273" y="12947"/>
                    <a:pt x="41807" y="15514"/>
                    <a:pt x="90766" y="15514"/>
                  </a:cubicBezTo>
                  <a:cubicBezTo>
                    <a:pt x="139724" y="15514"/>
                    <a:pt x="179415" y="12996"/>
                    <a:pt x="179415" y="8362"/>
                  </a:cubicBezTo>
                  <a:cubicBezTo>
                    <a:pt x="179415" y="0"/>
                    <a:pt x="139724" y="0"/>
                    <a:pt x="90766" y="0"/>
                  </a:cubicBezTo>
                  <a:close/>
                </a:path>
              </a:pathLst>
            </a:custGeom>
            <a:solidFill>
              <a:srgbClr val="93B1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1354598" y="2732788"/>
              <a:ext cx="1412323" cy="1710161"/>
            </a:xfrm>
            <a:custGeom>
              <a:rect b="b" l="l" r="r" t="t"/>
              <a:pathLst>
                <a:path extrusionOk="0" h="76913" w="63518">
                  <a:moveTo>
                    <a:pt x="5238" y="1"/>
                  </a:moveTo>
                  <a:cubicBezTo>
                    <a:pt x="2571" y="1"/>
                    <a:pt x="355" y="2165"/>
                    <a:pt x="355" y="4836"/>
                  </a:cubicBezTo>
                  <a:lnTo>
                    <a:pt x="0" y="71726"/>
                  </a:lnTo>
                  <a:cubicBezTo>
                    <a:pt x="0" y="74446"/>
                    <a:pt x="2168" y="76610"/>
                    <a:pt x="4888" y="76662"/>
                  </a:cubicBezTo>
                  <a:lnTo>
                    <a:pt x="58227" y="76912"/>
                  </a:lnTo>
                  <a:cubicBezTo>
                    <a:pt x="60947" y="76912"/>
                    <a:pt x="63163" y="74748"/>
                    <a:pt x="63163" y="72028"/>
                  </a:cubicBezTo>
                  <a:lnTo>
                    <a:pt x="63517" y="5187"/>
                  </a:lnTo>
                  <a:cubicBezTo>
                    <a:pt x="63517" y="2467"/>
                    <a:pt x="61350" y="303"/>
                    <a:pt x="58630" y="251"/>
                  </a:cubicBezTo>
                  <a:lnTo>
                    <a:pt x="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1782414" y="2681270"/>
              <a:ext cx="565636" cy="134433"/>
            </a:xfrm>
            <a:custGeom>
              <a:rect b="b" l="l" r="r" t="t"/>
              <a:pathLst>
                <a:path extrusionOk="0" h="6046" w="25439">
                  <a:moveTo>
                    <a:pt x="705" y="1"/>
                  </a:moveTo>
                  <a:cubicBezTo>
                    <a:pt x="302" y="1"/>
                    <a:pt x="0" y="303"/>
                    <a:pt x="0" y="654"/>
                  </a:cubicBezTo>
                  <a:lnTo>
                    <a:pt x="0" y="5239"/>
                  </a:lnTo>
                  <a:cubicBezTo>
                    <a:pt x="0" y="5642"/>
                    <a:pt x="302" y="5944"/>
                    <a:pt x="657" y="5944"/>
                  </a:cubicBezTo>
                  <a:lnTo>
                    <a:pt x="24681" y="6045"/>
                  </a:lnTo>
                  <a:cubicBezTo>
                    <a:pt x="25084" y="6045"/>
                    <a:pt x="25386" y="5743"/>
                    <a:pt x="25386" y="5388"/>
                  </a:cubicBezTo>
                  <a:lnTo>
                    <a:pt x="25438" y="807"/>
                  </a:lnTo>
                  <a:cubicBezTo>
                    <a:pt x="25438" y="404"/>
                    <a:pt x="25084" y="102"/>
                    <a:pt x="24733" y="102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1795844" y="3318471"/>
              <a:ext cx="11229" cy="68395"/>
            </a:xfrm>
            <a:custGeom>
              <a:rect b="b" l="l" r="r" t="t"/>
              <a:pathLst>
                <a:path extrusionOk="0" h="3076" w="505">
                  <a:moveTo>
                    <a:pt x="254" y="1"/>
                  </a:moveTo>
                  <a:cubicBezTo>
                    <a:pt x="101" y="1"/>
                    <a:pt x="0" y="102"/>
                    <a:pt x="0" y="255"/>
                  </a:cubicBezTo>
                  <a:lnTo>
                    <a:pt x="0" y="2874"/>
                  </a:lnTo>
                  <a:cubicBezTo>
                    <a:pt x="0" y="2975"/>
                    <a:pt x="101" y="3075"/>
                    <a:pt x="254" y="3075"/>
                  </a:cubicBezTo>
                  <a:cubicBezTo>
                    <a:pt x="403" y="3075"/>
                    <a:pt x="504" y="2975"/>
                    <a:pt x="504" y="2874"/>
                  </a:cubicBezTo>
                  <a:lnTo>
                    <a:pt x="504" y="255"/>
                  </a:lnTo>
                  <a:cubicBezTo>
                    <a:pt x="504" y="102"/>
                    <a:pt x="403" y="1"/>
                    <a:pt x="254" y="1"/>
                  </a:cubicBezTo>
                  <a:close/>
                </a:path>
              </a:pathLst>
            </a:custGeom>
            <a:solidFill>
              <a:srgbClr val="679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1648006" y="3075491"/>
              <a:ext cx="306887" cy="306887"/>
            </a:xfrm>
            <a:custGeom>
              <a:rect b="b" l="l" r="r" t="t"/>
              <a:pathLst>
                <a:path extrusionOk="0" h="13802" w="13802">
                  <a:moveTo>
                    <a:pt x="6903" y="1"/>
                  </a:moveTo>
                  <a:cubicBezTo>
                    <a:pt x="6851" y="1"/>
                    <a:pt x="6803" y="49"/>
                    <a:pt x="6803" y="102"/>
                  </a:cubicBezTo>
                  <a:cubicBezTo>
                    <a:pt x="6347" y="1109"/>
                    <a:pt x="6045" y="2165"/>
                    <a:pt x="5795" y="3224"/>
                  </a:cubicBezTo>
                  <a:lnTo>
                    <a:pt x="5795" y="3426"/>
                  </a:lnTo>
                  <a:cubicBezTo>
                    <a:pt x="5743" y="3575"/>
                    <a:pt x="5694" y="3776"/>
                    <a:pt x="5694" y="3978"/>
                  </a:cubicBezTo>
                  <a:cubicBezTo>
                    <a:pt x="5642" y="4131"/>
                    <a:pt x="5642" y="4280"/>
                    <a:pt x="5594" y="4433"/>
                  </a:cubicBezTo>
                  <a:lnTo>
                    <a:pt x="5594" y="4784"/>
                  </a:lnTo>
                  <a:cubicBezTo>
                    <a:pt x="5541" y="4885"/>
                    <a:pt x="5541" y="4937"/>
                    <a:pt x="5541" y="5038"/>
                  </a:cubicBezTo>
                  <a:cubicBezTo>
                    <a:pt x="5493" y="5388"/>
                    <a:pt x="5493" y="5743"/>
                    <a:pt x="5493" y="6093"/>
                  </a:cubicBezTo>
                  <a:cubicBezTo>
                    <a:pt x="5493" y="7101"/>
                    <a:pt x="5594" y="8007"/>
                    <a:pt x="5844" y="8813"/>
                  </a:cubicBezTo>
                  <a:cubicBezTo>
                    <a:pt x="4486" y="7000"/>
                    <a:pt x="2269" y="5642"/>
                    <a:pt x="202" y="4985"/>
                  </a:cubicBezTo>
                  <a:cubicBezTo>
                    <a:pt x="154" y="4985"/>
                    <a:pt x="101" y="4985"/>
                    <a:pt x="53" y="5038"/>
                  </a:cubicBezTo>
                  <a:cubicBezTo>
                    <a:pt x="1" y="5038"/>
                    <a:pt x="1" y="5086"/>
                    <a:pt x="53" y="5138"/>
                  </a:cubicBezTo>
                  <a:cubicBezTo>
                    <a:pt x="907" y="7052"/>
                    <a:pt x="2370" y="9067"/>
                    <a:pt x="4284" y="10224"/>
                  </a:cubicBezTo>
                  <a:cubicBezTo>
                    <a:pt x="4186" y="10218"/>
                    <a:pt x="4086" y="10215"/>
                    <a:pt x="3986" y="10215"/>
                  </a:cubicBezTo>
                  <a:cubicBezTo>
                    <a:pt x="3267" y="10215"/>
                    <a:pt x="2503" y="10368"/>
                    <a:pt x="1665" y="10679"/>
                  </a:cubicBezTo>
                  <a:cubicBezTo>
                    <a:pt x="1613" y="10679"/>
                    <a:pt x="1564" y="10679"/>
                    <a:pt x="1564" y="10727"/>
                  </a:cubicBezTo>
                  <a:cubicBezTo>
                    <a:pt x="1463" y="10727"/>
                    <a:pt x="1363" y="10780"/>
                    <a:pt x="1262" y="10828"/>
                  </a:cubicBezTo>
                  <a:cubicBezTo>
                    <a:pt x="1210" y="10828"/>
                    <a:pt x="1161" y="10880"/>
                    <a:pt x="1109" y="10880"/>
                  </a:cubicBezTo>
                  <a:lnTo>
                    <a:pt x="807" y="11030"/>
                  </a:lnTo>
                  <a:lnTo>
                    <a:pt x="758" y="11082"/>
                  </a:lnTo>
                  <a:lnTo>
                    <a:pt x="758" y="11183"/>
                  </a:lnTo>
                  <a:cubicBezTo>
                    <a:pt x="758" y="11231"/>
                    <a:pt x="758" y="11283"/>
                    <a:pt x="807" y="11332"/>
                  </a:cubicBezTo>
                  <a:cubicBezTo>
                    <a:pt x="1814" y="11835"/>
                    <a:pt x="3023" y="12138"/>
                    <a:pt x="4183" y="12138"/>
                  </a:cubicBezTo>
                  <a:cubicBezTo>
                    <a:pt x="4534" y="12089"/>
                    <a:pt x="4788" y="12089"/>
                    <a:pt x="4889" y="12037"/>
                  </a:cubicBezTo>
                  <a:lnTo>
                    <a:pt x="4937" y="12037"/>
                  </a:lnTo>
                  <a:cubicBezTo>
                    <a:pt x="4586" y="12541"/>
                    <a:pt x="4385" y="13097"/>
                    <a:pt x="4284" y="13649"/>
                  </a:cubicBezTo>
                  <a:cubicBezTo>
                    <a:pt x="4284" y="13701"/>
                    <a:pt x="4284" y="13749"/>
                    <a:pt x="4332" y="13749"/>
                  </a:cubicBezTo>
                  <a:cubicBezTo>
                    <a:pt x="4359" y="13776"/>
                    <a:pt x="4384" y="13789"/>
                    <a:pt x="4409" y="13789"/>
                  </a:cubicBezTo>
                  <a:cubicBezTo>
                    <a:pt x="4434" y="13789"/>
                    <a:pt x="4459" y="13776"/>
                    <a:pt x="4486" y="13749"/>
                  </a:cubicBezTo>
                  <a:cubicBezTo>
                    <a:pt x="5694" y="13399"/>
                    <a:pt x="6803" y="12492"/>
                    <a:pt x="6903" y="11183"/>
                  </a:cubicBezTo>
                  <a:cubicBezTo>
                    <a:pt x="7004" y="12492"/>
                    <a:pt x="8112" y="13399"/>
                    <a:pt x="9321" y="13802"/>
                  </a:cubicBezTo>
                  <a:cubicBezTo>
                    <a:pt x="9369" y="13802"/>
                    <a:pt x="9422" y="13802"/>
                    <a:pt x="9470" y="13749"/>
                  </a:cubicBezTo>
                  <a:cubicBezTo>
                    <a:pt x="9523" y="13749"/>
                    <a:pt x="9523" y="13701"/>
                    <a:pt x="9523" y="13649"/>
                  </a:cubicBezTo>
                  <a:cubicBezTo>
                    <a:pt x="9422" y="13097"/>
                    <a:pt x="9220" y="12541"/>
                    <a:pt x="8918" y="12037"/>
                  </a:cubicBezTo>
                  <a:lnTo>
                    <a:pt x="8918" y="12037"/>
                  </a:lnTo>
                  <a:cubicBezTo>
                    <a:pt x="9221" y="12094"/>
                    <a:pt x="9532" y="12120"/>
                    <a:pt x="9846" y="12120"/>
                  </a:cubicBezTo>
                  <a:cubicBezTo>
                    <a:pt x="10936" y="12120"/>
                    <a:pt x="12057" y="11801"/>
                    <a:pt x="12996" y="11332"/>
                  </a:cubicBezTo>
                  <a:lnTo>
                    <a:pt x="13097" y="11231"/>
                  </a:lnTo>
                  <a:lnTo>
                    <a:pt x="13097" y="11183"/>
                  </a:lnTo>
                  <a:cubicBezTo>
                    <a:pt x="13097" y="11082"/>
                    <a:pt x="13048" y="11030"/>
                    <a:pt x="12996" y="11030"/>
                  </a:cubicBezTo>
                  <a:cubicBezTo>
                    <a:pt x="11940" y="10478"/>
                    <a:pt x="10731" y="10224"/>
                    <a:pt x="9523" y="10224"/>
                  </a:cubicBezTo>
                  <a:cubicBezTo>
                    <a:pt x="11384" y="9067"/>
                    <a:pt x="12895" y="7052"/>
                    <a:pt x="13802" y="5138"/>
                  </a:cubicBezTo>
                  <a:cubicBezTo>
                    <a:pt x="13802" y="5086"/>
                    <a:pt x="13802" y="5038"/>
                    <a:pt x="13754" y="5038"/>
                  </a:cubicBezTo>
                  <a:cubicBezTo>
                    <a:pt x="13754" y="4985"/>
                    <a:pt x="13701" y="4985"/>
                    <a:pt x="13653" y="4985"/>
                  </a:cubicBezTo>
                  <a:cubicBezTo>
                    <a:pt x="11586" y="5642"/>
                    <a:pt x="9369" y="7000"/>
                    <a:pt x="8011" y="8813"/>
                  </a:cubicBezTo>
                  <a:cubicBezTo>
                    <a:pt x="8765" y="5993"/>
                    <a:pt x="8161" y="2668"/>
                    <a:pt x="7004" y="102"/>
                  </a:cubicBezTo>
                  <a:cubicBezTo>
                    <a:pt x="7004" y="49"/>
                    <a:pt x="7004" y="49"/>
                    <a:pt x="6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1537189" y="2993689"/>
              <a:ext cx="533106" cy="533129"/>
            </a:xfrm>
            <a:custGeom>
              <a:rect b="b" l="l" r="r" t="t"/>
              <a:pathLst>
                <a:path extrusionOk="0" h="23977" w="23976">
                  <a:moveTo>
                    <a:pt x="11988" y="1411"/>
                  </a:moveTo>
                  <a:cubicBezTo>
                    <a:pt x="17831" y="1411"/>
                    <a:pt x="22566" y="6146"/>
                    <a:pt x="22566" y="11989"/>
                  </a:cubicBezTo>
                  <a:cubicBezTo>
                    <a:pt x="22566" y="17783"/>
                    <a:pt x="17831" y="22518"/>
                    <a:pt x="11988" y="22518"/>
                  </a:cubicBezTo>
                  <a:cubicBezTo>
                    <a:pt x="6194" y="22518"/>
                    <a:pt x="1459" y="17783"/>
                    <a:pt x="1459" y="11989"/>
                  </a:cubicBezTo>
                  <a:cubicBezTo>
                    <a:pt x="1459" y="6146"/>
                    <a:pt x="6194" y="1411"/>
                    <a:pt x="11988" y="1411"/>
                  </a:cubicBezTo>
                  <a:close/>
                  <a:moveTo>
                    <a:pt x="11988" y="1"/>
                  </a:moveTo>
                  <a:cubicBezTo>
                    <a:pt x="5388" y="1"/>
                    <a:pt x="0" y="5392"/>
                    <a:pt x="0" y="11989"/>
                  </a:cubicBezTo>
                  <a:cubicBezTo>
                    <a:pt x="0" y="18589"/>
                    <a:pt x="5388" y="23976"/>
                    <a:pt x="11988" y="23976"/>
                  </a:cubicBezTo>
                  <a:cubicBezTo>
                    <a:pt x="18637" y="23976"/>
                    <a:pt x="23976" y="18589"/>
                    <a:pt x="23976" y="11989"/>
                  </a:cubicBezTo>
                  <a:cubicBezTo>
                    <a:pt x="23976" y="5392"/>
                    <a:pt x="18637" y="1"/>
                    <a:pt x="11988" y="1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2136300" y="3129254"/>
              <a:ext cx="216213" cy="32463"/>
            </a:xfrm>
            <a:custGeom>
              <a:rect b="b" l="l" r="r" t="t"/>
              <a:pathLst>
                <a:path extrusionOk="0" h="1460" w="9724">
                  <a:moveTo>
                    <a:pt x="758" y="0"/>
                  </a:moveTo>
                  <a:cubicBezTo>
                    <a:pt x="355" y="0"/>
                    <a:pt x="1" y="351"/>
                    <a:pt x="1" y="754"/>
                  </a:cubicBezTo>
                  <a:cubicBezTo>
                    <a:pt x="1" y="1157"/>
                    <a:pt x="355" y="1459"/>
                    <a:pt x="758" y="1459"/>
                  </a:cubicBezTo>
                  <a:lnTo>
                    <a:pt x="9019" y="1459"/>
                  </a:lnTo>
                  <a:cubicBezTo>
                    <a:pt x="9422" y="1459"/>
                    <a:pt x="9724" y="1157"/>
                    <a:pt x="9724" y="754"/>
                  </a:cubicBezTo>
                  <a:cubicBezTo>
                    <a:pt x="9724" y="351"/>
                    <a:pt x="9422" y="0"/>
                    <a:pt x="9019" y="0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2136300" y="3206475"/>
              <a:ext cx="420064" cy="32552"/>
            </a:xfrm>
            <a:custGeom>
              <a:rect b="b" l="l" r="r" t="t"/>
              <a:pathLst>
                <a:path extrusionOk="0" h="1464" w="18892">
                  <a:moveTo>
                    <a:pt x="758" y="1"/>
                  </a:moveTo>
                  <a:cubicBezTo>
                    <a:pt x="355" y="1"/>
                    <a:pt x="1" y="356"/>
                    <a:pt x="1" y="758"/>
                  </a:cubicBezTo>
                  <a:cubicBezTo>
                    <a:pt x="1" y="1161"/>
                    <a:pt x="355" y="1464"/>
                    <a:pt x="758" y="1464"/>
                  </a:cubicBezTo>
                  <a:lnTo>
                    <a:pt x="18186" y="1464"/>
                  </a:lnTo>
                  <a:cubicBezTo>
                    <a:pt x="18589" y="1464"/>
                    <a:pt x="18891" y="1161"/>
                    <a:pt x="18891" y="758"/>
                  </a:cubicBezTo>
                  <a:cubicBezTo>
                    <a:pt x="18891" y="356"/>
                    <a:pt x="18589" y="1"/>
                    <a:pt x="18186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2136300" y="3283807"/>
              <a:ext cx="420064" cy="32463"/>
            </a:xfrm>
            <a:custGeom>
              <a:rect b="b" l="l" r="r" t="t"/>
              <a:pathLst>
                <a:path extrusionOk="0" h="1460" w="18892">
                  <a:moveTo>
                    <a:pt x="758" y="0"/>
                  </a:moveTo>
                  <a:cubicBezTo>
                    <a:pt x="355" y="0"/>
                    <a:pt x="1" y="303"/>
                    <a:pt x="1" y="706"/>
                  </a:cubicBezTo>
                  <a:cubicBezTo>
                    <a:pt x="1" y="1109"/>
                    <a:pt x="355" y="1459"/>
                    <a:pt x="758" y="1459"/>
                  </a:cubicBezTo>
                  <a:lnTo>
                    <a:pt x="18186" y="1459"/>
                  </a:lnTo>
                  <a:cubicBezTo>
                    <a:pt x="18589" y="1459"/>
                    <a:pt x="18891" y="1109"/>
                    <a:pt x="18891" y="706"/>
                  </a:cubicBezTo>
                  <a:cubicBezTo>
                    <a:pt x="18891" y="303"/>
                    <a:pt x="18589" y="0"/>
                    <a:pt x="18186" y="0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2136300" y="3361028"/>
              <a:ext cx="420064" cy="31396"/>
            </a:xfrm>
            <a:custGeom>
              <a:rect b="b" l="l" r="r" t="t"/>
              <a:pathLst>
                <a:path extrusionOk="0" h="1412" w="18892">
                  <a:moveTo>
                    <a:pt x="758" y="1"/>
                  </a:moveTo>
                  <a:cubicBezTo>
                    <a:pt x="355" y="1"/>
                    <a:pt x="1" y="303"/>
                    <a:pt x="1" y="706"/>
                  </a:cubicBezTo>
                  <a:cubicBezTo>
                    <a:pt x="1" y="1109"/>
                    <a:pt x="355" y="1411"/>
                    <a:pt x="758" y="1411"/>
                  </a:cubicBezTo>
                  <a:lnTo>
                    <a:pt x="18186" y="1411"/>
                  </a:lnTo>
                  <a:cubicBezTo>
                    <a:pt x="18589" y="1411"/>
                    <a:pt x="18891" y="1109"/>
                    <a:pt x="18891" y="706"/>
                  </a:cubicBezTo>
                  <a:cubicBezTo>
                    <a:pt x="18891" y="303"/>
                    <a:pt x="18589" y="1"/>
                    <a:pt x="18186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2136300" y="3437182"/>
              <a:ext cx="420064" cy="32552"/>
            </a:xfrm>
            <a:custGeom>
              <a:rect b="b" l="l" r="r" t="t"/>
              <a:pathLst>
                <a:path extrusionOk="0" h="1464" w="18892">
                  <a:moveTo>
                    <a:pt x="758" y="1"/>
                  </a:moveTo>
                  <a:cubicBezTo>
                    <a:pt x="355" y="1"/>
                    <a:pt x="1" y="356"/>
                    <a:pt x="1" y="758"/>
                  </a:cubicBezTo>
                  <a:cubicBezTo>
                    <a:pt x="1" y="1161"/>
                    <a:pt x="355" y="1464"/>
                    <a:pt x="758" y="1464"/>
                  </a:cubicBezTo>
                  <a:lnTo>
                    <a:pt x="18186" y="1464"/>
                  </a:lnTo>
                  <a:cubicBezTo>
                    <a:pt x="18589" y="1464"/>
                    <a:pt x="18891" y="1161"/>
                    <a:pt x="18891" y="758"/>
                  </a:cubicBezTo>
                  <a:cubicBezTo>
                    <a:pt x="18891" y="356"/>
                    <a:pt x="18589" y="1"/>
                    <a:pt x="18186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1483425" y="3816883"/>
              <a:ext cx="551050" cy="32463"/>
            </a:xfrm>
            <a:custGeom>
              <a:rect b="b" l="l" r="r" t="t"/>
              <a:pathLst>
                <a:path extrusionOk="0" h="1460" w="24783">
                  <a:moveTo>
                    <a:pt x="706" y="1"/>
                  </a:moveTo>
                  <a:cubicBezTo>
                    <a:pt x="303" y="1"/>
                    <a:pt x="0" y="303"/>
                    <a:pt x="0" y="706"/>
                  </a:cubicBezTo>
                  <a:cubicBezTo>
                    <a:pt x="0" y="1109"/>
                    <a:pt x="303" y="1460"/>
                    <a:pt x="706" y="1460"/>
                  </a:cubicBezTo>
                  <a:lnTo>
                    <a:pt x="24077" y="1460"/>
                  </a:lnTo>
                  <a:cubicBezTo>
                    <a:pt x="24480" y="1460"/>
                    <a:pt x="24782" y="1109"/>
                    <a:pt x="24782" y="706"/>
                  </a:cubicBezTo>
                  <a:cubicBezTo>
                    <a:pt x="24782" y="303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1483425" y="3894127"/>
              <a:ext cx="551050" cy="31374"/>
            </a:xfrm>
            <a:custGeom>
              <a:rect b="b" l="l" r="r" t="t"/>
              <a:pathLst>
                <a:path extrusionOk="0" h="1411" w="24783">
                  <a:moveTo>
                    <a:pt x="706" y="0"/>
                  </a:moveTo>
                  <a:cubicBezTo>
                    <a:pt x="303" y="0"/>
                    <a:pt x="0" y="303"/>
                    <a:pt x="0" y="706"/>
                  </a:cubicBezTo>
                  <a:cubicBezTo>
                    <a:pt x="0" y="1109"/>
                    <a:pt x="303" y="1411"/>
                    <a:pt x="706" y="1411"/>
                  </a:cubicBezTo>
                  <a:lnTo>
                    <a:pt x="24077" y="1411"/>
                  </a:lnTo>
                  <a:cubicBezTo>
                    <a:pt x="24480" y="1411"/>
                    <a:pt x="24782" y="1109"/>
                    <a:pt x="24782" y="706"/>
                  </a:cubicBezTo>
                  <a:cubicBezTo>
                    <a:pt x="24782" y="303"/>
                    <a:pt x="24480" y="0"/>
                    <a:pt x="24077" y="0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483425" y="3970280"/>
              <a:ext cx="551050" cy="32552"/>
            </a:xfrm>
            <a:custGeom>
              <a:rect b="b" l="l" r="r" t="t"/>
              <a:pathLst>
                <a:path extrusionOk="0" h="1464" w="24783">
                  <a:moveTo>
                    <a:pt x="706" y="1"/>
                  </a:moveTo>
                  <a:cubicBezTo>
                    <a:pt x="303" y="1"/>
                    <a:pt x="0" y="355"/>
                    <a:pt x="0" y="758"/>
                  </a:cubicBezTo>
                  <a:cubicBezTo>
                    <a:pt x="0" y="1161"/>
                    <a:pt x="303" y="1463"/>
                    <a:pt x="706" y="1463"/>
                  </a:cubicBezTo>
                  <a:lnTo>
                    <a:pt x="24077" y="1463"/>
                  </a:lnTo>
                  <a:cubicBezTo>
                    <a:pt x="24480" y="1463"/>
                    <a:pt x="24782" y="1161"/>
                    <a:pt x="24782" y="758"/>
                  </a:cubicBezTo>
                  <a:cubicBezTo>
                    <a:pt x="24782" y="355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1483425" y="4047590"/>
              <a:ext cx="551050" cy="32463"/>
            </a:xfrm>
            <a:custGeom>
              <a:rect b="b" l="l" r="r" t="t"/>
              <a:pathLst>
                <a:path extrusionOk="0" h="1460" w="24783">
                  <a:moveTo>
                    <a:pt x="706" y="1"/>
                  </a:moveTo>
                  <a:cubicBezTo>
                    <a:pt x="303" y="1"/>
                    <a:pt x="0" y="303"/>
                    <a:pt x="0" y="706"/>
                  </a:cubicBezTo>
                  <a:cubicBezTo>
                    <a:pt x="0" y="1109"/>
                    <a:pt x="303" y="1460"/>
                    <a:pt x="706" y="1460"/>
                  </a:cubicBezTo>
                  <a:lnTo>
                    <a:pt x="24077" y="1460"/>
                  </a:lnTo>
                  <a:cubicBezTo>
                    <a:pt x="24480" y="1460"/>
                    <a:pt x="24782" y="1109"/>
                    <a:pt x="24782" y="706"/>
                  </a:cubicBezTo>
                  <a:cubicBezTo>
                    <a:pt x="24782" y="303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1343392" y="4186468"/>
              <a:ext cx="1416814" cy="39178"/>
            </a:xfrm>
            <a:custGeom>
              <a:rect b="b" l="l" r="r" t="t"/>
              <a:pathLst>
                <a:path extrusionOk="0" h="1762" w="63720">
                  <a:moveTo>
                    <a:pt x="758" y="1"/>
                  </a:moveTo>
                  <a:cubicBezTo>
                    <a:pt x="355" y="1"/>
                    <a:pt x="0" y="351"/>
                    <a:pt x="0" y="754"/>
                  </a:cubicBezTo>
                  <a:cubicBezTo>
                    <a:pt x="0" y="1109"/>
                    <a:pt x="355" y="1459"/>
                    <a:pt x="758" y="1459"/>
                  </a:cubicBezTo>
                  <a:lnTo>
                    <a:pt x="63014" y="1762"/>
                  </a:lnTo>
                  <a:cubicBezTo>
                    <a:pt x="63417" y="1762"/>
                    <a:pt x="63719" y="1459"/>
                    <a:pt x="63719" y="1056"/>
                  </a:cubicBezTo>
                  <a:cubicBezTo>
                    <a:pt x="63719" y="653"/>
                    <a:pt x="63417" y="351"/>
                    <a:pt x="63014" y="351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2095989" y="3816883"/>
              <a:ext cx="552206" cy="32463"/>
            </a:xfrm>
            <a:custGeom>
              <a:rect b="b" l="l" r="r" t="t"/>
              <a:pathLst>
                <a:path extrusionOk="0" h="1460" w="24835">
                  <a:moveTo>
                    <a:pt x="706" y="1"/>
                  </a:moveTo>
                  <a:cubicBezTo>
                    <a:pt x="303" y="1"/>
                    <a:pt x="0" y="303"/>
                    <a:pt x="0" y="706"/>
                  </a:cubicBezTo>
                  <a:cubicBezTo>
                    <a:pt x="0" y="1109"/>
                    <a:pt x="303" y="1460"/>
                    <a:pt x="706" y="1460"/>
                  </a:cubicBezTo>
                  <a:lnTo>
                    <a:pt x="24077" y="1460"/>
                  </a:lnTo>
                  <a:cubicBezTo>
                    <a:pt x="24480" y="1460"/>
                    <a:pt x="24834" y="1109"/>
                    <a:pt x="24834" y="706"/>
                  </a:cubicBezTo>
                  <a:cubicBezTo>
                    <a:pt x="24834" y="303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2095989" y="3894127"/>
              <a:ext cx="552206" cy="31374"/>
            </a:xfrm>
            <a:custGeom>
              <a:rect b="b" l="l" r="r" t="t"/>
              <a:pathLst>
                <a:path extrusionOk="0" h="1411" w="24835">
                  <a:moveTo>
                    <a:pt x="706" y="0"/>
                  </a:moveTo>
                  <a:cubicBezTo>
                    <a:pt x="303" y="0"/>
                    <a:pt x="0" y="303"/>
                    <a:pt x="0" y="706"/>
                  </a:cubicBezTo>
                  <a:cubicBezTo>
                    <a:pt x="0" y="1109"/>
                    <a:pt x="303" y="1411"/>
                    <a:pt x="706" y="1411"/>
                  </a:cubicBezTo>
                  <a:lnTo>
                    <a:pt x="24077" y="1411"/>
                  </a:lnTo>
                  <a:cubicBezTo>
                    <a:pt x="24480" y="1411"/>
                    <a:pt x="24834" y="1109"/>
                    <a:pt x="24834" y="706"/>
                  </a:cubicBezTo>
                  <a:cubicBezTo>
                    <a:pt x="24834" y="303"/>
                    <a:pt x="24480" y="0"/>
                    <a:pt x="24077" y="0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2095989" y="3970280"/>
              <a:ext cx="552206" cy="32552"/>
            </a:xfrm>
            <a:custGeom>
              <a:rect b="b" l="l" r="r" t="t"/>
              <a:pathLst>
                <a:path extrusionOk="0" h="1464" w="24835">
                  <a:moveTo>
                    <a:pt x="706" y="1"/>
                  </a:moveTo>
                  <a:cubicBezTo>
                    <a:pt x="303" y="1"/>
                    <a:pt x="0" y="355"/>
                    <a:pt x="0" y="758"/>
                  </a:cubicBezTo>
                  <a:cubicBezTo>
                    <a:pt x="0" y="1161"/>
                    <a:pt x="303" y="1463"/>
                    <a:pt x="706" y="1463"/>
                  </a:cubicBezTo>
                  <a:lnTo>
                    <a:pt x="24077" y="1463"/>
                  </a:lnTo>
                  <a:cubicBezTo>
                    <a:pt x="24480" y="1463"/>
                    <a:pt x="24834" y="1161"/>
                    <a:pt x="24834" y="758"/>
                  </a:cubicBezTo>
                  <a:cubicBezTo>
                    <a:pt x="24834" y="355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2095989" y="4047590"/>
              <a:ext cx="552206" cy="32463"/>
            </a:xfrm>
            <a:custGeom>
              <a:rect b="b" l="l" r="r" t="t"/>
              <a:pathLst>
                <a:path extrusionOk="0" h="1460" w="24835">
                  <a:moveTo>
                    <a:pt x="706" y="1"/>
                  </a:moveTo>
                  <a:cubicBezTo>
                    <a:pt x="303" y="1"/>
                    <a:pt x="0" y="303"/>
                    <a:pt x="0" y="706"/>
                  </a:cubicBezTo>
                  <a:cubicBezTo>
                    <a:pt x="0" y="1109"/>
                    <a:pt x="303" y="1460"/>
                    <a:pt x="706" y="1460"/>
                  </a:cubicBezTo>
                  <a:lnTo>
                    <a:pt x="24077" y="1460"/>
                  </a:lnTo>
                  <a:cubicBezTo>
                    <a:pt x="24480" y="1460"/>
                    <a:pt x="24834" y="1109"/>
                    <a:pt x="24834" y="706"/>
                  </a:cubicBezTo>
                  <a:cubicBezTo>
                    <a:pt x="24834" y="303"/>
                    <a:pt x="24480" y="1"/>
                    <a:pt x="24077" y="1"/>
                  </a:cubicBezTo>
                  <a:close/>
                </a:path>
              </a:pathLst>
            </a:custGeom>
            <a:solidFill>
              <a:srgbClr val="DD9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996198" y="3719407"/>
              <a:ext cx="507425" cy="788475"/>
            </a:xfrm>
            <a:custGeom>
              <a:rect b="b" l="l" r="r" t="t"/>
              <a:pathLst>
                <a:path extrusionOk="0" h="35461" w="22821">
                  <a:moveTo>
                    <a:pt x="6851" y="1"/>
                  </a:moveTo>
                  <a:lnTo>
                    <a:pt x="6750" y="5642"/>
                  </a:lnTo>
                  <a:lnTo>
                    <a:pt x="859" y="12142"/>
                  </a:lnTo>
                  <a:cubicBezTo>
                    <a:pt x="303" y="12895"/>
                    <a:pt x="1" y="13802"/>
                    <a:pt x="1" y="14709"/>
                  </a:cubicBezTo>
                  <a:lnTo>
                    <a:pt x="1" y="31733"/>
                  </a:lnTo>
                  <a:cubicBezTo>
                    <a:pt x="1" y="33800"/>
                    <a:pt x="1665" y="35461"/>
                    <a:pt x="3728" y="35461"/>
                  </a:cubicBezTo>
                  <a:lnTo>
                    <a:pt x="19093" y="35461"/>
                  </a:lnTo>
                  <a:cubicBezTo>
                    <a:pt x="21156" y="35461"/>
                    <a:pt x="22820" y="33800"/>
                    <a:pt x="22820" y="31733"/>
                  </a:cubicBezTo>
                  <a:lnTo>
                    <a:pt x="22820" y="14809"/>
                  </a:lnTo>
                  <a:cubicBezTo>
                    <a:pt x="22820" y="13802"/>
                    <a:pt x="22466" y="12847"/>
                    <a:pt x="21861" y="12089"/>
                  </a:cubicBezTo>
                  <a:lnTo>
                    <a:pt x="16018" y="5594"/>
                  </a:lnTo>
                  <a:lnTo>
                    <a:pt x="16018" y="1"/>
                  </a:lnTo>
                  <a:close/>
                </a:path>
              </a:pathLst>
            </a:custGeom>
            <a:solidFill>
              <a:srgbClr val="B2D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1099233" y="3641029"/>
              <a:ext cx="301351" cy="133321"/>
            </a:xfrm>
            <a:custGeom>
              <a:rect b="b" l="l" r="r" t="t"/>
              <a:pathLst>
                <a:path extrusionOk="0" h="5996" w="13553">
                  <a:moveTo>
                    <a:pt x="1665" y="0"/>
                  </a:moveTo>
                  <a:cubicBezTo>
                    <a:pt x="758" y="0"/>
                    <a:pt x="1" y="758"/>
                    <a:pt x="1" y="1664"/>
                  </a:cubicBezTo>
                  <a:lnTo>
                    <a:pt x="1" y="4384"/>
                  </a:lnTo>
                  <a:cubicBezTo>
                    <a:pt x="1" y="5291"/>
                    <a:pt x="758" y="5996"/>
                    <a:pt x="1665" y="5996"/>
                  </a:cubicBezTo>
                  <a:lnTo>
                    <a:pt x="11888" y="5996"/>
                  </a:lnTo>
                  <a:cubicBezTo>
                    <a:pt x="12795" y="5996"/>
                    <a:pt x="13552" y="5291"/>
                    <a:pt x="13552" y="4384"/>
                  </a:cubicBezTo>
                  <a:lnTo>
                    <a:pt x="13552" y="1664"/>
                  </a:lnTo>
                  <a:cubicBezTo>
                    <a:pt x="13552" y="758"/>
                    <a:pt x="12795" y="0"/>
                    <a:pt x="11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099233" y="3641029"/>
              <a:ext cx="301351" cy="133321"/>
            </a:xfrm>
            <a:custGeom>
              <a:rect b="b" l="l" r="r" t="t"/>
              <a:pathLst>
                <a:path extrusionOk="0" h="5996" w="13553">
                  <a:moveTo>
                    <a:pt x="1665" y="0"/>
                  </a:moveTo>
                  <a:cubicBezTo>
                    <a:pt x="758" y="0"/>
                    <a:pt x="1" y="758"/>
                    <a:pt x="1" y="1664"/>
                  </a:cubicBezTo>
                  <a:lnTo>
                    <a:pt x="1" y="4384"/>
                  </a:lnTo>
                  <a:cubicBezTo>
                    <a:pt x="1" y="5291"/>
                    <a:pt x="758" y="5996"/>
                    <a:pt x="1665" y="5996"/>
                  </a:cubicBezTo>
                  <a:lnTo>
                    <a:pt x="11888" y="5996"/>
                  </a:lnTo>
                  <a:cubicBezTo>
                    <a:pt x="12795" y="5996"/>
                    <a:pt x="13552" y="5291"/>
                    <a:pt x="13552" y="4384"/>
                  </a:cubicBezTo>
                  <a:lnTo>
                    <a:pt x="13552" y="1664"/>
                  </a:lnTo>
                  <a:cubicBezTo>
                    <a:pt x="13552" y="758"/>
                    <a:pt x="12795" y="0"/>
                    <a:pt x="11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995131" y="4103600"/>
              <a:ext cx="509559" cy="207163"/>
            </a:xfrm>
            <a:custGeom>
              <a:rect b="b" l="l" r="r" t="t"/>
              <a:pathLst>
                <a:path extrusionOk="0" h="9317" w="22917">
                  <a:moveTo>
                    <a:pt x="1" y="0"/>
                  </a:moveTo>
                  <a:lnTo>
                    <a:pt x="1" y="9317"/>
                  </a:lnTo>
                  <a:lnTo>
                    <a:pt x="22916" y="9317"/>
                  </a:lnTo>
                  <a:lnTo>
                    <a:pt x="22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1099233" y="4142755"/>
              <a:ext cx="128874" cy="128852"/>
            </a:xfrm>
            <a:custGeom>
              <a:rect b="b" l="l" r="r" t="t"/>
              <a:pathLst>
                <a:path extrusionOk="0" h="5795" w="5796">
                  <a:moveTo>
                    <a:pt x="1867" y="0"/>
                  </a:moveTo>
                  <a:lnTo>
                    <a:pt x="1867" y="1814"/>
                  </a:lnTo>
                  <a:lnTo>
                    <a:pt x="1" y="1814"/>
                  </a:lnTo>
                  <a:lnTo>
                    <a:pt x="1" y="3929"/>
                  </a:lnTo>
                  <a:lnTo>
                    <a:pt x="1867" y="3929"/>
                  </a:lnTo>
                  <a:lnTo>
                    <a:pt x="1867" y="5795"/>
                  </a:lnTo>
                  <a:lnTo>
                    <a:pt x="3930" y="5795"/>
                  </a:lnTo>
                  <a:lnTo>
                    <a:pt x="3930" y="3929"/>
                  </a:lnTo>
                  <a:lnTo>
                    <a:pt x="5795" y="3929"/>
                  </a:lnTo>
                  <a:lnTo>
                    <a:pt x="5795" y="1814"/>
                  </a:lnTo>
                  <a:lnTo>
                    <a:pt x="3930" y="1814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992885" y="4095706"/>
              <a:ext cx="514051" cy="15698"/>
            </a:xfrm>
            <a:custGeom>
              <a:rect b="b" l="l" r="r" t="t"/>
              <a:pathLst>
                <a:path extrusionOk="0" h="706" w="23119">
                  <a:moveTo>
                    <a:pt x="351" y="1"/>
                  </a:moveTo>
                  <a:cubicBezTo>
                    <a:pt x="150" y="1"/>
                    <a:pt x="1" y="154"/>
                    <a:pt x="1" y="355"/>
                  </a:cubicBezTo>
                  <a:cubicBezTo>
                    <a:pt x="1" y="557"/>
                    <a:pt x="150" y="706"/>
                    <a:pt x="351" y="706"/>
                  </a:cubicBezTo>
                  <a:lnTo>
                    <a:pt x="22768" y="706"/>
                  </a:lnTo>
                  <a:cubicBezTo>
                    <a:pt x="22969" y="706"/>
                    <a:pt x="23118" y="557"/>
                    <a:pt x="23118" y="355"/>
                  </a:cubicBezTo>
                  <a:cubicBezTo>
                    <a:pt x="23118" y="154"/>
                    <a:pt x="22969" y="1"/>
                    <a:pt x="22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992885" y="4305179"/>
              <a:ext cx="514051" cy="15698"/>
            </a:xfrm>
            <a:custGeom>
              <a:rect b="b" l="l" r="r" t="t"/>
              <a:pathLst>
                <a:path extrusionOk="0" h="706" w="23119">
                  <a:moveTo>
                    <a:pt x="351" y="1"/>
                  </a:moveTo>
                  <a:cubicBezTo>
                    <a:pt x="150" y="1"/>
                    <a:pt x="1" y="150"/>
                    <a:pt x="1" y="351"/>
                  </a:cubicBezTo>
                  <a:cubicBezTo>
                    <a:pt x="1" y="553"/>
                    <a:pt x="150" y="706"/>
                    <a:pt x="351" y="706"/>
                  </a:cubicBezTo>
                  <a:lnTo>
                    <a:pt x="22768" y="706"/>
                  </a:lnTo>
                  <a:cubicBezTo>
                    <a:pt x="22969" y="706"/>
                    <a:pt x="23118" y="553"/>
                    <a:pt x="23118" y="351"/>
                  </a:cubicBezTo>
                  <a:cubicBezTo>
                    <a:pt x="23118" y="150"/>
                    <a:pt x="22969" y="1"/>
                    <a:pt x="22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1126115" y="3656705"/>
              <a:ext cx="15698" cy="97500"/>
            </a:xfrm>
            <a:custGeom>
              <a:rect b="b" l="l" r="r" t="t"/>
              <a:pathLst>
                <a:path extrusionOk="0" h="4385" w="706">
                  <a:moveTo>
                    <a:pt x="355" y="0"/>
                  </a:moveTo>
                  <a:cubicBezTo>
                    <a:pt x="154" y="0"/>
                    <a:pt x="1" y="153"/>
                    <a:pt x="1" y="355"/>
                  </a:cubicBezTo>
                  <a:lnTo>
                    <a:pt x="1" y="4030"/>
                  </a:lnTo>
                  <a:cubicBezTo>
                    <a:pt x="1" y="4231"/>
                    <a:pt x="154" y="4384"/>
                    <a:pt x="355" y="4384"/>
                  </a:cubicBezTo>
                  <a:cubicBezTo>
                    <a:pt x="557" y="4384"/>
                    <a:pt x="706" y="4231"/>
                    <a:pt x="706" y="4030"/>
                  </a:cubicBezTo>
                  <a:lnTo>
                    <a:pt x="706" y="355"/>
                  </a:lnTo>
                  <a:cubicBezTo>
                    <a:pt x="706" y="153"/>
                    <a:pt x="557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1179878" y="3656705"/>
              <a:ext cx="15698" cy="97500"/>
            </a:xfrm>
            <a:custGeom>
              <a:rect b="b" l="l" r="r" t="t"/>
              <a:pathLst>
                <a:path extrusionOk="0" h="4385" w="706">
                  <a:moveTo>
                    <a:pt x="355" y="0"/>
                  </a:moveTo>
                  <a:cubicBezTo>
                    <a:pt x="154" y="0"/>
                    <a:pt x="0" y="153"/>
                    <a:pt x="0" y="355"/>
                  </a:cubicBezTo>
                  <a:lnTo>
                    <a:pt x="0" y="4030"/>
                  </a:lnTo>
                  <a:cubicBezTo>
                    <a:pt x="0" y="4231"/>
                    <a:pt x="154" y="4384"/>
                    <a:pt x="355" y="4384"/>
                  </a:cubicBezTo>
                  <a:cubicBezTo>
                    <a:pt x="557" y="4384"/>
                    <a:pt x="706" y="4231"/>
                    <a:pt x="706" y="4030"/>
                  </a:cubicBezTo>
                  <a:lnTo>
                    <a:pt x="706" y="355"/>
                  </a:lnTo>
                  <a:cubicBezTo>
                    <a:pt x="706" y="153"/>
                    <a:pt x="557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1239289" y="3656705"/>
              <a:ext cx="16765" cy="97500"/>
            </a:xfrm>
            <a:custGeom>
              <a:rect b="b" l="l" r="r" t="t"/>
              <a:pathLst>
                <a:path extrusionOk="0" h="4385" w="754">
                  <a:moveTo>
                    <a:pt x="403" y="0"/>
                  </a:moveTo>
                  <a:cubicBezTo>
                    <a:pt x="202" y="0"/>
                    <a:pt x="0" y="153"/>
                    <a:pt x="0" y="355"/>
                  </a:cubicBezTo>
                  <a:lnTo>
                    <a:pt x="0" y="4030"/>
                  </a:lnTo>
                  <a:cubicBezTo>
                    <a:pt x="0" y="4231"/>
                    <a:pt x="202" y="4384"/>
                    <a:pt x="403" y="4384"/>
                  </a:cubicBezTo>
                  <a:cubicBezTo>
                    <a:pt x="552" y="4384"/>
                    <a:pt x="754" y="4231"/>
                    <a:pt x="754" y="4030"/>
                  </a:cubicBezTo>
                  <a:lnTo>
                    <a:pt x="754" y="355"/>
                  </a:lnTo>
                  <a:cubicBezTo>
                    <a:pt x="754" y="153"/>
                    <a:pt x="552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1296343" y="3656705"/>
              <a:ext cx="15720" cy="97500"/>
            </a:xfrm>
            <a:custGeom>
              <a:rect b="b" l="l" r="r" t="t"/>
              <a:pathLst>
                <a:path extrusionOk="0" h="4385" w="707">
                  <a:moveTo>
                    <a:pt x="355" y="0"/>
                  </a:moveTo>
                  <a:cubicBezTo>
                    <a:pt x="154" y="0"/>
                    <a:pt x="1" y="153"/>
                    <a:pt x="1" y="355"/>
                  </a:cubicBezTo>
                  <a:lnTo>
                    <a:pt x="1" y="4030"/>
                  </a:lnTo>
                  <a:cubicBezTo>
                    <a:pt x="1" y="4231"/>
                    <a:pt x="154" y="4384"/>
                    <a:pt x="355" y="4384"/>
                  </a:cubicBezTo>
                  <a:cubicBezTo>
                    <a:pt x="557" y="4384"/>
                    <a:pt x="706" y="4231"/>
                    <a:pt x="706" y="4030"/>
                  </a:cubicBezTo>
                  <a:lnTo>
                    <a:pt x="706" y="355"/>
                  </a:lnTo>
                  <a:cubicBezTo>
                    <a:pt x="706" y="153"/>
                    <a:pt x="557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1355754" y="3656705"/>
              <a:ext cx="15698" cy="97500"/>
            </a:xfrm>
            <a:custGeom>
              <a:rect b="b" l="l" r="r" t="t"/>
              <a:pathLst>
                <a:path extrusionOk="0" h="4385" w="706">
                  <a:moveTo>
                    <a:pt x="351" y="0"/>
                  </a:moveTo>
                  <a:cubicBezTo>
                    <a:pt x="150" y="0"/>
                    <a:pt x="0" y="153"/>
                    <a:pt x="0" y="355"/>
                  </a:cubicBezTo>
                  <a:lnTo>
                    <a:pt x="0" y="4030"/>
                  </a:lnTo>
                  <a:cubicBezTo>
                    <a:pt x="0" y="4231"/>
                    <a:pt x="150" y="4384"/>
                    <a:pt x="351" y="4384"/>
                  </a:cubicBezTo>
                  <a:cubicBezTo>
                    <a:pt x="552" y="4384"/>
                    <a:pt x="706" y="4231"/>
                    <a:pt x="706" y="4030"/>
                  </a:cubicBezTo>
                  <a:lnTo>
                    <a:pt x="706" y="355"/>
                  </a:lnTo>
                  <a:cubicBezTo>
                    <a:pt x="706" y="153"/>
                    <a:pt x="552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1350106" y="4246947"/>
              <a:ext cx="4514" cy="33619"/>
            </a:xfrm>
            <a:custGeom>
              <a:rect b="b" l="l" r="r" t="t"/>
              <a:pathLst>
                <a:path extrusionOk="0" h="1512" w="203">
                  <a:moveTo>
                    <a:pt x="101" y="1"/>
                  </a:moveTo>
                  <a:cubicBezTo>
                    <a:pt x="53" y="1"/>
                    <a:pt x="1" y="49"/>
                    <a:pt x="1" y="150"/>
                  </a:cubicBezTo>
                  <a:lnTo>
                    <a:pt x="1" y="1411"/>
                  </a:lnTo>
                  <a:cubicBezTo>
                    <a:pt x="1" y="1459"/>
                    <a:pt x="53" y="1512"/>
                    <a:pt x="101" y="1512"/>
                  </a:cubicBezTo>
                  <a:cubicBezTo>
                    <a:pt x="154" y="1512"/>
                    <a:pt x="202" y="1459"/>
                    <a:pt x="202" y="1411"/>
                  </a:cubicBezTo>
                  <a:lnTo>
                    <a:pt x="202" y="150"/>
                  </a:lnTo>
                  <a:cubicBezTo>
                    <a:pt x="202" y="49"/>
                    <a:pt x="154" y="1"/>
                    <a:pt x="101" y="1"/>
                  </a:cubicBezTo>
                  <a:close/>
                </a:path>
              </a:pathLst>
            </a:custGeom>
            <a:solidFill>
              <a:srgbClr val="679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1277355" y="4129303"/>
              <a:ext cx="150108" cy="149019"/>
            </a:xfrm>
            <a:custGeom>
              <a:rect b="b" l="l" r="r" t="t"/>
              <a:pathLst>
                <a:path extrusionOk="0" h="6702" w="6751">
                  <a:moveTo>
                    <a:pt x="3325" y="1"/>
                  </a:moveTo>
                  <a:cubicBezTo>
                    <a:pt x="3123" y="505"/>
                    <a:pt x="2922" y="1061"/>
                    <a:pt x="2821" y="1564"/>
                  </a:cubicBezTo>
                  <a:lnTo>
                    <a:pt x="2821" y="1665"/>
                  </a:lnTo>
                  <a:cubicBezTo>
                    <a:pt x="2821" y="1713"/>
                    <a:pt x="2769" y="1814"/>
                    <a:pt x="2769" y="1915"/>
                  </a:cubicBezTo>
                  <a:cubicBezTo>
                    <a:pt x="2769" y="2016"/>
                    <a:pt x="2769" y="2068"/>
                    <a:pt x="2721" y="2169"/>
                  </a:cubicBezTo>
                  <a:lnTo>
                    <a:pt x="2721" y="2318"/>
                  </a:lnTo>
                  <a:lnTo>
                    <a:pt x="2721" y="2471"/>
                  </a:lnTo>
                  <a:cubicBezTo>
                    <a:pt x="2668" y="2620"/>
                    <a:pt x="2668" y="2773"/>
                    <a:pt x="2668" y="2975"/>
                  </a:cubicBezTo>
                  <a:cubicBezTo>
                    <a:pt x="2668" y="3426"/>
                    <a:pt x="2721" y="3881"/>
                    <a:pt x="2821" y="4284"/>
                  </a:cubicBezTo>
                  <a:cubicBezTo>
                    <a:pt x="2217" y="3378"/>
                    <a:pt x="1109" y="2721"/>
                    <a:pt x="101" y="2419"/>
                  </a:cubicBezTo>
                  <a:lnTo>
                    <a:pt x="49" y="2419"/>
                  </a:lnTo>
                  <a:lnTo>
                    <a:pt x="1" y="2471"/>
                  </a:lnTo>
                  <a:cubicBezTo>
                    <a:pt x="452" y="3426"/>
                    <a:pt x="1157" y="4385"/>
                    <a:pt x="2116" y="4989"/>
                  </a:cubicBezTo>
                  <a:cubicBezTo>
                    <a:pt x="2020" y="4977"/>
                    <a:pt x="1921" y="4970"/>
                    <a:pt x="1820" y="4970"/>
                  </a:cubicBezTo>
                  <a:cubicBezTo>
                    <a:pt x="1497" y="4970"/>
                    <a:pt x="1150" y="5037"/>
                    <a:pt x="806" y="5191"/>
                  </a:cubicBezTo>
                  <a:lnTo>
                    <a:pt x="754" y="5191"/>
                  </a:lnTo>
                  <a:cubicBezTo>
                    <a:pt x="706" y="5239"/>
                    <a:pt x="653" y="5239"/>
                    <a:pt x="605" y="5239"/>
                  </a:cubicBezTo>
                  <a:cubicBezTo>
                    <a:pt x="605" y="5292"/>
                    <a:pt x="553" y="5292"/>
                    <a:pt x="553" y="5292"/>
                  </a:cubicBezTo>
                  <a:cubicBezTo>
                    <a:pt x="504" y="5292"/>
                    <a:pt x="452" y="5340"/>
                    <a:pt x="404" y="5340"/>
                  </a:cubicBezTo>
                  <a:cubicBezTo>
                    <a:pt x="404" y="5340"/>
                    <a:pt x="404" y="5392"/>
                    <a:pt x="351" y="5392"/>
                  </a:cubicBezTo>
                  <a:lnTo>
                    <a:pt x="351" y="5441"/>
                  </a:lnTo>
                  <a:lnTo>
                    <a:pt x="404" y="5493"/>
                  </a:lnTo>
                  <a:cubicBezTo>
                    <a:pt x="907" y="5743"/>
                    <a:pt x="1459" y="5896"/>
                    <a:pt x="2064" y="5896"/>
                  </a:cubicBezTo>
                  <a:cubicBezTo>
                    <a:pt x="2217" y="5896"/>
                    <a:pt x="2366" y="5896"/>
                    <a:pt x="2366" y="5844"/>
                  </a:cubicBezTo>
                  <a:lnTo>
                    <a:pt x="2418" y="5844"/>
                  </a:lnTo>
                  <a:cubicBezTo>
                    <a:pt x="2265" y="6098"/>
                    <a:pt x="2164" y="6347"/>
                    <a:pt x="2116" y="6650"/>
                  </a:cubicBezTo>
                  <a:lnTo>
                    <a:pt x="2116" y="6702"/>
                  </a:lnTo>
                  <a:lnTo>
                    <a:pt x="2164" y="6702"/>
                  </a:lnTo>
                  <a:cubicBezTo>
                    <a:pt x="2769" y="6500"/>
                    <a:pt x="3325" y="6045"/>
                    <a:pt x="3373" y="5441"/>
                  </a:cubicBezTo>
                  <a:cubicBezTo>
                    <a:pt x="3426" y="6045"/>
                    <a:pt x="3929" y="6500"/>
                    <a:pt x="4534" y="6702"/>
                  </a:cubicBezTo>
                  <a:lnTo>
                    <a:pt x="4635" y="6702"/>
                  </a:lnTo>
                  <a:lnTo>
                    <a:pt x="4635" y="6650"/>
                  </a:lnTo>
                  <a:cubicBezTo>
                    <a:pt x="4582" y="6347"/>
                    <a:pt x="4481" y="6098"/>
                    <a:pt x="4332" y="5844"/>
                  </a:cubicBezTo>
                  <a:lnTo>
                    <a:pt x="4332" y="5844"/>
                  </a:lnTo>
                  <a:cubicBezTo>
                    <a:pt x="4481" y="5865"/>
                    <a:pt x="4629" y="5875"/>
                    <a:pt x="4776" y="5875"/>
                  </a:cubicBezTo>
                  <a:cubicBezTo>
                    <a:pt x="5329" y="5875"/>
                    <a:pt x="5870" y="5732"/>
                    <a:pt x="6347" y="5493"/>
                  </a:cubicBezTo>
                  <a:lnTo>
                    <a:pt x="6395" y="5441"/>
                  </a:lnTo>
                  <a:cubicBezTo>
                    <a:pt x="6395" y="5392"/>
                    <a:pt x="6347" y="5392"/>
                    <a:pt x="6347" y="5340"/>
                  </a:cubicBezTo>
                  <a:cubicBezTo>
                    <a:pt x="5864" y="5123"/>
                    <a:pt x="5385" y="4979"/>
                    <a:pt x="4871" y="4979"/>
                  </a:cubicBezTo>
                  <a:cubicBezTo>
                    <a:pt x="4793" y="4979"/>
                    <a:pt x="4714" y="4982"/>
                    <a:pt x="4635" y="4989"/>
                  </a:cubicBezTo>
                  <a:cubicBezTo>
                    <a:pt x="5541" y="4433"/>
                    <a:pt x="6295" y="3426"/>
                    <a:pt x="6750" y="2471"/>
                  </a:cubicBezTo>
                  <a:lnTo>
                    <a:pt x="6698" y="2419"/>
                  </a:lnTo>
                  <a:lnTo>
                    <a:pt x="6649" y="2419"/>
                  </a:lnTo>
                  <a:cubicBezTo>
                    <a:pt x="5642" y="2721"/>
                    <a:pt x="4582" y="3378"/>
                    <a:pt x="3929" y="4284"/>
                  </a:cubicBezTo>
                  <a:cubicBezTo>
                    <a:pt x="4280" y="2922"/>
                    <a:pt x="3978" y="1310"/>
                    <a:pt x="3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635597" y="3873137"/>
              <a:ext cx="293435" cy="277204"/>
            </a:xfrm>
            <a:custGeom>
              <a:rect b="b" l="l" r="r" t="t"/>
              <a:pathLst>
                <a:path extrusionOk="0" h="12467" w="13197">
                  <a:moveTo>
                    <a:pt x="9117" y="1"/>
                  </a:moveTo>
                  <a:cubicBezTo>
                    <a:pt x="8173" y="1"/>
                    <a:pt x="7229" y="366"/>
                    <a:pt x="6500" y="1098"/>
                  </a:cubicBezTo>
                  <a:lnTo>
                    <a:pt x="1463" y="6082"/>
                  </a:lnTo>
                  <a:cubicBezTo>
                    <a:pt x="0" y="7545"/>
                    <a:pt x="0" y="9910"/>
                    <a:pt x="1463" y="11373"/>
                  </a:cubicBezTo>
                  <a:cubicBezTo>
                    <a:pt x="2192" y="12102"/>
                    <a:pt x="3149" y="12467"/>
                    <a:pt x="4106" y="12467"/>
                  </a:cubicBezTo>
                  <a:cubicBezTo>
                    <a:pt x="5063" y="12467"/>
                    <a:pt x="6020" y="12102"/>
                    <a:pt x="6750" y="11373"/>
                  </a:cubicBezTo>
                  <a:lnTo>
                    <a:pt x="11738" y="6384"/>
                  </a:lnTo>
                  <a:cubicBezTo>
                    <a:pt x="13197" y="4926"/>
                    <a:pt x="13197" y="2556"/>
                    <a:pt x="11738" y="1098"/>
                  </a:cubicBezTo>
                  <a:cubicBezTo>
                    <a:pt x="11007" y="366"/>
                    <a:pt x="10062" y="1"/>
                    <a:pt x="9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721867" y="3873137"/>
              <a:ext cx="207163" cy="199137"/>
            </a:xfrm>
            <a:custGeom>
              <a:rect b="b" l="l" r="r" t="t"/>
              <a:pathLst>
                <a:path extrusionOk="0" h="8956" w="9317">
                  <a:moveTo>
                    <a:pt x="5237" y="1"/>
                  </a:moveTo>
                  <a:cubicBezTo>
                    <a:pt x="4293" y="1"/>
                    <a:pt x="3349" y="366"/>
                    <a:pt x="2620" y="1098"/>
                  </a:cubicBezTo>
                  <a:lnTo>
                    <a:pt x="0" y="3664"/>
                  </a:lnTo>
                  <a:lnTo>
                    <a:pt x="5287" y="8955"/>
                  </a:lnTo>
                  <a:lnTo>
                    <a:pt x="7858" y="6384"/>
                  </a:lnTo>
                  <a:cubicBezTo>
                    <a:pt x="9317" y="4926"/>
                    <a:pt x="9317" y="2556"/>
                    <a:pt x="7858" y="1098"/>
                  </a:cubicBezTo>
                  <a:cubicBezTo>
                    <a:pt x="7127" y="366"/>
                    <a:pt x="6182" y="1"/>
                    <a:pt x="5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713974" y="3946489"/>
              <a:ext cx="134433" cy="133566"/>
            </a:xfrm>
            <a:custGeom>
              <a:rect b="b" l="l" r="r" t="t"/>
              <a:pathLst>
                <a:path extrusionOk="0" h="6007" w="6046">
                  <a:moveTo>
                    <a:pt x="380" y="1"/>
                  </a:moveTo>
                  <a:cubicBezTo>
                    <a:pt x="279" y="1"/>
                    <a:pt x="178" y="39"/>
                    <a:pt x="102" y="116"/>
                  </a:cubicBezTo>
                  <a:cubicBezTo>
                    <a:pt x="1" y="265"/>
                    <a:pt x="1" y="466"/>
                    <a:pt x="102" y="619"/>
                  </a:cubicBezTo>
                  <a:lnTo>
                    <a:pt x="5392" y="5906"/>
                  </a:lnTo>
                  <a:cubicBezTo>
                    <a:pt x="5493" y="5958"/>
                    <a:pt x="5542" y="6007"/>
                    <a:pt x="5642" y="6007"/>
                  </a:cubicBezTo>
                  <a:cubicBezTo>
                    <a:pt x="5743" y="6007"/>
                    <a:pt x="5844" y="5958"/>
                    <a:pt x="5896" y="5906"/>
                  </a:cubicBezTo>
                  <a:cubicBezTo>
                    <a:pt x="6045" y="5757"/>
                    <a:pt x="6045" y="5555"/>
                    <a:pt x="5896" y="5402"/>
                  </a:cubicBezTo>
                  <a:lnTo>
                    <a:pt x="658" y="116"/>
                  </a:lnTo>
                  <a:cubicBezTo>
                    <a:pt x="581" y="39"/>
                    <a:pt x="480" y="1"/>
                    <a:pt x="380" y="1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729672" y="4236007"/>
              <a:ext cx="293435" cy="277204"/>
            </a:xfrm>
            <a:custGeom>
              <a:rect b="b" l="l" r="r" t="t"/>
              <a:pathLst>
                <a:path extrusionOk="0" h="12467" w="13197">
                  <a:moveTo>
                    <a:pt x="4106" y="0"/>
                  </a:moveTo>
                  <a:cubicBezTo>
                    <a:pt x="3149" y="0"/>
                    <a:pt x="2192" y="366"/>
                    <a:pt x="1463" y="1097"/>
                  </a:cubicBezTo>
                  <a:cubicBezTo>
                    <a:pt x="0" y="2556"/>
                    <a:pt x="0" y="4925"/>
                    <a:pt x="1463" y="6384"/>
                  </a:cubicBezTo>
                  <a:lnTo>
                    <a:pt x="6500" y="11372"/>
                  </a:lnTo>
                  <a:cubicBezTo>
                    <a:pt x="7229" y="12102"/>
                    <a:pt x="8173" y="12466"/>
                    <a:pt x="9117" y="12466"/>
                  </a:cubicBezTo>
                  <a:cubicBezTo>
                    <a:pt x="10062" y="12466"/>
                    <a:pt x="11007" y="12102"/>
                    <a:pt x="11738" y="11372"/>
                  </a:cubicBezTo>
                  <a:cubicBezTo>
                    <a:pt x="13197" y="9910"/>
                    <a:pt x="13197" y="7544"/>
                    <a:pt x="11738" y="6082"/>
                  </a:cubicBezTo>
                  <a:lnTo>
                    <a:pt x="6750" y="1097"/>
                  </a:lnTo>
                  <a:cubicBezTo>
                    <a:pt x="6020" y="366"/>
                    <a:pt x="5063" y="0"/>
                    <a:pt x="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729672" y="4236007"/>
              <a:ext cx="207252" cy="199114"/>
            </a:xfrm>
            <a:custGeom>
              <a:rect b="b" l="l" r="r" t="t"/>
              <a:pathLst>
                <a:path extrusionOk="0" h="8955" w="9321">
                  <a:moveTo>
                    <a:pt x="4106" y="0"/>
                  </a:moveTo>
                  <a:cubicBezTo>
                    <a:pt x="3149" y="0"/>
                    <a:pt x="2192" y="366"/>
                    <a:pt x="1463" y="1097"/>
                  </a:cubicBezTo>
                  <a:cubicBezTo>
                    <a:pt x="0" y="2556"/>
                    <a:pt x="0" y="4925"/>
                    <a:pt x="1463" y="6384"/>
                  </a:cubicBezTo>
                  <a:lnTo>
                    <a:pt x="4030" y="8955"/>
                  </a:lnTo>
                  <a:lnTo>
                    <a:pt x="9320" y="3664"/>
                  </a:lnTo>
                  <a:lnTo>
                    <a:pt x="6750" y="1097"/>
                  </a:lnTo>
                  <a:cubicBezTo>
                    <a:pt x="6020" y="366"/>
                    <a:pt x="5063" y="0"/>
                    <a:pt x="4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810294" y="4309359"/>
              <a:ext cx="135589" cy="133566"/>
            </a:xfrm>
            <a:custGeom>
              <a:rect b="b" l="l" r="r" t="t"/>
              <a:pathLst>
                <a:path extrusionOk="0" h="6007" w="6098">
                  <a:moveTo>
                    <a:pt x="5694" y="0"/>
                  </a:moveTo>
                  <a:cubicBezTo>
                    <a:pt x="5606" y="0"/>
                    <a:pt x="5517" y="38"/>
                    <a:pt x="5441" y="115"/>
                  </a:cubicBezTo>
                  <a:lnTo>
                    <a:pt x="154" y="5402"/>
                  </a:lnTo>
                  <a:cubicBezTo>
                    <a:pt x="1" y="5502"/>
                    <a:pt x="1" y="5756"/>
                    <a:pt x="154" y="5905"/>
                  </a:cubicBezTo>
                  <a:cubicBezTo>
                    <a:pt x="255" y="5958"/>
                    <a:pt x="303" y="6006"/>
                    <a:pt x="404" y="6006"/>
                  </a:cubicBezTo>
                  <a:cubicBezTo>
                    <a:pt x="504" y="6006"/>
                    <a:pt x="605" y="5958"/>
                    <a:pt x="657" y="5905"/>
                  </a:cubicBezTo>
                  <a:lnTo>
                    <a:pt x="5944" y="619"/>
                  </a:lnTo>
                  <a:cubicBezTo>
                    <a:pt x="6097" y="466"/>
                    <a:pt x="6097" y="216"/>
                    <a:pt x="5944" y="115"/>
                  </a:cubicBezTo>
                  <a:cubicBezTo>
                    <a:pt x="5870" y="38"/>
                    <a:pt x="5782" y="0"/>
                    <a:pt x="5694" y="0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2673867" y="3828090"/>
              <a:ext cx="435739" cy="660802"/>
            </a:xfrm>
            <a:custGeom>
              <a:rect b="b" l="l" r="r" t="t"/>
              <a:pathLst>
                <a:path extrusionOk="0" h="29719" w="19597">
                  <a:moveTo>
                    <a:pt x="4889" y="1"/>
                  </a:moveTo>
                  <a:lnTo>
                    <a:pt x="4889" y="2015"/>
                  </a:lnTo>
                  <a:cubicBezTo>
                    <a:pt x="4889" y="2922"/>
                    <a:pt x="4534" y="3776"/>
                    <a:pt x="3930" y="4433"/>
                  </a:cubicBezTo>
                  <a:lnTo>
                    <a:pt x="960" y="7355"/>
                  </a:lnTo>
                  <a:cubicBezTo>
                    <a:pt x="355" y="7959"/>
                    <a:pt x="1" y="8813"/>
                    <a:pt x="1" y="9671"/>
                  </a:cubicBezTo>
                  <a:lnTo>
                    <a:pt x="1" y="26140"/>
                  </a:lnTo>
                  <a:cubicBezTo>
                    <a:pt x="1" y="28106"/>
                    <a:pt x="1564" y="29718"/>
                    <a:pt x="3527" y="29718"/>
                  </a:cubicBezTo>
                  <a:lnTo>
                    <a:pt x="16018" y="29718"/>
                  </a:lnTo>
                  <a:cubicBezTo>
                    <a:pt x="17985" y="29718"/>
                    <a:pt x="19596" y="28106"/>
                    <a:pt x="19596" y="26140"/>
                  </a:cubicBezTo>
                  <a:lnTo>
                    <a:pt x="19596" y="9671"/>
                  </a:lnTo>
                  <a:cubicBezTo>
                    <a:pt x="19596" y="8813"/>
                    <a:pt x="19242" y="7959"/>
                    <a:pt x="18589" y="7355"/>
                  </a:cubicBezTo>
                  <a:lnTo>
                    <a:pt x="15668" y="4433"/>
                  </a:lnTo>
                  <a:cubicBezTo>
                    <a:pt x="15011" y="3776"/>
                    <a:pt x="14660" y="2922"/>
                    <a:pt x="14660" y="2015"/>
                  </a:cubicBezTo>
                  <a:lnTo>
                    <a:pt x="14660" y="1"/>
                  </a:lnTo>
                  <a:close/>
                </a:path>
              </a:pathLst>
            </a:custGeom>
            <a:solidFill>
              <a:srgbClr val="B2D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2809431" y="3510023"/>
              <a:ext cx="163538" cy="215057"/>
            </a:xfrm>
            <a:custGeom>
              <a:rect b="b" l="l" r="r" t="t"/>
              <a:pathLst>
                <a:path extrusionOk="0" h="9672" w="7355">
                  <a:moveTo>
                    <a:pt x="3627" y="1"/>
                  </a:moveTo>
                  <a:cubicBezTo>
                    <a:pt x="1612" y="1"/>
                    <a:pt x="1" y="1613"/>
                    <a:pt x="1" y="3627"/>
                  </a:cubicBezTo>
                  <a:lnTo>
                    <a:pt x="1" y="9672"/>
                  </a:lnTo>
                  <a:lnTo>
                    <a:pt x="7354" y="9672"/>
                  </a:lnTo>
                  <a:lnTo>
                    <a:pt x="7354" y="3627"/>
                  </a:lnTo>
                  <a:cubicBezTo>
                    <a:pt x="7354" y="1613"/>
                    <a:pt x="5743" y="1"/>
                    <a:pt x="3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2734345" y="3708223"/>
              <a:ext cx="313625" cy="155734"/>
            </a:xfrm>
            <a:custGeom>
              <a:rect b="b" l="l" r="r" t="t"/>
              <a:pathLst>
                <a:path extrusionOk="0" h="7004" w="14105">
                  <a:moveTo>
                    <a:pt x="1061" y="0"/>
                  </a:moveTo>
                  <a:cubicBezTo>
                    <a:pt x="504" y="0"/>
                    <a:pt x="1" y="504"/>
                    <a:pt x="1" y="1060"/>
                  </a:cubicBezTo>
                  <a:lnTo>
                    <a:pt x="1" y="5944"/>
                  </a:lnTo>
                  <a:cubicBezTo>
                    <a:pt x="1" y="6500"/>
                    <a:pt x="504" y="7003"/>
                    <a:pt x="1061" y="7003"/>
                  </a:cubicBezTo>
                  <a:lnTo>
                    <a:pt x="13048" y="7003"/>
                  </a:lnTo>
                  <a:cubicBezTo>
                    <a:pt x="13653" y="7003"/>
                    <a:pt x="14104" y="6500"/>
                    <a:pt x="14104" y="5944"/>
                  </a:cubicBezTo>
                  <a:lnTo>
                    <a:pt x="14104" y="1060"/>
                  </a:lnTo>
                  <a:cubicBezTo>
                    <a:pt x="14104" y="504"/>
                    <a:pt x="13653" y="0"/>
                    <a:pt x="13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2673867" y="4044189"/>
              <a:ext cx="435739" cy="350624"/>
            </a:xfrm>
            <a:custGeom>
              <a:rect b="b" l="l" r="r" t="t"/>
              <a:pathLst>
                <a:path extrusionOk="0" h="15769" w="19597">
                  <a:moveTo>
                    <a:pt x="1" y="1"/>
                  </a:moveTo>
                  <a:lnTo>
                    <a:pt x="1" y="15768"/>
                  </a:lnTo>
                  <a:lnTo>
                    <a:pt x="19596" y="15768"/>
                  </a:lnTo>
                  <a:lnTo>
                    <a:pt x="19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2752266" y="4363412"/>
              <a:ext cx="357339" cy="125472"/>
            </a:xfrm>
            <a:custGeom>
              <a:rect b="b" l="l" r="r" t="t"/>
              <a:pathLst>
                <a:path extrusionOk="0" h="5643" w="16071">
                  <a:moveTo>
                    <a:pt x="16070" y="1"/>
                  </a:moveTo>
                  <a:cubicBezTo>
                    <a:pt x="16070" y="1"/>
                    <a:pt x="14761" y="1762"/>
                    <a:pt x="11739" y="3172"/>
                  </a:cubicBezTo>
                  <a:cubicBezTo>
                    <a:pt x="8213" y="4784"/>
                    <a:pt x="1" y="5642"/>
                    <a:pt x="1" y="5642"/>
                  </a:cubicBezTo>
                  <a:lnTo>
                    <a:pt x="12492" y="5642"/>
                  </a:lnTo>
                  <a:cubicBezTo>
                    <a:pt x="14459" y="5642"/>
                    <a:pt x="16070" y="4030"/>
                    <a:pt x="16070" y="2064"/>
                  </a:cubicBezTo>
                  <a:lnTo>
                    <a:pt x="16070" y="1"/>
                  </a:lnTo>
                  <a:close/>
                </a:path>
              </a:pathLst>
            </a:custGeom>
            <a:solidFill>
              <a:srgbClr val="9BC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2735523" y="4067757"/>
              <a:ext cx="303486" cy="302418"/>
            </a:xfrm>
            <a:custGeom>
              <a:rect b="b" l="l" r="r" t="t"/>
              <a:pathLst>
                <a:path extrusionOk="0" h="13601" w="13649">
                  <a:moveTo>
                    <a:pt x="6850" y="1"/>
                  </a:moveTo>
                  <a:cubicBezTo>
                    <a:pt x="3071" y="1"/>
                    <a:pt x="0" y="3023"/>
                    <a:pt x="0" y="6798"/>
                  </a:cubicBezTo>
                  <a:cubicBezTo>
                    <a:pt x="0" y="10578"/>
                    <a:pt x="3071" y="13600"/>
                    <a:pt x="6850" y="13600"/>
                  </a:cubicBezTo>
                  <a:cubicBezTo>
                    <a:pt x="10578" y="13600"/>
                    <a:pt x="13648" y="10578"/>
                    <a:pt x="13648" y="6798"/>
                  </a:cubicBezTo>
                  <a:cubicBezTo>
                    <a:pt x="13648" y="3023"/>
                    <a:pt x="10578" y="1"/>
                    <a:pt x="6850" y="1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2885585" y="4268181"/>
              <a:ext cx="6737" cy="43758"/>
            </a:xfrm>
            <a:custGeom>
              <a:rect b="b" l="l" r="r" t="t"/>
              <a:pathLst>
                <a:path extrusionOk="0" h="1968" w="303">
                  <a:moveTo>
                    <a:pt x="150" y="1"/>
                  </a:moveTo>
                  <a:cubicBezTo>
                    <a:pt x="49" y="1"/>
                    <a:pt x="1" y="101"/>
                    <a:pt x="1" y="154"/>
                  </a:cubicBezTo>
                  <a:lnTo>
                    <a:pt x="1" y="1814"/>
                  </a:lnTo>
                  <a:cubicBezTo>
                    <a:pt x="1" y="1866"/>
                    <a:pt x="49" y="1967"/>
                    <a:pt x="150" y="1967"/>
                  </a:cubicBezTo>
                  <a:cubicBezTo>
                    <a:pt x="202" y="1967"/>
                    <a:pt x="303" y="1866"/>
                    <a:pt x="303" y="1814"/>
                  </a:cubicBezTo>
                  <a:lnTo>
                    <a:pt x="303" y="154"/>
                  </a:lnTo>
                  <a:cubicBezTo>
                    <a:pt x="303" y="101"/>
                    <a:pt x="202" y="1"/>
                    <a:pt x="150" y="1"/>
                  </a:cubicBezTo>
                  <a:close/>
                </a:path>
              </a:pathLst>
            </a:custGeom>
            <a:solidFill>
              <a:srgbClr val="679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2792577" y="4117029"/>
              <a:ext cx="191599" cy="191488"/>
            </a:xfrm>
            <a:custGeom>
              <a:rect b="b" l="l" r="r" t="t"/>
              <a:pathLst>
                <a:path extrusionOk="0" h="8612" w="8617">
                  <a:moveTo>
                    <a:pt x="4333" y="1"/>
                  </a:moveTo>
                  <a:cubicBezTo>
                    <a:pt x="4284" y="1"/>
                    <a:pt x="4284" y="1"/>
                    <a:pt x="4232" y="49"/>
                  </a:cubicBezTo>
                  <a:cubicBezTo>
                    <a:pt x="3982" y="654"/>
                    <a:pt x="3781" y="1310"/>
                    <a:pt x="3628" y="2016"/>
                  </a:cubicBezTo>
                  <a:lnTo>
                    <a:pt x="3628" y="2116"/>
                  </a:lnTo>
                  <a:cubicBezTo>
                    <a:pt x="3579" y="2217"/>
                    <a:pt x="3579" y="2366"/>
                    <a:pt x="3527" y="2467"/>
                  </a:cubicBezTo>
                  <a:lnTo>
                    <a:pt x="3527" y="2769"/>
                  </a:lnTo>
                  <a:cubicBezTo>
                    <a:pt x="3478" y="2821"/>
                    <a:pt x="3478" y="2922"/>
                    <a:pt x="3478" y="2971"/>
                  </a:cubicBezTo>
                  <a:lnTo>
                    <a:pt x="3478" y="3124"/>
                  </a:lnTo>
                  <a:cubicBezTo>
                    <a:pt x="3426" y="3374"/>
                    <a:pt x="3426" y="3575"/>
                    <a:pt x="3426" y="3776"/>
                  </a:cubicBezTo>
                  <a:cubicBezTo>
                    <a:pt x="3426" y="4433"/>
                    <a:pt x="3527" y="4985"/>
                    <a:pt x="3628" y="5489"/>
                  </a:cubicBezTo>
                  <a:cubicBezTo>
                    <a:pt x="2822" y="4381"/>
                    <a:pt x="1411" y="3527"/>
                    <a:pt x="102" y="3071"/>
                  </a:cubicBezTo>
                  <a:lnTo>
                    <a:pt x="53" y="3124"/>
                  </a:lnTo>
                  <a:cubicBezTo>
                    <a:pt x="1" y="3124"/>
                    <a:pt x="1" y="3172"/>
                    <a:pt x="1" y="3224"/>
                  </a:cubicBezTo>
                  <a:cubicBezTo>
                    <a:pt x="557" y="4381"/>
                    <a:pt x="1512" y="5642"/>
                    <a:pt x="2673" y="6347"/>
                  </a:cubicBezTo>
                  <a:cubicBezTo>
                    <a:pt x="2169" y="6347"/>
                    <a:pt x="1613" y="6448"/>
                    <a:pt x="1061" y="6650"/>
                  </a:cubicBezTo>
                  <a:cubicBezTo>
                    <a:pt x="1008" y="6650"/>
                    <a:pt x="1008" y="6650"/>
                    <a:pt x="960" y="6698"/>
                  </a:cubicBezTo>
                  <a:cubicBezTo>
                    <a:pt x="908" y="6698"/>
                    <a:pt x="859" y="6698"/>
                    <a:pt x="807" y="6750"/>
                  </a:cubicBezTo>
                  <a:cubicBezTo>
                    <a:pt x="759" y="6750"/>
                    <a:pt x="706" y="6750"/>
                    <a:pt x="706" y="6799"/>
                  </a:cubicBezTo>
                  <a:cubicBezTo>
                    <a:pt x="658" y="6799"/>
                    <a:pt x="557" y="6851"/>
                    <a:pt x="505" y="6851"/>
                  </a:cubicBezTo>
                  <a:cubicBezTo>
                    <a:pt x="505" y="6899"/>
                    <a:pt x="505" y="6899"/>
                    <a:pt x="456" y="6899"/>
                  </a:cubicBezTo>
                  <a:lnTo>
                    <a:pt x="456" y="6952"/>
                  </a:lnTo>
                  <a:cubicBezTo>
                    <a:pt x="456" y="7000"/>
                    <a:pt x="505" y="7052"/>
                    <a:pt x="505" y="7052"/>
                  </a:cubicBezTo>
                  <a:cubicBezTo>
                    <a:pt x="1161" y="7355"/>
                    <a:pt x="1867" y="7556"/>
                    <a:pt x="2620" y="7556"/>
                  </a:cubicBezTo>
                  <a:cubicBezTo>
                    <a:pt x="2874" y="7556"/>
                    <a:pt x="3023" y="7556"/>
                    <a:pt x="3076" y="7504"/>
                  </a:cubicBezTo>
                  <a:lnTo>
                    <a:pt x="3076" y="7504"/>
                  </a:lnTo>
                  <a:cubicBezTo>
                    <a:pt x="2874" y="7806"/>
                    <a:pt x="2773" y="8161"/>
                    <a:pt x="2673" y="8511"/>
                  </a:cubicBezTo>
                  <a:cubicBezTo>
                    <a:pt x="2673" y="8564"/>
                    <a:pt x="2721" y="8564"/>
                    <a:pt x="2721" y="8564"/>
                  </a:cubicBezTo>
                  <a:cubicBezTo>
                    <a:pt x="2721" y="8612"/>
                    <a:pt x="2773" y="8612"/>
                    <a:pt x="2822" y="8612"/>
                  </a:cubicBezTo>
                  <a:cubicBezTo>
                    <a:pt x="3579" y="8362"/>
                    <a:pt x="4284" y="7806"/>
                    <a:pt x="4333" y="6952"/>
                  </a:cubicBezTo>
                  <a:cubicBezTo>
                    <a:pt x="4385" y="7758"/>
                    <a:pt x="5090" y="8362"/>
                    <a:pt x="5844" y="8612"/>
                  </a:cubicBezTo>
                  <a:lnTo>
                    <a:pt x="5945" y="8612"/>
                  </a:lnTo>
                  <a:lnTo>
                    <a:pt x="5945" y="8511"/>
                  </a:lnTo>
                  <a:cubicBezTo>
                    <a:pt x="5896" y="8161"/>
                    <a:pt x="5743" y="7806"/>
                    <a:pt x="5594" y="7504"/>
                  </a:cubicBezTo>
                  <a:lnTo>
                    <a:pt x="5594" y="7504"/>
                  </a:lnTo>
                  <a:cubicBezTo>
                    <a:pt x="5788" y="7539"/>
                    <a:pt x="5985" y="7555"/>
                    <a:pt x="6182" y="7555"/>
                  </a:cubicBezTo>
                  <a:cubicBezTo>
                    <a:pt x="6852" y="7555"/>
                    <a:pt x="7527" y="7364"/>
                    <a:pt x="8112" y="7052"/>
                  </a:cubicBezTo>
                  <a:cubicBezTo>
                    <a:pt x="8161" y="7052"/>
                    <a:pt x="8161" y="7000"/>
                    <a:pt x="8161" y="7000"/>
                  </a:cubicBezTo>
                  <a:lnTo>
                    <a:pt x="8161" y="6952"/>
                  </a:lnTo>
                  <a:cubicBezTo>
                    <a:pt x="8161" y="6899"/>
                    <a:pt x="8161" y="6899"/>
                    <a:pt x="8112" y="6851"/>
                  </a:cubicBezTo>
                  <a:cubicBezTo>
                    <a:pt x="7521" y="6579"/>
                    <a:pt x="6851" y="6389"/>
                    <a:pt x="6171" y="6389"/>
                  </a:cubicBezTo>
                  <a:cubicBezTo>
                    <a:pt x="6096" y="6389"/>
                    <a:pt x="6020" y="6391"/>
                    <a:pt x="5945" y="6396"/>
                  </a:cubicBezTo>
                  <a:cubicBezTo>
                    <a:pt x="7153" y="5642"/>
                    <a:pt x="8060" y="4381"/>
                    <a:pt x="8616" y="3224"/>
                  </a:cubicBezTo>
                  <a:lnTo>
                    <a:pt x="8616" y="3124"/>
                  </a:lnTo>
                  <a:cubicBezTo>
                    <a:pt x="8616" y="3124"/>
                    <a:pt x="8564" y="3071"/>
                    <a:pt x="8515" y="3071"/>
                  </a:cubicBezTo>
                  <a:cubicBezTo>
                    <a:pt x="7254" y="3527"/>
                    <a:pt x="5844" y="4333"/>
                    <a:pt x="5038" y="5489"/>
                  </a:cubicBezTo>
                  <a:lnTo>
                    <a:pt x="4990" y="5489"/>
                  </a:lnTo>
                  <a:cubicBezTo>
                    <a:pt x="5493" y="3728"/>
                    <a:pt x="5090" y="1661"/>
                    <a:pt x="4385" y="49"/>
                  </a:cubicBezTo>
                  <a:cubicBezTo>
                    <a:pt x="4385" y="1"/>
                    <a:pt x="4385" y="1"/>
                    <a:pt x="4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3214857" y="2674555"/>
              <a:ext cx="25726" cy="171343"/>
            </a:xfrm>
            <a:custGeom>
              <a:rect b="b" l="l" r="r" t="t"/>
              <a:pathLst>
                <a:path extrusionOk="0" h="7706" w="1157">
                  <a:moveTo>
                    <a:pt x="605" y="1"/>
                  </a:moveTo>
                  <a:cubicBezTo>
                    <a:pt x="250" y="1"/>
                    <a:pt x="0" y="251"/>
                    <a:pt x="0" y="605"/>
                  </a:cubicBezTo>
                  <a:lnTo>
                    <a:pt x="0" y="7153"/>
                  </a:lnTo>
                  <a:cubicBezTo>
                    <a:pt x="0" y="7455"/>
                    <a:pt x="250" y="7705"/>
                    <a:pt x="605" y="7705"/>
                  </a:cubicBezTo>
                  <a:cubicBezTo>
                    <a:pt x="907" y="7705"/>
                    <a:pt x="1157" y="7455"/>
                    <a:pt x="1157" y="7153"/>
                  </a:cubicBezTo>
                  <a:lnTo>
                    <a:pt x="1157" y="605"/>
                  </a:lnTo>
                  <a:cubicBezTo>
                    <a:pt x="1157" y="251"/>
                    <a:pt x="907" y="1"/>
                    <a:pt x="605" y="1"/>
                  </a:cubicBezTo>
                  <a:close/>
                </a:path>
              </a:pathLst>
            </a:custGeom>
            <a:solidFill>
              <a:srgbClr val="669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2844095" y="2065325"/>
              <a:ext cx="768330" cy="768308"/>
            </a:xfrm>
            <a:custGeom>
              <a:rect b="b" l="l" r="r" t="t"/>
              <a:pathLst>
                <a:path extrusionOk="0" h="34554" w="34555">
                  <a:moveTo>
                    <a:pt x="17280" y="0"/>
                  </a:moveTo>
                  <a:cubicBezTo>
                    <a:pt x="17126" y="0"/>
                    <a:pt x="17026" y="101"/>
                    <a:pt x="16977" y="202"/>
                  </a:cubicBezTo>
                  <a:cubicBezTo>
                    <a:pt x="15869" y="2720"/>
                    <a:pt x="15063" y="5388"/>
                    <a:pt x="14507" y="8107"/>
                  </a:cubicBezTo>
                  <a:cubicBezTo>
                    <a:pt x="14459" y="8261"/>
                    <a:pt x="14459" y="8410"/>
                    <a:pt x="14407" y="8563"/>
                  </a:cubicBezTo>
                  <a:cubicBezTo>
                    <a:pt x="14306" y="9014"/>
                    <a:pt x="14257" y="9469"/>
                    <a:pt x="14157" y="9921"/>
                  </a:cubicBezTo>
                  <a:cubicBezTo>
                    <a:pt x="14104" y="10324"/>
                    <a:pt x="14056" y="10727"/>
                    <a:pt x="14004" y="11182"/>
                  </a:cubicBezTo>
                  <a:cubicBezTo>
                    <a:pt x="13955" y="11432"/>
                    <a:pt x="13955" y="11686"/>
                    <a:pt x="13903" y="11935"/>
                  </a:cubicBezTo>
                  <a:cubicBezTo>
                    <a:pt x="13903" y="12189"/>
                    <a:pt x="13854" y="12439"/>
                    <a:pt x="13854" y="12641"/>
                  </a:cubicBezTo>
                  <a:cubicBezTo>
                    <a:pt x="13754" y="13547"/>
                    <a:pt x="13701" y="14406"/>
                    <a:pt x="13701" y="15312"/>
                  </a:cubicBezTo>
                  <a:cubicBezTo>
                    <a:pt x="13701" y="17831"/>
                    <a:pt x="14004" y="20095"/>
                    <a:pt x="14560" y="22062"/>
                  </a:cubicBezTo>
                  <a:cubicBezTo>
                    <a:pt x="11183" y="17528"/>
                    <a:pt x="5594" y="14152"/>
                    <a:pt x="404" y="12492"/>
                  </a:cubicBezTo>
                  <a:cubicBezTo>
                    <a:pt x="377" y="12477"/>
                    <a:pt x="346" y="12471"/>
                    <a:pt x="315" y="12471"/>
                  </a:cubicBezTo>
                  <a:cubicBezTo>
                    <a:pt x="230" y="12471"/>
                    <a:pt x="140" y="12519"/>
                    <a:pt x="102" y="12592"/>
                  </a:cubicBezTo>
                  <a:cubicBezTo>
                    <a:pt x="1" y="12641"/>
                    <a:pt x="1" y="12794"/>
                    <a:pt x="53" y="12895"/>
                  </a:cubicBezTo>
                  <a:cubicBezTo>
                    <a:pt x="2169" y="17629"/>
                    <a:pt x="5945" y="22714"/>
                    <a:pt x="10679" y="25587"/>
                  </a:cubicBezTo>
                  <a:cubicBezTo>
                    <a:pt x="10537" y="25584"/>
                    <a:pt x="10394" y="25582"/>
                    <a:pt x="10248" y="25582"/>
                  </a:cubicBezTo>
                  <a:cubicBezTo>
                    <a:pt x="8388" y="25582"/>
                    <a:pt x="6281" y="25899"/>
                    <a:pt x="4131" y="26696"/>
                  </a:cubicBezTo>
                  <a:cubicBezTo>
                    <a:pt x="4030" y="26744"/>
                    <a:pt x="3930" y="26796"/>
                    <a:pt x="3829" y="26796"/>
                  </a:cubicBezTo>
                  <a:lnTo>
                    <a:pt x="3075" y="27099"/>
                  </a:lnTo>
                  <a:cubicBezTo>
                    <a:pt x="2975" y="27147"/>
                    <a:pt x="2874" y="27199"/>
                    <a:pt x="2721" y="27248"/>
                  </a:cubicBezTo>
                  <a:cubicBezTo>
                    <a:pt x="2471" y="27401"/>
                    <a:pt x="2217" y="27501"/>
                    <a:pt x="2016" y="27602"/>
                  </a:cubicBezTo>
                  <a:cubicBezTo>
                    <a:pt x="1915" y="27651"/>
                    <a:pt x="1867" y="27703"/>
                    <a:pt x="1867" y="27751"/>
                  </a:cubicBezTo>
                  <a:cubicBezTo>
                    <a:pt x="1814" y="27852"/>
                    <a:pt x="1814" y="27904"/>
                    <a:pt x="1814" y="28005"/>
                  </a:cubicBezTo>
                  <a:cubicBezTo>
                    <a:pt x="1814" y="28154"/>
                    <a:pt x="1867" y="28255"/>
                    <a:pt x="1967" y="28356"/>
                  </a:cubicBezTo>
                  <a:cubicBezTo>
                    <a:pt x="4455" y="29578"/>
                    <a:pt x="7326" y="30373"/>
                    <a:pt x="10160" y="30373"/>
                  </a:cubicBezTo>
                  <a:cubicBezTo>
                    <a:pt x="10250" y="30373"/>
                    <a:pt x="10340" y="30372"/>
                    <a:pt x="10429" y="30370"/>
                  </a:cubicBezTo>
                  <a:cubicBezTo>
                    <a:pt x="11384" y="30370"/>
                    <a:pt x="11989" y="30270"/>
                    <a:pt x="12190" y="30221"/>
                  </a:cubicBezTo>
                  <a:lnTo>
                    <a:pt x="12243" y="30221"/>
                  </a:lnTo>
                  <a:cubicBezTo>
                    <a:pt x="11485" y="31430"/>
                    <a:pt x="10981" y="32788"/>
                    <a:pt x="10732" y="34199"/>
                  </a:cubicBezTo>
                  <a:cubicBezTo>
                    <a:pt x="10679" y="34299"/>
                    <a:pt x="10732" y="34400"/>
                    <a:pt x="10832" y="34452"/>
                  </a:cubicBezTo>
                  <a:cubicBezTo>
                    <a:pt x="10891" y="34511"/>
                    <a:pt x="10949" y="34535"/>
                    <a:pt x="11008" y="34535"/>
                  </a:cubicBezTo>
                  <a:cubicBezTo>
                    <a:pt x="11050" y="34535"/>
                    <a:pt x="11092" y="34523"/>
                    <a:pt x="11135" y="34501"/>
                  </a:cubicBezTo>
                  <a:cubicBezTo>
                    <a:pt x="14306" y="33546"/>
                    <a:pt x="17026" y="31277"/>
                    <a:pt x="17280" y="28005"/>
                  </a:cubicBezTo>
                  <a:cubicBezTo>
                    <a:pt x="17481" y="31277"/>
                    <a:pt x="20249" y="33546"/>
                    <a:pt x="23372" y="34553"/>
                  </a:cubicBezTo>
                  <a:cubicBezTo>
                    <a:pt x="23473" y="34553"/>
                    <a:pt x="23574" y="34553"/>
                    <a:pt x="23674" y="34501"/>
                  </a:cubicBezTo>
                  <a:cubicBezTo>
                    <a:pt x="23775" y="34400"/>
                    <a:pt x="23828" y="34299"/>
                    <a:pt x="23775" y="34199"/>
                  </a:cubicBezTo>
                  <a:cubicBezTo>
                    <a:pt x="23525" y="32788"/>
                    <a:pt x="23022" y="31430"/>
                    <a:pt x="22264" y="30221"/>
                  </a:cubicBezTo>
                  <a:lnTo>
                    <a:pt x="22264" y="30221"/>
                  </a:lnTo>
                  <a:cubicBezTo>
                    <a:pt x="22953" y="30332"/>
                    <a:pt x="23654" y="30384"/>
                    <a:pt x="24359" y="30384"/>
                  </a:cubicBezTo>
                  <a:cubicBezTo>
                    <a:pt x="27164" y="30384"/>
                    <a:pt x="30044" y="29563"/>
                    <a:pt x="32539" y="28356"/>
                  </a:cubicBezTo>
                  <a:cubicBezTo>
                    <a:pt x="32640" y="28307"/>
                    <a:pt x="32693" y="28207"/>
                    <a:pt x="32693" y="28106"/>
                  </a:cubicBezTo>
                  <a:cubicBezTo>
                    <a:pt x="32741" y="28054"/>
                    <a:pt x="32741" y="28005"/>
                    <a:pt x="32741" y="27953"/>
                  </a:cubicBezTo>
                  <a:cubicBezTo>
                    <a:pt x="32741" y="27804"/>
                    <a:pt x="32640" y="27703"/>
                    <a:pt x="32539" y="27602"/>
                  </a:cubicBezTo>
                  <a:cubicBezTo>
                    <a:pt x="29914" y="26287"/>
                    <a:pt x="27055" y="25585"/>
                    <a:pt x="24142" y="25585"/>
                  </a:cubicBezTo>
                  <a:cubicBezTo>
                    <a:pt x="24037" y="25585"/>
                    <a:pt x="23932" y="25586"/>
                    <a:pt x="23828" y="25587"/>
                  </a:cubicBezTo>
                  <a:cubicBezTo>
                    <a:pt x="28510" y="22767"/>
                    <a:pt x="32338" y="17678"/>
                    <a:pt x="34506" y="12895"/>
                  </a:cubicBezTo>
                  <a:cubicBezTo>
                    <a:pt x="34554" y="12794"/>
                    <a:pt x="34554" y="12641"/>
                    <a:pt x="34453" y="12592"/>
                  </a:cubicBezTo>
                  <a:cubicBezTo>
                    <a:pt x="34418" y="12519"/>
                    <a:pt x="34327" y="12471"/>
                    <a:pt x="34241" y="12471"/>
                  </a:cubicBezTo>
                  <a:cubicBezTo>
                    <a:pt x="34209" y="12471"/>
                    <a:pt x="34178" y="12477"/>
                    <a:pt x="34151" y="12492"/>
                  </a:cubicBezTo>
                  <a:cubicBezTo>
                    <a:pt x="28965" y="14152"/>
                    <a:pt x="23372" y="17528"/>
                    <a:pt x="20048" y="22062"/>
                  </a:cubicBezTo>
                  <a:lnTo>
                    <a:pt x="20000" y="22062"/>
                  </a:lnTo>
                  <a:cubicBezTo>
                    <a:pt x="21914" y="15058"/>
                    <a:pt x="20451" y="6697"/>
                    <a:pt x="17582" y="202"/>
                  </a:cubicBezTo>
                  <a:cubicBezTo>
                    <a:pt x="17529" y="101"/>
                    <a:pt x="17429" y="48"/>
                    <a:pt x="17328" y="48"/>
                  </a:cubicBezTo>
                  <a:cubicBezTo>
                    <a:pt x="17328" y="0"/>
                    <a:pt x="17280" y="0"/>
                    <a:pt x="17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067019" y="2451652"/>
              <a:ext cx="614842" cy="614909"/>
            </a:xfrm>
            <a:custGeom>
              <a:rect b="b" l="l" r="r" t="t"/>
              <a:pathLst>
                <a:path extrusionOk="0" h="27655" w="27652">
                  <a:moveTo>
                    <a:pt x="4280" y="3780"/>
                  </a:moveTo>
                  <a:cubicBezTo>
                    <a:pt x="4179" y="3881"/>
                    <a:pt x="4131" y="3981"/>
                    <a:pt x="4030" y="4082"/>
                  </a:cubicBezTo>
                  <a:cubicBezTo>
                    <a:pt x="4179" y="4284"/>
                    <a:pt x="4332" y="4485"/>
                    <a:pt x="4534" y="4687"/>
                  </a:cubicBezTo>
                  <a:cubicBezTo>
                    <a:pt x="4433" y="4384"/>
                    <a:pt x="4381" y="4082"/>
                    <a:pt x="4280" y="3780"/>
                  </a:cubicBezTo>
                  <a:close/>
                  <a:moveTo>
                    <a:pt x="13802" y="0"/>
                  </a:moveTo>
                  <a:cubicBezTo>
                    <a:pt x="12742" y="0"/>
                    <a:pt x="11734" y="101"/>
                    <a:pt x="10727" y="355"/>
                  </a:cubicBezTo>
                  <a:cubicBezTo>
                    <a:pt x="10626" y="1814"/>
                    <a:pt x="10376" y="3276"/>
                    <a:pt x="9974" y="4687"/>
                  </a:cubicBezTo>
                  <a:lnTo>
                    <a:pt x="10022" y="4687"/>
                  </a:lnTo>
                  <a:cubicBezTo>
                    <a:pt x="11283" y="2922"/>
                    <a:pt x="12895" y="1362"/>
                    <a:pt x="14708" y="0"/>
                  </a:cubicBezTo>
                  <a:close/>
                  <a:moveTo>
                    <a:pt x="2164" y="12846"/>
                  </a:moveTo>
                  <a:cubicBezTo>
                    <a:pt x="1963" y="12895"/>
                    <a:pt x="1358" y="12995"/>
                    <a:pt x="403" y="12995"/>
                  </a:cubicBezTo>
                  <a:lnTo>
                    <a:pt x="0" y="12995"/>
                  </a:lnTo>
                  <a:lnTo>
                    <a:pt x="0" y="13801"/>
                  </a:lnTo>
                  <a:cubicBezTo>
                    <a:pt x="0" y="14708"/>
                    <a:pt x="49" y="15566"/>
                    <a:pt x="250" y="16421"/>
                  </a:cubicBezTo>
                  <a:cubicBezTo>
                    <a:pt x="403" y="16574"/>
                    <a:pt x="552" y="16723"/>
                    <a:pt x="706" y="16824"/>
                  </a:cubicBezTo>
                  <a:cubicBezTo>
                    <a:pt x="955" y="15413"/>
                    <a:pt x="1459" y="14055"/>
                    <a:pt x="2217" y="12846"/>
                  </a:cubicBezTo>
                  <a:close/>
                  <a:moveTo>
                    <a:pt x="20700" y="1814"/>
                  </a:moveTo>
                  <a:cubicBezTo>
                    <a:pt x="18738" y="4384"/>
                    <a:pt x="16421" y="6649"/>
                    <a:pt x="13802" y="8212"/>
                  </a:cubicBezTo>
                  <a:lnTo>
                    <a:pt x="14051" y="8212"/>
                  </a:lnTo>
                  <a:cubicBezTo>
                    <a:pt x="16973" y="8212"/>
                    <a:pt x="19894" y="8918"/>
                    <a:pt x="22513" y="10227"/>
                  </a:cubicBezTo>
                  <a:cubicBezTo>
                    <a:pt x="22614" y="10328"/>
                    <a:pt x="22715" y="10429"/>
                    <a:pt x="22715" y="10578"/>
                  </a:cubicBezTo>
                  <a:cubicBezTo>
                    <a:pt x="22715" y="10630"/>
                    <a:pt x="22715" y="10679"/>
                    <a:pt x="22667" y="10731"/>
                  </a:cubicBezTo>
                  <a:cubicBezTo>
                    <a:pt x="22667" y="10832"/>
                    <a:pt x="22614" y="10932"/>
                    <a:pt x="22513" y="10981"/>
                  </a:cubicBezTo>
                  <a:cubicBezTo>
                    <a:pt x="20047" y="12190"/>
                    <a:pt x="17174" y="12995"/>
                    <a:pt x="14354" y="12995"/>
                  </a:cubicBezTo>
                  <a:cubicBezTo>
                    <a:pt x="13648" y="12995"/>
                    <a:pt x="12943" y="12947"/>
                    <a:pt x="12238" y="12846"/>
                  </a:cubicBezTo>
                  <a:lnTo>
                    <a:pt x="12238" y="12846"/>
                  </a:lnTo>
                  <a:cubicBezTo>
                    <a:pt x="12996" y="14055"/>
                    <a:pt x="13499" y="15413"/>
                    <a:pt x="13749" y="16824"/>
                  </a:cubicBezTo>
                  <a:cubicBezTo>
                    <a:pt x="13802" y="16924"/>
                    <a:pt x="13749" y="17025"/>
                    <a:pt x="13648" y="17126"/>
                  </a:cubicBezTo>
                  <a:cubicBezTo>
                    <a:pt x="13600" y="17178"/>
                    <a:pt x="13548" y="17178"/>
                    <a:pt x="13447" y="17178"/>
                  </a:cubicBezTo>
                  <a:lnTo>
                    <a:pt x="13346" y="17178"/>
                  </a:lnTo>
                  <a:cubicBezTo>
                    <a:pt x="10981" y="16421"/>
                    <a:pt x="8865" y="14910"/>
                    <a:pt x="7806" y="12846"/>
                  </a:cubicBezTo>
                  <a:lnTo>
                    <a:pt x="7806" y="17178"/>
                  </a:lnTo>
                  <a:cubicBezTo>
                    <a:pt x="7806" y="17480"/>
                    <a:pt x="7556" y="17730"/>
                    <a:pt x="7254" y="17730"/>
                  </a:cubicBezTo>
                  <a:cubicBezTo>
                    <a:pt x="6899" y="17730"/>
                    <a:pt x="6649" y="17480"/>
                    <a:pt x="6649" y="17178"/>
                  </a:cubicBezTo>
                  <a:lnTo>
                    <a:pt x="6649" y="12846"/>
                  </a:lnTo>
                  <a:cubicBezTo>
                    <a:pt x="5642" y="14910"/>
                    <a:pt x="3474" y="16372"/>
                    <a:pt x="1109" y="17126"/>
                  </a:cubicBezTo>
                  <a:cubicBezTo>
                    <a:pt x="1109" y="17126"/>
                    <a:pt x="1056" y="17178"/>
                    <a:pt x="1008" y="17178"/>
                  </a:cubicBezTo>
                  <a:cubicBezTo>
                    <a:pt x="4884" y="20752"/>
                    <a:pt x="8765" y="24330"/>
                    <a:pt x="12895" y="27602"/>
                  </a:cubicBezTo>
                  <a:cubicBezTo>
                    <a:pt x="13197" y="27655"/>
                    <a:pt x="13499" y="27655"/>
                    <a:pt x="13802" y="27655"/>
                  </a:cubicBezTo>
                  <a:cubicBezTo>
                    <a:pt x="21458" y="27655"/>
                    <a:pt x="27651" y="21457"/>
                    <a:pt x="27651" y="13801"/>
                  </a:cubicBezTo>
                  <a:cubicBezTo>
                    <a:pt x="27651" y="8716"/>
                    <a:pt x="24830" y="4231"/>
                    <a:pt x="20700" y="18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072578" y="2816746"/>
              <a:ext cx="281162" cy="248654"/>
            </a:xfrm>
            <a:custGeom>
              <a:rect b="b" l="l" r="r" t="t"/>
              <a:pathLst>
                <a:path extrusionOk="0" h="11183" w="12645">
                  <a:moveTo>
                    <a:pt x="0" y="1"/>
                  </a:moveTo>
                  <a:lnTo>
                    <a:pt x="0" y="1"/>
                  </a:lnTo>
                  <a:cubicBezTo>
                    <a:pt x="1161" y="6097"/>
                    <a:pt x="6298" y="10780"/>
                    <a:pt x="12645" y="11182"/>
                  </a:cubicBezTo>
                  <a:cubicBezTo>
                    <a:pt x="8515" y="7910"/>
                    <a:pt x="4634" y="4332"/>
                    <a:pt x="758" y="758"/>
                  </a:cubicBezTo>
                  <a:cubicBezTo>
                    <a:pt x="705" y="758"/>
                    <a:pt x="605" y="706"/>
                    <a:pt x="556" y="657"/>
                  </a:cubicBezTo>
                  <a:cubicBezTo>
                    <a:pt x="504" y="605"/>
                    <a:pt x="456" y="504"/>
                    <a:pt x="456" y="404"/>
                  </a:cubicBezTo>
                  <a:cubicBezTo>
                    <a:pt x="302" y="303"/>
                    <a:pt x="153" y="154"/>
                    <a:pt x="0" y="1"/>
                  </a:cubicBezTo>
                  <a:close/>
                </a:path>
              </a:pathLst>
            </a:custGeom>
            <a:solidFill>
              <a:srgbClr val="B3D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214857" y="2688007"/>
              <a:ext cx="25726" cy="157891"/>
            </a:xfrm>
            <a:custGeom>
              <a:rect b="b" l="l" r="r" t="t"/>
              <a:pathLst>
                <a:path extrusionOk="0" h="7101" w="1157">
                  <a:moveTo>
                    <a:pt x="605" y="0"/>
                  </a:moveTo>
                  <a:cubicBezTo>
                    <a:pt x="504" y="806"/>
                    <a:pt x="302" y="1511"/>
                    <a:pt x="0" y="2216"/>
                  </a:cubicBezTo>
                  <a:lnTo>
                    <a:pt x="0" y="6548"/>
                  </a:lnTo>
                  <a:cubicBezTo>
                    <a:pt x="0" y="6850"/>
                    <a:pt x="250" y="7100"/>
                    <a:pt x="605" y="7100"/>
                  </a:cubicBezTo>
                  <a:cubicBezTo>
                    <a:pt x="907" y="7100"/>
                    <a:pt x="1157" y="6850"/>
                    <a:pt x="1157" y="6548"/>
                  </a:cubicBezTo>
                  <a:lnTo>
                    <a:pt x="1157" y="2216"/>
                  </a:lnTo>
                  <a:cubicBezTo>
                    <a:pt x="854" y="1560"/>
                    <a:pt x="653" y="806"/>
                    <a:pt x="605" y="0"/>
                  </a:cubicBezTo>
                  <a:close/>
                </a:path>
              </a:pathLst>
            </a:custGeom>
            <a:solidFill>
              <a:srgbClr val="89B2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067019" y="2451652"/>
              <a:ext cx="505068" cy="381975"/>
            </a:xfrm>
            <a:custGeom>
              <a:rect b="b" l="l" r="r" t="t"/>
              <a:pathLst>
                <a:path extrusionOk="0" h="17179" w="22715">
                  <a:moveTo>
                    <a:pt x="14708" y="0"/>
                  </a:moveTo>
                  <a:cubicBezTo>
                    <a:pt x="12895" y="1362"/>
                    <a:pt x="11283" y="2922"/>
                    <a:pt x="10022" y="4687"/>
                  </a:cubicBezTo>
                  <a:lnTo>
                    <a:pt x="9974" y="4687"/>
                  </a:lnTo>
                  <a:cubicBezTo>
                    <a:pt x="10376" y="3276"/>
                    <a:pt x="10626" y="1814"/>
                    <a:pt x="10727" y="355"/>
                  </a:cubicBezTo>
                  <a:lnTo>
                    <a:pt x="10727" y="355"/>
                  </a:lnTo>
                  <a:cubicBezTo>
                    <a:pt x="8261" y="907"/>
                    <a:pt x="6045" y="2116"/>
                    <a:pt x="4280" y="3780"/>
                  </a:cubicBezTo>
                  <a:cubicBezTo>
                    <a:pt x="4381" y="4082"/>
                    <a:pt x="4433" y="4384"/>
                    <a:pt x="4534" y="4687"/>
                  </a:cubicBezTo>
                  <a:cubicBezTo>
                    <a:pt x="4332" y="4485"/>
                    <a:pt x="4179" y="4284"/>
                    <a:pt x="4030" y="4082"/>
                  </a:cubicBezTo>
                  <a:cubicBezTo>
                    <a:pt x="1713" y="6399"/>
                    <a:pt x="202" y="9522"/>
                    <a:pt x="0" y="12995"/>
                  </a:cubicBezTo>
                  <a:lnTo>
                    <a:pt x="403" y="12995"/>
                  </a:lnTo>
                  <a:cubicBezTo>
                    <a:pt x="1358" y="12995"/>
                    <a:pt x="1963" y="12895"/>
                    <a:pt x="2164" y="12846"/>
                  </a:cubicBezTo>
                  <a:lnTo>
                    <a:pt x="2217" y="12846"/>
                  </a:lnTo>
                  <a:cubicBezTo>
                    <a:pt x="1459" y="14055"/>
                    <a:pt x="955" y="15413"/>
                    <a:pt x="706" y="16824"/>
                  </a:cubicBezTo>
                  <a:cubicBezTo>
                    <a:pt x="706" y="16924"/>
                    <a:pt x="754" y="17025"/>
                    <a:pt x="806" y="17077"/>
                  </a:cubicBezTo>
                  <a:cubicBezTo>
                    <a:pt x="855" y="17126"/>
                    <a:pt x="955" y="17178"/>
                    <a:pt x="1008" y="17178"/>
                  </a:cubicBezTo>
                  <a:cubicBezTo>
                    <a:pt x="1056" y="17178"/>
                    <a:pt x="1109" y="17126"/>
                    <a:pt x="1109" y="17126"/>
                  </a:cubicBezTo>
                  <a:cubicBezTo>
                    <a:pt x="3474" y="16372"/>
                    <a:pt x="5642" y="14910"/>
                    <a:pt x="6649" y="12846"/>
                  </a:cubicBezTo>
                  <a:cubicBezTo>
                    <a:pt x="6951" y="12141"/>
                    <a:pt x="7153" y="11436"/>
                    <a:pt x="7254" y="10630"/>
                  </a:cubicBezTo>
                  <a:cubicBezTo>
                    <a:pt x="7302" y="11436"/>
                    <a:pt x="7503" y="12190"/>
                    <a:pt x="7806" y="12846"/>
                  </a:cubicBezTo>
                  <a:cubicBezTo>
                    <a:pt x="8865" y="14910"/>
                    <a:pt x="10981" y="16421"/>
                    <a:pt x="13346" y="17178"/>
                  </a:cubicBezTo>
                  <a:lnTo>
                    <a:pt x="13447" y="17178"/>
                  </a:lnTo>
                  <a:cubicBezTo>
                    <a:pt x="13548" y="17178"/>
                    <a:pt x="13600" y="17178"/>
                    <a:pt x="13648" y="17126"/>
                  </a:cubicBezTo>
                  <a:cubicBezTo>
                    <a:pt x="13749" y="17025"/>
                    <a:pt x="13802" y="16924"/>
                    <a:pt x="13749" y="16824"/>
                  </a:cubicBezTo>
                  <a:cubicBezTo>
                    <a:pt x="13499" y="15413"/>
                    <a:pt x="12996" y="14055"/>
                    <a:pt x="12238" y="12846"/>
                  </a:cubicBezTo>
                  <a:lnTo>
                    <a:pt x="12238" y="12846"/>
                  </a:lnTo>
                  <a:cubicBezTo>
                    <a:pt x="12943" y="12947"/>
                    <a:pt x="13648" y="12995"/>
                    <a:pt x="14354" y="12995"/>
                  </a:cubicBezTo>
                  <a:cubicBezTo>
                    <a:pt x="17174" y="12995"/>
                    <a:pt x="20047" y="12190"/>
                    <a:pt x="22513" y="10981"/>
                  </a:cubicBezTo>
                  <a:cubicBezTo>
                    <a:pt x="22614" y="10932"/>
                    <a:pt x="22667" y="10832"/>
                    <a:pt x="22667" y="10731"/>
                  </a:cubicBezTo>
                  <a:cubicBezTo>
                    <a:pt x="22715" y="10679"/>
                    <a:pt x="22715" y="10630"/>
                    <a:pt x="22715" y="10578"/>
                  </a:cubicBezTo>
                  <a:cubicBezTo>
                    <a:pt x="22715" y="10429"/>
                    <a:pt x="22614" y="10328"/>
                    <a:pt x="22513" y="10227"/>
                  </a:cubicBezTo>
                  <a:cubicBezTo>
                    <a:pt x="19894" y="8918"/>
                    <a:pt x="16973" y="8212"/>
                    <a:pt x="14051" y="8212"/>
                  </a:cubicBezTo>
                  <a:lnTo>
                    <a:pt x="13802" y="8212"/>
                  </a:lnTo>
                  <a:cubicBezTo>
                    <a:pt x="16421" y="6649"/>
                    <a:pt x="18738" y="4384"/>
                    <a:pt x="20700" y="1814"/>
                  </a:cubicBezTo>
                  <a:cubicBezTo>
                    <a:pt x="18887" y="806"/>
                    <a:pt x="16872" y="153"/>
                    <a:pt x="14708" y="0"/>
                  </a:cubicBezTo>
                  <a:close/>
                </a:path>
              </a:pathLst>
            </a:custGeom>
            <a:solidFill>
              <a:srgbClr val="94C1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050166" y="2433731"/>
              <a:ext cx="654087" cy="654065"/>
            </a:xfrm>
            <a:custGeom>
              <a:rect b="b" l="l" r="r" t="t"/>
              <a:pathLst>
                <a:path extrusionOk="0" h="29416" w="29417">
                  <a:moveTo>
                    <a:pt x="14709" y="1765"/>
                  </a:moveTo>
                  <a:cubicBezTo>
                    <a:pt x="21861" y="1765"/>
                    <a:pt x="27656" y="7556"/>
                    <a:pt x="27656" y="14708"/>
                  </a:cubicBezTo>
                  <a:cubicBezTo>
                    <a:pt x="27656" y="21812"/>
                    <a:pt x="21861" y="27655"/>
                    <a:pt x="14709" y="27655"/>
                  </a:cubicBezTo>
                  <a:cubicBezTo>
                    <a:pt x="7556" y="27655"/>
                    <a:pt x="1766" y="21812"/>
                    <a:pt x="1766" y="14708"/>
                  </a:cubicBezTo>
                  <a:cubicBezTo>
                    <a:pt x="1766" y="7556"/>
                    <a:pt x="7556" y="1765"/>
                    <a:pt x="14709" y="1765"/>
                  </a:cubicBezTo>
                  <a:close/>
                  <a:moveTo>
                    <a:pt x="14709" y="0"/>
                  </a:moveTo>
                  <a:cubicBezTo>
                    <a:pt x="6601" y="0"/>
                    <a:pt x="1" y="6601"/>
                    <a:pt x="1" y="14708"/>
                  </a:cubicBezTo>
                  <a:cubicBezTo>
                    <a:pt x="1" y="22820"/>
                    <a:pt x="6601" y="29416"/>
                    <a:pt x="14709" y="29416"/>
                  </a:cubicBezTo>
                  <a:cubicBezTo>
                    <a:pt x="22820" y="29416"/>
                    <a:pt x="29416" y="22820"/>
                    <a:pt x="29416" y="14708"/>
                  </a:cubicBezTo>
                  <a:cubicBezTo>
                    <a:pt x="29416" y="6601"/>
                    <a:pt x="22820" y="0"/>
                    <a:pt x="14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3596692" y="2905262"/>
              <a:ext cx="512984" cy="381063"/>
            </a:xfrm>
            <a:custGeom>
              <a:rect b="b" l="l" r="r" t="t"/>
              <a:pathLst>
                <a:path extrusionOk="0" h="17138" w="23071">
                  <a:moveTo>
                    <a:pt x="2318" y="1"/>
                  </a:moveTo>
                  <a:lnTo>
                    <a:pt x="1" y="3373"/>
                  </a:lnTo>
                  <a:lnTo>
                    <a:pt x="19597" y="16772"/>
                  </a:lnTo>
                  <a:cubicBezTo>
                    <a:pt x="19938" y="17019"/>
                    <a:pt x="20337" y="17137"/>
                    <a:pt x="20734" y="17137"/>
                  </a:cubicBezTo>
                  <a:cubicBezTo>
                    <a:pt x="21390" y="17137"/>
                    <a:pt x="22041" y="16814"/>
                    <a:pt x="22417" y="16219"/>
                  </a:cubicBezTo>
                  <a:cubicBezTo>
                    <a:pt x="23070" y="15313"/>
                    <a:pt x="22820" y="14052"/>
                    <a:pt x="21914" y="13399"/>
                  </a:cubicBezTo>
                  <a:lnTo>
                    <a:pt x="2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3568744" y="2868842"/>
              <a:ext cx="133254" cy="159069"/>
            </a:xfrm>
            <a:custGeom>
              <a:rect b="b" l="l" r="r" t="t"/>
              <a:pathLst>
                <a:path extrusionOk="0" h="7154" w="5993">
                  <a:moveTo>
                    <a:pt x="4967" y="0"/>
                  </a:moveTo>
                  <a:cubicBezTo>
                    <a:pt x="4689" y="0"/>
                    <a:pt x="4415" y="133"/>
                    <a:pt x="4232" y="377"/>
                  </a:cubicBezTo>
                  <a:lnTo>
                    <a:pt x="303" y="5668"/>
                  </a:lnTo>
                  <a:cubicBezTo>
                    <a:pt x="1" y="6071"/>
                    <a:pt x="102" y="6676"/>
                    <a:pt x="504" y="6978"/>
                  </a:cubicBezTo>
                  <a:cubicBezTo>
                    <a:pt x="663" y="7097"/>
                    <a:pt x="846" y="7154"/>
                    <a:pt x="1026" y="7154"/>
                  </a:cubicBezTo>
                  <a:cubicBezTo>
                    <a:pt x="1304" y="7154"/>
                    <a:pt x="1579" y="7020"/>
                    <a:pt x="1762" y="6776"/>
                  </a:cubicBezTo>
                  <a:lnTo>
                    <a:pt x="5690" y="1486"/>
                  </a:lnTo>
                  <a:cubicBezTo>
                    <a:pt x="5993" y="1083"/>
                    <a:pt x="5892" y="478"/>
                    <a:pt x="5489" y="176"/>
                  </a:cubicBezTo>
                  <a:cubicBezTo>
                    <a:pt x="5330" y="57"/>
                    <a:pt x="5148" y="0"/>
                    <a:pt x="4967" y="0"/>
                  </a:cubicBezTo>
                  <a:close/>
                </a:path>
              </a:pathLst>
            </a:custGeom>
            <a:solidFill>
              <a:srgbClr val="E6A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3417504" y="3773170"/>
              <a:ext cx="185951" cy="607038"/>
            </a:xfrm>
            <a:custGeom>
              <a:rect b="b" l="l" r="r" t="t"/>
              <a:pathLst>
                <a:path extrusionOk="0" h="27301" w="8363">
                  <a:moveTo>
                    <a:pt x="1" y="1"/>
                  </a:moveTo>
                  <a:lnTo>
                    <a:pt x="1" y="23122"/>
                  </a:lnTo>
                  <a:cubicBezTo>
                    <a:pt x="1" y="25439"/>
                    <a:pt x="1867" y="27301"/>
                    <a:pt x="4184" y="27301"/>
                  </a:cubicBezTo>
                  <a:cubicBezTo>
                    <a:pt x="6448" y="27301"/>
                    <a:pt x="8362" y="25439"/>
                    <a:pt x="8362" y="23122"/>
                  </a:cubicBezTo>
                  <a:lnTo>
                    <a:pt x="83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3397359" y="3393558"/>
              <a:ext cx="225174" cy="1006823"/>
            </a:xfrm>
            <a:custGeom>
              <a:rect b="b" l="l" r="r" t="t"/>
              <a:pathLst>
                <a:path extrusionOk="0" h="45281" w="10127">
                  <a:moveTo>
                    <a:pt x="8362" y="1761"/>
                  </a:moveTo>
                  <a:lnTo>
                    <a:pt x="8362" y="40195"/>
                  </a:lnTo>
                  <a:cubicBezTo>
                    <a:pt x="8362" y="42008"/>
                    <a:pt x="6903" y="43519"/>
                    <a:pt x="5090" y="43519"/>
                  </a:cubicBezTo>
                  <a:cubicBezTo>
                    <a:pt x="3276" y="43519"/>
                    <a:pt x="1765" y="42008"/>
                    <a:pt x="1765" y="40195"/>
                  </a:cubicBezTo>
                  <a:lnTo>
                    <a:pt x="1765" y="1761"/>
                  </a:lnTo>
                  <a:close/>
                  <a:moveTo>
                    <a:pt x="907" y="1"/>
                  </a:moveTo>
                  <a:cubicBezTo>
                    <a:pt x="403" y="1"/>
                    <a:pt x="0" y="404"/>
                    <a:pt x="0" y="855"/>
                  </a:cubicBezTo>
                  <a:lnTo>
                    <a:pt x="0" y="40195"/>
                  </a:lnTo>
                  <a:cubicBezTo>
                    <a:pt x="0" y="43016"/>
                    <a:pt x="2269" y="45280"/>
                    <a:pt x="5090" y="45280"/>
                  </a:cubicBezTo>
                  <a:cubicBezTo>
                    <a:pt x="7858" y="45280"/>
                    <a:pt x="10126" y="43016"/>
                    <a:pt x="10126" y="40195"/>
                  </a:cubicBezTo>
                  <a:lnTo>
                    <a:pt x="10126" y="855"/>
                  </a:lnTo>
                  <a:cubicBezTo>
                    <a:pt x="10126" y="404"/>
                    <a:pt x="9724" y="1"/>
                    <a:pt x="9268" y="1"/>
                  </a:cubicBezTo>
                  <a:close/>
                </a:path>
              </a:pathLst>
            </a:custGeom>
            <a:solidFill>
              <a:srgbClr val="507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3362673" y="3384597"/>
              <a:ext cx="291212" cy="40334"/>
            </a:xfrm>
            <a:custGeom>
              <a:rect b="b" l="l" r="r" t="t"/>
              <a:pathLst>
                <a:path extrusionOk="0" h="1814" w="13097">
                  <a:moveTo>
                    <a:pt x="908" y="1"/>
                  </a:moveTo>
                  <a:cubicBezTo>
                    <a:pt x="404" y="1"/>
                    <a:pt x="1" y="404"/>
                    <a:pt x="1" y="907"/>
                  </a:cubicBezTo>
                  <a:cubicBezTo>
                    <a:pt x="1" y="1411"/>
                    <a:pt x="404" y="1814"/>
                    <a:pt x="908" y="1814"/>
                  </a:cubicBezTo>
                  <a:lnTo>
                    <a:pt x="12239" y="1814"/>
                  </a:lnTo>
                  <a:cubicBezTo>
                    <a:pt x="12694" y="1814"/>
                    <a:pt x="13097" y="1411"/>
                    <a:pt x="13097" y="907"/>
                  </a:cubicBezTo>
                  <a:cubicBezTo>
                    <a:pt x="13097" y="404"/>
                    <a:pt x="12694" y="1"/>
                    <a:pt x="12239" y="1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3461239" y="3853815"/>
              <a:ext cx="47049" cy="47049"/>
            </a:xfrm>
            <a:custGeom>
              <a:rect b="b" l="l" r="r" t="t"/>
              <a:pathLst>
                <a:path extrusionOk="0" h="2116" w="2116">
                  <a:moveTo>
                    <a:pt x="1056" y="0"/>
                  </a:moveTo>
                  <a:cubicBezTo>
                    <a:pt x="452" y="0"/>
                    <a:pt x="0" y="455"/>
                    <a:pt x="0" y="1060"/>
                  </a:cubicBezTo>
                  <a:cubicBezTo>
                    <a:pt x="0" y="1612"/>
                    <a:pt x="452" y="2116"/>
                    <a:pt x="1056" y="2116"/>
                  </a:cubicBezTo>
                  <a:cubicBezTo>
                    <a:pt x="1661" y="2116"/>
                    <a:pt x="2116" y="1612"/>
                    <a:pt x="2116" y="1060"/>
                  </a:cubicBezTo>
                  <a:cubicBezTo>
                    <a:pt x="2116" y="455"/>
                    <a:pt x="1661" y="0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3503796" y="3973682"/>
              <a:ext cx="48139" cy="47071"/>
            </a:xfrm>
            <a:custGeom>
              <a:rect b="b" l="l" r="r" t="t"/>
              <a:pathLst>
                <a:path extrusionOk="0" h="2117" w="2165">
                  <a:moveTo>
                    <a:pt x="1108" y="1"/>
                  </a:moveTo>
                  <a:cubicBezTo>
                    <a:pt x="504" y="1"/>
                    <a:pt x="0" y="452"/>
                    <a:pt x="0" y="1056"/>
                  </a:cubicBezTo>
                  <a:cubicBezTo>
                    <a:pt x="0" y="1661"/>
                    <a:pt x="504" y="2116"/>
                    <a:pt x="1108" y="2116"/>
                  </a:cubicBezTo>
                  <a:cubicBezTo>
                    <a:pt x="1661" y="2116"/>
                    <a:pt x="2164" y="1661"/>
                    <a:pt x="2164" y="1056"/>
                  </a:cubicBezTo>
                  <a:cubicBezTo>
                    <a:pt x="2164" y="452"/>
                    <a:pt x="1661" y="1"/>
                    <a:pt x="1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3463485" y="4115873"/>
              <a:ext cx="47049" cy="47049"/>
            </a:xfrm>
            <a:custGeom>
              <a:rect b="b" l="l" r="r" t="t"/>
              <a:pathLst>
                <a:path extrusionOk="0" h="2116" w="2116">
                  <a:moveTo>
                    <a:pt x="1056" y="0"/>
                  </a:moveTo>
                  <a:cubicBezTo>
                    <a:pt x="451" y="0"/>
                    <a:pt x="0" y="456"/>
                    <a:pt x="0" y="1060"/>
                  </a:cubicBezTo>
                  <a:cubicBezTo>
                    <a:pt x="0" y="1665"/>
                    <a:pt x="451" y="2116"/>
                    <a:pt x="1056" y="2116"/>
                  </a:cubicBezTo>
                  <a:cubicBezTo>
                    <a:pt x="1612" y="2116"/>
                    <a:pt x="2116" y="1665"/>
                    <a:pt x="2116" y="1060"/>
                  </a:cubicBezTo>
                  <a:cubicBezTo>
                    <a:pt x="2116" y="456"/>
                    <a:pt x="1612" y="0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3502618" y="4239075"/>
              <a:ext cx="47071" cy="48205"/>
            </a:xfrm>
            <a:custGeom>
              <a:rect b="b" l="l" r="r" t="t"/>
              <a:pathLst>
                <a:path extrusionOk="0" h="2168" w="2117">
                  <a:moveTo>
                    <a:pt x="1061" y="0"/>
                  </a:moveTo>
                  <a:cubicBezTo>
                    <a:pt x="456" y="0"/>
                    <a:pt x="1" y="504"/>
                    <a:pt x="1" y="1108"/>
                  </a:cubicBezTo>
                  <a:cubicBezTo>
                    <a:pt x="1" y="1664"/>
                    <a:pt x="456" y="2168"/>
                    <a:pt x="1061" y="2168"/>
                  </a:cubicBezTo>
                  <a:cubicBezTo>
                    <a:pt x="1613" y="2168"/>
                    <a:pt x="2116" y="1664"/>
                    <a:pt x="2116" y="1108"/>
                  </a:cubicBezTo>
                  <a:cubicBezTo>
                    <a:pt x="2116" y="504"/>
                    <a:pt x="1613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3766943" y="3773170"/>
              <a:ext cx="185929" cy="607038"/>
            </a:xfrm>
            <a:custGeom>
              <a:rect b="b" l="l" r="r" t="t"/>
              <a:pathLst>
                <a:path extrusionOk="0" h="27301" w="8362">
                  <a:moveTo>
                    <a:pt x="0" y="1"/>
                  </a:moveTo>
                  <a:lnTo>
                    <a:pt x="0" y="23122"/>
                  </a:lnTo>
                  <a:cubicBezTo>
                    <a:pt x="0" y="25439"/>
                    <a:pt x="1914" y="27301"/>
                    <a:pt x="4183" y="27301"/>
                  </a:cubicBezTo>
                  <a:cubicBezTo>
                    <a:pt x="6500" y="27301"/>
                    <a:pt x="8361" y="25439"/>
                    <a:pt x="8361" y="23122"/>
                  </a:cubicBezTo>
                  <a:lnTo>
                    <a:pt x="8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3747932" y="3393558"/>
              <a:ext cx="225085" cy="1006823"/>
            </a:xfrm>
            <a:custGeom>
              <a:rect b="b" l="l" r="r" t="t"/>
              <a:pathLst>
                <a:path extrusionOk="0" h="45281" w="10123">
                  <a:moveTo>
                    <a:pt x="8362" y="1761"/>
                  </a:moveTo>
                  <a:lnTo>
                    <a:pt x="8362" y="40195"/>
                  </a:lnTo>
                  <a:cubicBezTo>
                    <a:pt x="8362" y="42008"/>
                    <a:pt x="6851" y="43519"/>
                    <a:pt x="5038" y="43519"/>
                  </a:cubicBezTo>
                  <a:cubicBezTo>
                    <a:pt x="3224" y="43519"/>
                    <a:pt x="1762" y="42008"/>
                    <a:pt x="1762" y="40195"/>
                  </a:cubicBezTo>
                  <a:lnTo>
                    <a:pt x="1762" y="1761"/>
                  </a:lnTo>
                  <a:close/>
                  <a:moveTo>
                    <a:pt x="855" y="1"/>
                  </a:moveTo>
                  <a:cubicBezTo>
                    <a:pt x="404" y="1"/>
                    <a:pt x="1" y="404"/>
                    <a:pt x="1" y="855"/>
                  </a:cubicBezTo>
                  <a:lnTo>
                    <a:pt x="1" y="40195"/>
                  </a:lnTo>
                  <a:cubicBezTo>
                    <a:pt x="1" y="43016"/>
                    <a:pt x="2265" y="45280"/>
                    <a:pt x="5038" y="45280"/>
                  </a:cubicBezTo>
                  <a:cubicBezTo>
                    <a:pt x="7858" y="45280"/>
                    <a:pt x="10123" y="43016"/>
                    <a:pt x="10123" y="40195"/>
                  </a:cubicBezTo>
                  <a:lnTo>
                    <a:pt x="10123" y="855"/>
                  </a:lnTo>
                  <a:cubicBezTo>
                    <a:pt x="10123" y="404"/>
                    <a:pt x="9720" y="1"/>
                    <a:pt x="9216" y="1"/>
                  </a:cubicBezTo>
                  <a:close/>
                </a:path>
              </a:pathLst>
            </a:custGeom>
            <a:solidFill>
              <a:srgbClr val="507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3713180" y="3384597"/>
              <a:ext cx="291212" cy="40334"/>
            </a:xfrm>
            <a:custGeom>
              <a:rect b="b" l="l" r="r" t="t"/>
              <a:pathLst>
                <a:path extrusionOk="0" h="1814" w="13097">
                  <a:moveTo>
                    <a:pt x="859" y="1"/>
                  </a:moveTo>
                  <a:cubicBezTo>
                    <a:pt x="403" y="1"/>
                    <a:pt x="0" y="404"/>
                    <a:pt x="0" y="907"/>
                  </a:cubicBezTo>
                  <a:cubicBezTo>
                    <a:pt x="0" y="1411"/>
                    <a:pt x="403" y="1814"/>
                    <a:pt x="859" y="1814"/>
                  </a:cubicBezTo>
                  <a:lnTo>
                    <a:pt x="12190" y="1814"/>
                  </a:lnTo>
                  <a:cubicBezTo>
                    <a:pt x="12693" y="1814"/>
                    <a:pt x="13096" y="1411"/>
                    <a:pt x="13096" y="907"/>
                  </a:cubicBezTo>
                  <a:cubicBezTo>
                    <a:pt x="13096" y="404"/>
                    <a:pt x="12693" y="1"/>
                    <a:pt x="12190" y="1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3813969" y="3861686"/>
              <a:ext cx="47071" cy="47071"/>
            </a:xfrm>
            <a:custGeom>
              <a:rect b="b" l="l" r="r" t="t"/>
              <a:pathLst>
                <a:path extrusionOk="0" h="2117" w="2117">
                  <a:moveTo>
                    <a:pt x="1060" y="1"/>
                  </a:moveTo>
                  <a:cubicBezTo>
                    <a:pt x="456" y="1"/>
                    <a:pt x="1" y="452"/>
                    <a:pt x="1" y="1056"/>
                  </a:cubicBezTo>
                  <a:cubicBezTo>
                    <a:pt x="1" y="1613"/>
                    <a:pt x="456" y="2116"/>
                    <a:pt x="1060" y="2116"/>
                  </a:cubicBezTo>
                  <a:cubicBezTo>
                    <a:pt x="1612" y="2116"/>
                    <a:pt x="2116" y="1613"/>
                    <a:pt x="2116" y="1056"/>
                  </a:cubicBezTo>
                  <a:cubicBezTo>
                    <a:pt x="2116" y="452"/>
                    <a:pt x="1612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3863241" y="3994917"/>
              <a:ext cx="47071" cy="48228"/>
            </a:xfrm>
            <a:custGeom>
              <a:rect b="b" l="l" r="r" t="t"/>
              <a:pathLst>
                <a:path extrusionOk="0" h="2169" w="2117">
                  <a:moveTo>
                    <a:pt x="1061" y="1"/>
                  </a:moveTo>
                  <a:cubicBezTo>
                    <a:pt x="456" y="1"/>
                    <a:pt x="1" y="504"/>
                    <a:pt x="1" y="1060"/>
                  </a:cubicBezTo>
                  <a:cubicBezTo>
                    <a:pt x="1" y="1665"/>
                    <a:pt x="456" y="2168"/>
                    <a:pt x="1061" y="2168"/>
                  </a:cubicBezTo>
                  <a:cubicBezTo>
                    <a:pt x="1613" y="2168"/>
                    <a:pt x="2116" y="1665"/>
                    <a:pt x="2116" y="1060"/>
                  </a:cubicBezTo>
                  <a:cubicBezTo>
                    <a:pt x="2116" y="504"/>
                    <a:pt x="1613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3807254" y="4123766"/>
              <a:ext cx="48228" cy="47049"/>
            </a:xfrm>
            <a:custGeom>
              <a:rect b="b" l="l" r="r" t="t"/>
              <a:pathLst>
                <a:path extrusionOk="0" h="2116" w="2169">
                  <a:moveTo>
                    <a:pt x="1060" y="0"/>
                  </a:moveTo>
                  <a:cubicBezTo>
                    <a:pt x="504" y="0"/>
                    <a:pt x="0" y="451"/>
                    <a:pt x="0" y="1056"/>
                  </a:cubicBezTo>
                  <a:cubicBezTo>
                    <a:pt x="0" y="1612"/>
                    <a:pt x="504" y="2116"/>
                    <a:pt x="1060" y="2116"/>
                  </a:cubicBezTo>
                  <a:cubicBezTo>
                    <a:pt x="1665" y="2116"/>
                    <a:pt x="2168" y="1612"/>
                    <a:pt x="2168" y="1056"/>
                  </a:cubicBezTo>
                  <a:cubicBezTo>
                    <a:pt x="2168" y="451"/>
                    <a:pt x="1665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3836359" y="4255907"/>
              <a:ext cx="47071" cy="47071"/>
            </a:xfrm>
            <a:custGeom>
              <a:rect b="b" l="l" r="r" t="t"/>
              <a:pathLst>
                <a:path extrusionOk="0" h="2117" w="2117">
                  <a:moveTo>
                    <a:pt x="1061" y="1"/>
                  </a:moveTo>
                  <a:cubicBezTo>
                    <a:pt x="456" y="1"/>
                    <a:pt x="1" y="452"/>
                    <a:pt x="1" y="1056"/>
                  </a:cubicBezTo>
                  <a:cubicBezTo>
                    <a:pt x="1" y="1661"/>
                    <a:pt x="456" y="2116"/>
                    <a:pt x="1061" y="2116"/>
                  </a:cubicBezTo>
                  <a:cubicBezTo>
                    <a:pt x="1665" y="2116"/>
                    <a:pt x="2116" y="1661"/>
                    <a:pt x="2116" y="1056"/>
                  </a:cubicBezTo>
                  <a:cubicBezTo>
                    <a:pt x="2116" y="452"/>
                    <a:pt x="1665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3306686" y="3484231"/>
              <a:ext cx="768308" cy="994527"/>
            </a:xfrm>
            <a:custGeom>
              <a:rect b="b" l="l" r="r" t="t"/>
              <a:pathLst>
                <a:path extrusionOk="0" h="44728" w="34554">
                  <a:moveTo>
                    <a:pt x="33244" y="1262"/>
                  </a:moveTo>
                  <a:lnTo>
                    <a:pt x="33244" y="43471"/>
                  </a:lnTo>
                  <a:lnTo>
                    <a:pt x="1258" y="43471"/>
                  </a:lnTo>
                  <a:lnTo>
                    <a:pt x="1258" y="1262"/>
                  </a:lnTo>
                  <a:close/>
                  <a:moveTo>
                    <a:pt x="605" y="0"/>
                  </a:moveTo>
                  <a:cubicBezTo>
                    <a:pt x="250" y="0"/>
                    <a:pt x="0" y="254"/>
                    <a:pt x="0" y="605"/>
                  </a:cubicBezTo>
                  <a:lnTo>
                    <a:pt x="0" y="44075"/>
                  </a:lnTo>
                  <a:cubicBezTo>
                    <a:pt x="0" y="44426"/>
                    <a:pt x="250" y="44728"/>
                    <a:pt x="605" y="44728"/>
                  </a:cubicBezTo>
                  <a:lnTo>
                    <a:pt x="33897" y="44728"/>
                  </a:lnTo>
                  <a:cubicBezTo>
                    <a:pt x="34251" y="44728"/>
                    <a:pt x="34554" y="44426"/>
                    <a:pt x="34554" y="44075"/>
                  </a:cubicBezTo>
                  <a:lnTo>
                    <a:pt x="34554" y="605"/>
                  </a:lnTo>
                  <a:cubicBezTo>
                    <a:pt x="34554" y="254"/>
                    <a:pt x="34251" y="0"/>
                    <a:pt x="33897" y="0"/>
                  </a:cubicBezTo>
                  <a:close/>
                </a:path>
              </a:pathLst>
            </a:custGeom>
            <a:solidFill>
              <a:srgbClr val="5B84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3227131" y="4421667"/>
              <a:ext cx="920618" cy="87361"/>
            </a:xfrm>
            <a:custGeom>
              <a:rect b="b" l="l" r="r" t="t"/>
              <a:pathLst>
                <a:path extrusionOk="0" h="3929" w="41404">
                  <a:moveTo>
                    <a:pt x="3123" y="0"/>
                  </a:moveTo>
                  <a:cubicBezTo>
                    <a:pt x="1411" y="0"/>
                    <a:pt x="0" y="1358"/>
                    <a:pt x="0" y="3071"/>
                  </a:cubicBezTo>
                  <a:lnTo>
                    <a:pt x="0" y="3929"/>
                  </a:lnTo>
                  <a:lnTo>
                    <a:pt x="41404" y="3929"/>
                  </a:lnTo>
                  <a:lnTo>
                    <a:pt x="41404" y="3071"/>
                  </a:lnTo>
                  <a:cubicBezTo>
                    <a:pt x="41404" y="1358"/>
                    <a:pt x="39993" y="0"/>
                    <a:pt x="38281" y="0"/>
                  </a:cubicBezTo>
                  <a:close/>
                </a:path>
              </a:pathLst>
            </a:custGeom>
            <a:solidFill>
              <a:srgbClr val="507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3227131" y="4489927"/>
              <a:ext cx="920618" cy="19100"/>
            </a:xfrm>
            <a:custGeom>
              <a:rect b="b" l="l" r="r" t="t"/>
              <a:pathLst>
                <a:path extrusionOk="0" h="859" w="41404">
                  <a:moveTo>
                    <a:pt x="0" y="1"/>
                  </a:moveTo>
                  <a:lnTo>
                    <a:pt x="0" y="859"/>
                  </a:lnTo>
                  <a:lnTo>
                    <a:pt x="41404" y="859"/>
                  </a:lnTo>
                  <a:lnTo>
                    <a:pt x="41404" y="1"/>
                  </a:lnTo>
                  <a:close/>
                </a:path>
              </a:pathLst>
            </a:custGeom>
            <a:solidFill>
              <a:srgbClr val="517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1079089" y="4347736"/>
              <a:ext cx="424533" cy="160136"/>
            </a:xfrm>
            <a:custGeom>
              <a:rect b="b" l="l" r="r" t="t"/>
              <a:pathLst>
                <a:path extrusionOk="0" h="7202" w="19093">
                  <a:moveTo>
                    <a:pt x="19092" y="1"/>
                  </a:moveTo>
                  <a:cubicBezTo>
                    <a:pt x="19092" y="1"/>
                    <a:pt x="17783" y="1814"/>
                    <a:pt x="14406" y="3676"/>
                  </a:cubicBezTo>
                  <a:cubicBezTo>
                    <a:pt x="11081" y="5590"/>
                    <a:pt x="0" y="7202"/>
                    <a:pt x="0" y="7202"/>
                  </a:cubicBezTo>
                  <a:lnTo>
                    <a:pt x="15365" y="7202"/>
                  </a:lnTo>
                  <a:cubicBezTo>
                    <a:pt x="17428" y="7202"/>
                    <a:pt x="19092" y="5541"/>
                    <a:pt x="19092" y="3474"/>
                  </a:cubicBezTo>
                  <a:lnTo>
                    <a:pt x="19092" y="1"/>
                  </a:lnTo>
                  <a:close/>
                </a:path>
              </a:pathLst>
            </a:custGeom>
            <a:solidFill>
              <a:srgbClr val="9BC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2586157" y="2390786"/>
              <a:ext cx="18580" cy="117390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2535348" y="2438804"/>
              <a:ext cx="117412" cy="18798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4026749" y="4244942"/>
              <a:ext cx="69370" cy="69391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3260986" y="3404501"/>
              <a:ext cx="18798" cy="114860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3212968" y="3452519"/>
              <a:ext cx="114838" cy="18820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4005400" y="2745686"/>
              <a:ext cx="69391" cy="71943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2921300" y="2804389"/>
              <a:ext cx="18602" cy="117390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2873282" y="2854958"/>
              <a:ext cx="117412" cy="18798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3951054" y="2361544"/>
              <a:ext cx="71943" cy="71943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835122" y="2820395"/>
              <a:ext cx="18580" cy="117390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787104" y="2868412"/>
              <a:ext cx="114620" cy="1858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746980" y="3786092"/>
              <a:ext cx="18798" cy="114642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698961" y="3834110"/>
              <a:ext cx="117390" cy="18602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1651455" y="3388495"/>
              <a:ext cx="69370" cy="69391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2571717" y="2065326"/>
              <a:ext cx="69391" cy="69370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238736" y="3804514"/>
              <a:ext cx="18580" cy="117390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190718" y="3852532"/>
              <a:ext cx="114620" cy="1858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150593" y="4770211"/>
              <a:ext cx="18798" cy="114642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102575" y="4818229"/>
              <a:ext cx="117390" cy="18602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3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nilai </a:t>
            </a:r>
            <a:r>
              <a:rPr i="1" lang="id"/>
              <a:t>goldDiff</a:t>
            </a:r>
            <a:r>
              <a:rPr lang="id"/>
              <a:t> pada </a:t>
            </a:r>
            <a:r>
              <a:rPr i="1" lang="id"/>
              <a:t>frame</a:t>
            </a:r>
            <a:r>
              <a:rPr lang="id"/>
              <a:t> terakhir adalah </a:t>
            </a:r>
            <a:r>
              <a:rPr b="1" lang="id"/>
              <a:t>8414.76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3903.85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53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017" name="Google Shape;1017;p53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3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3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3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3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3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3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3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3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3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3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3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3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3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3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3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3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4" name="Google Shape;1034;p53"/>
          <p:cNvSpPr txBox="1"/>
          <p:nvPr>
            <p:ph type="title"/>
          </p:nvPr>
        </p:nvSpPr>
        <p:spPr>
          <a:xfrm>
            <a:off x="713275" y="684750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gold difference pada frame terakhir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4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nilai </a:t>
            </a:r>
            <a:r>
              <a:rPr i="1" lang="id"/>
              <a:t>goldDiff</a:t>
            </a:r>
            <a:r>
              <a:rPr lang="id"/>
              <a:t> adalah </a:t>
            </a:r>
            <a:r>
              <a:rPr b="1" lang="id"/>
              <a:t>-8648.03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-3883.72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0" name="Google Shape;1040;p54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041" name="Google Shape;1041;p54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54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FITUR gold difference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5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nilai </a:t>
            </a:r>
            <a:r>
              <a:rPr i="1" lang="id"/>
              <a:t>exp</a:t>
            </a:r>
            <a:r>
              <a:rPr i="1" lang="id"/>
              <a:t>Diff</a:t>
            </a:r>
            <a:r>
              <a:rPr lang="id"/>
              <a:t> pada </a:t>
            </a:r>
            <a:r>
              <a:rPr i="1" lang="id"/>
              <a:t>frame</a:t>
            </a:r>
            <a:r>
              <a:rPr lang="id"/>
              <a:t> terakhir adalah </a:t>
            </a:r>
            <a:r>
              <a:rPr b="1" lang="id"/>
              <a:t>8307.14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-9195.36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4" name="Google Shape;1064;p55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065" name="Google Shape;1065;p55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5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5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5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5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5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5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5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5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5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5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5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5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5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55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EXP DIFFERENCE pada frame terakhir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6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nilai </a:t>
            </a:r>
            <a:r>
              <a:rPr i="1" lang="id"/>
              <a:t>exp</a:t>
            </a:r>
            <a:r>
              <a:rPr i="1" lang="id"/>
              <a:t>Diff</a:t>
            </a:r>
            <a:r>
              <a:rPr lang="id"/>
              <a:t> adalah </a:t>
            </a:r>
            <a:r>
              <a:rPr b="1" lang="id"/>
              <a:t>3232.13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-3596.70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8" name="Google Shape;1088;p56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089" name="Google Shape;1089;p56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6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6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6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6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6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6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6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6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6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6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6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6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6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6" name="Google Shape;1106;p56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FITUR EXP difference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7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nilai </a:t>
            </a:r>
            <a:r>
              <a:rPr i="1" lang="id"/>
              <a:t>kills</a:t>
            </a:r>
            <a:r>
              <a:rPr lang="id"/>
              <a:t> pada </a:t>
            </a:r>
            <a:r>
              <a:rPr i="1" lang="id"/>
              <a:t>frame</a:t>
            </a:r>
            <a:r>
              <a:rPr lang="id"/>
              <a:t> terakhir adalah </a:t>
            </a:r>
            <a:r>
              <a:rPr b="1" lang="id"/>
              <a:t>30.72%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17.82%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2" name="Google Shape;1112;p57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113" name="Google Shape;1113;p57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7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7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7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7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7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7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7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7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7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7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7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7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7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7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7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7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57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kills pada frame terakhir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8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nilai </a:t>
            </a:r>
            <a:r>
              <a:rPr i="1" lang="id"/>
              <a:t>kills </a:t>
            </a:r>
            <a:r>
              <a:rPr lang="id"/>
              <a:t>adalah </a:t>
            </a:r>
            <a:r>
              <a:rPr b="1" lang="id"/>
              <a:t>20.15%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12.83%</a:t>
            </a:r>
            <a:endParaRPr b="1"/>
          </a:p>
        </p:txBody>
      </p:sp>
      <p:grpSp>
        <p:nvGrpSpPr>
          <p:cNvPr id="1136" name="Google Shape;1136;p58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137" name="Google Shape;1137;p58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8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8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8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8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8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8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8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8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8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8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8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8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8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8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8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8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58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FITUR kills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9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nilai </a:t>
            </a:r>
            <a:r>
              <a:rPr i="1" lang="id"/>
              <a:t>deaths</a:t>
            </a:r>
            <a:r>
              <a:rPr lang="id"/>
              <a:t> pada </a:t>
            </a:r>
            <a:r>
              <a:rPr i="1" lang="id"/>
              <a:t>frame</a:t>
            </a:r>
            <a:r>
              <a:rPr lang="id"/>
              <a:t> terakhir adalah </a:t>
            </a:r>
            <a:r>
              <a:rPr b="1" lang="id"/>
              <a:t>19.70%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12.54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59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161" name="Google Shape;1161;p59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9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9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9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9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9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9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9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9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9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9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9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9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9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9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9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8" name="Google Shape;1178;p59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deaths pada frame terakhir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0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nilai </a:t>
            </a:r>
            <a:r>
              <a:rPr i="1" lang="id"/>
              <a:t>deaths </a:t>
            </a:r>
            <a:r>
              <a:rPr lang="id"/>
              <a:t>adalah </a:t>
            </a:r>
            <a:r>
              <a:rPr b="1" lang="id"/>
              <a:t>31.14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17.97</a:t>
            </a:r>
            <a:r>
              <a:rPr b="1" lang="id"/>
              <a:t>%</a:t>
            </a:r>
            <a:endParaRPr b="1"/>
          </a:p>
        </p:txBody>
      </p:sp>
      <p:grpSp>
        <p:nvGrpSpPr>
          <p:cNvPr id="1184" name="Google Shape;1184;p60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185" name="Google Shape;1185;p60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60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0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0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60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0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0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0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0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0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0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60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60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60"/>
          <p:cNvSpPr txBox="1"/>
          <p:nvPr>
            <p:ph type="title"/>
          </p:nvPr>
        </p:nvSpPr>
        <p:spPr>
          <a:xfrm>
            <a:off x="713225" y="1173325"/>
            <a:ext cx="3595500" cy="11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FITUR deaths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1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nilai </a:t>
            </a:r>
            <a:r>
              <a:rPr i="1" lang="id"/>
              <a:t>assists</a:t>
            </a:r>
            <a:r>
              <a:rPr lang="id"/>
              <a:t> pada </a:t>
            </a:r>
            <a:r>
              <a:rPr i="1" lang="id"/>
              <a:t>frame</a:t>
            </a:r>
            <a:r>
              <a:rPr lang="id"/>
              <a:t> terakhir adalah </a:t>
            </a:r>
            <a:r>
              <a:rPr b="1" lang="id"/>
              <a:t>44.74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22.38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8" name="Google Shape;1208;p61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209" name="Google Shape;1209;p61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61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6" name="Google Shape;1226;p61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assists pada frame terakhir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2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nilai </a:t>
            </a:r>
            <a:r>
              <a:rPr i="1" lang="id"/>
              <a:t>deaths </a:t>
            </a:r>
            <a:r>
              <a:rPr lang="id"/>
              <a:t>adalah </a:t>
            </a:r>
            <a:r>
              <a:rPr b="1" lang="id"/>
              <a:t>28.85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16.25</a:t>
            </a:r>
            <a:r>
              <a:rPr b="1" lang="id"/>
              <a:t>%</a:t>
            </a:r>
            <a:endParaRPr b="1"/>
          </a:p>
        </p:txBody>
      </p:sp>
      <p:grpSp>
        <p:nvGrpSpPr>
          <p:cNvPr id="1232" name="Google Shape;1232;p62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233" name="Google Shape;1233;p62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62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62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62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62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62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62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62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2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2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2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2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62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62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62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62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62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62"/>
          <p:cNvSpPr txBox="1"/>
          <p:nvPr>
            <p:ph type="title"/>
          </p:nvPr>
        </p:nvSpPr>
        <p:spPr>
          <a:xfrm>
            <a:off x="713225" y="1494075"/>
            <a:ext cx="35955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FITUR assists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5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ISI</a:t>
            </a:r>
            <a:endParaRPr/>
          </a:p>
        </p:txBody>
      </p:sp>
      <p:sp>
        <p:nvSpPr>
          <p:cNvPr id="862" name="Google Shape;862;p45"/>
          <p:cNvSpPr txBox="1"/>
          <p:nvPr>
            <p:ph idx="1" type="subTitle"/>
          </p:nvPr>
        </p:nvSpPr>
        <p:spPr>
          <a:xfrm>
            <a:off x="1436077" y="1690688"/>
            <a:ext cx="22860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PERKENALAN</a:t>
            </a:r>
            <a:endParaRPr/>
          </a:p>
        </p:txBody>
      </p:sp>
      <p:sp>
        <p:nvSpPr>
          <p:cNvPr id="863" name="Google Shape;863;p45"/>
          <p:cNvSpPr txBox="1"/>
          <p:nvPr>
            <p:ph idx="2" type="subTitle"/>
          </p:nvPr>
        </p:nvSpPr>
        <p:spPr>
          <a:xfrm>
            <a:off x="1436077" y="1985963"/>
            <a:ext cx="23715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Perkenalan Anggota dan Pembahasan</a:t>
            </a:r>
            <a:endParaRPr/>
          </a:p>
        </p:txBody>
      </p:sp>
      <p:sp>
        <p:nvSpPr>
          <p:cNvPr id="864" name="Google Shape;864;p45"/>
          <p:cNvSpPr txBox="1"/>
          <p:nvPr>
            <p:ph idx="3" type="subTitle"/>
          </p:nvPr>
        </p:nvSpPr>
        <p:spPr>
          <a:xfrm>
            <a:off x="5341327" y="1690688"/>
            <a:ext cx="22860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EKSPLORASI</a:t>
            </a:r>
            <a:endParaRPr/>
          </a:p>
        </p:txBody>
      </p:sp>
      <p:sp>
        <p:nvSpPr>
          <p:cNvPr id="865" name="Google Shape;865;p45"/>
          <p:cNvSpPr txBox="1"/>
          <p:nvPr>
            <p:ph idx="4" type="subTitle"/>
          </p:nvPr>
        </p:nvSpPr>
        <p:spPr>
          <a:xfrm>
            <a:off x="5341327" y="1985963"/>
            <a:ext cx="23715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Eksplorasi data  </a:t>
            </a:r>
            <a:endParaRPr/>
          </a:p>
        </p:txBody>
      </p:sp>
      <p:sp>
        <p:nvSpPr>
          <p:cNvPr id="866" name="Google Shape;866;p45"/>
          <p:cNvSpPr txBox="1"/>
          <p:nvPr>
            <p:ph idx="5" type="subTitle"/>
          </p:nvPr>
        </p:nvSpPr>
        <p:spPr>
          <a:xfrm>
            <a:off x="1436077" y="3555206"/>
            <a:ext cx="22860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PREDIKSI</a:t>
            </a:r>
            <a:endParaRPr/>
          </a:p>
        </p:txBody>
      </p:sp>
      <p:sp>
        <p:nvSpPr>
          <p:cNvPr id="867" name="Google Shape;867;p45"/>
          <p:cNvSpPr txBox="1"/>
          <p:nvPr>
            <p:ph idx="6" type="subTitle"/>
          </p:nvPr>
        </p:nvSpPr>
        <p:spPr>
          <a:xfrm>
            <a:off x="1436077" y="3838706"/>
            <a:ext cx="2371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Prediksi Akurasi data</a:t>
            </a:r>
            <a:endParaRPr/>
          </a:p>
        </p:txBody>
      </p:sp>
      <p:sp>
        <p:nvSpPr>
          <p:cNvPr id="868" name="Google Shape;868;p45"/>
          <p:cNvSpPr txBox="1"/>
          <p:nvPr>
            <p:ph idx="9" type="title"/>
          </p:nvPr>
        </p:nvSpPr>
        <p:spPr>
          <a:xfrm>
            <a:off x="1436077" y="1316831"/>
            <a:ext cx="544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01</a:t>
            </a:r>
            <a:endParaRPr/>
          </a:p>
        </p:txBody>
      </p:sp>
      <p:sp>
        <p:nvSpPr>
          <p:cNvPr id="869" name="Google Shape;869;p45"/>
          <p:cNvSpPr txBox="1"/>
          <p:nvPr>
            <p:ph idx="13" type="title"/>
          </p:nvPr>
        </p:nvSpPr>
        <p:spPr>
          <a:xfrm>
            <a:off x="5341327" y="1316831"/>
            <a:ext cx="544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02</a:t>
            </a:r>
            <a:endParaRPr/>
          </a:p>
        </p:txBody>
      </p:sp>
      <p:sp>
        <p:nvSpPr>
          <p:cNvPr id="870" name="Google Shape;870;p45"/>
          <p:cNvSpPr txBox="1"/>
          <p:nvPr>
            <p:ph idx="14" type="title"/>
          </p:nvPr>
        </p:nvSpPr>
        <p:spPr>
          <a:xfrm>
            <a:off x="1436077" y="3183731"/>
            <a:ext cx="548700" cy="2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03</a:t>
            </a:r>
            <a:endParaRPr/>
          </a:p>
        </p:txBody>
      </p:sp>
      <p:sp>
        <p:nvSpPr>
          <p:cNvPr id="871" name="Google Shape;871;p45"/>
          <p:cNvSpPr/>
          <p:nvPr/>
        </p:nvSpPr>
        <p:spPr>
          <a:xfrm>
            <a:off x="431825" y="4448375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63"/>
          <p:cNvSpPr txBox="1"/>
          <p:nvPr>
            <p:ph type="title"/>
          </p:nvPr>
        </p:nvSpPr>
        <p:spPr>
          <a:xfrm>
            <a:off x="2032900" y="1576400"/>
            <a:ext cx="5143500" cy="4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BOOLEAN</a:t>
            </a:r>
            <a:r>
              <a:rPr lang="id"/>
              <a:t> FEATURES</a:t>
            </a:r>
            <a:endParaRPr sz="2000"/>
          </a:p>
        </p:txBody>
      </p:sp>
      <p:sp>
        <p:nvSpPr>
          <p:cNvPr id="1256" name="Google Shape;1256;p63"/>
          <p:cNvSpPr txBox="1"/>
          <p:nvPr>
            <p:ph idx="1" type="subTitle"/>
          </p:nvPr>
        </p:nvSpPr>
        <p:spPr>
          <a:xfrm>
            <a:off x="2574900" y="2312325"/>
            <a:ext cx="3994200" cy="16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Fitur-fitur yang hanya bisa bernilai 1 (</a:t>
            </a:r>
            <a:r>
              <a:rPr i="1" lang="id"/>
              <a:t>true) </a:t>
            </a:r>
            <a:r>
              <a:rPr lang="id"/>
              <a:t>atau 0 (</a:t>
            </a:r>
            <a:r>
              <a:rPr i="1" lang="id"/>
              <a:t>false</a:t>
            </a:r>
            <a:r>
              <a:rPr lang="id"/>
              <a:t>). Eksplorasi dilakukan dengan mencari rata-rata persentase data yang bernilai </a:t>
            </a:r>
            <a:r>
              <a:rPr i="1" lang="id"/>
              <a:t>true</a:t>
            </a:r>
            <a:r>
              <a:rPr lang="id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4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persentase  </a:t>
            </a:r>
            <a:r>
              <a:rPr i="1" lang="id"/>
              <a:t>isFirstTower</a:t>
            </a:r>
            <a:r>
              <a:rPr lang="id"/>
              <a:t> bernilai </a:t>
            </a:r>
            <a:r>
              <a:rPr i="1" lang="id"/>
              <a:t>true </a:t>
            </a:r>
            <a:r>
              <a:rPr lang="id"/>
              <a:t>adalah </a:t>
            </a:r>
            <a:r>
              <a:rPr b="1" lang="id"/>
              <a:t>70.44%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45.78%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2" name="Google Shape;1262;p64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263" name="Google Shape;1263;p64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64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4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4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4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64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64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4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4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4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4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64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4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4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4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4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64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0" name="Google Shape;1280;p64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FITUR IS FIRST TOWER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5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persentase  </a:t>
            </a:r>
            <a:r>
              <a:rPr i="1" lang="id"/>
              <a:t>isFirstBlood</a:t>
            </a:r>
            <a:r>
              <a:rPr lang="id"/>
              <a:t> bernilai </a:t>
            </a:r>
            <a:r>
              <a:rPr i="1" lang="id"/>
              <a:t>true </a:t>
            </a:r>
            <a:r>
              <a:rPr lang="id"/>
              <a:t>adalah </a:t>
            </a:r>
            <a:r>
              <a:rPr b="1" lang="id"/>
              <a:t>99.96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99.56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6" name="Google Shape;1286;p65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287" name="Google Shape;1287;p65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65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65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65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65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65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65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65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65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65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65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65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65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65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65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65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65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65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FITUR IS FIRST blood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6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persentase  </a:t>
            </a:r>
            <a:r>
              <a:rPr i="1" lang="id"/>
              <a:t>killedFireDrake</a:t>
            </a:r>
            <a:r>
              <a:rPr lang="id"/>
              <a:t> bernilai </a:t>
            </a:r>
            <a:r>
              <a:rPr i="1" lang="id"/>
              <a:t>true </a:t>
            </a:r>
            <a:r>
              <a:rPr lang="id"/>
              <a:t>adalah </a:t>
            </a:r>
            <a:r>
              <a:rPr b="1" lang="id"/>
              <a:t>32.49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16.14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0" name="Google Shape;1310;p66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311" name="Google Shape;1311;p66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6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6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6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6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6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6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6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6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6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6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66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6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6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6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6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66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8" name="Google Shape;1328;p66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FITUR killed fire drake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67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persentase  </a:t>
            </a:r>
            <a:r>
              <a:rPr i="1" lang="id"/>
              <a:t>destroyedTopInhibitor</a:t>
            </a:r>
            <a:r>
              <a:rPr lang="id"/>
              <a:t> bernilai </a:t>
            </a:r>
            <a:r>
              <a:rPr i="1" lang="id"/>
              <a:t>true </a:t>
            </a:r>
            <a:r>
              <a:rPr lang="id"/>
              <a:t>adalah </a:t>
            </a:r>
            <a:r>
              <a:rPr b="1" lang="id"/>
              <a:t>3.23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0.44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4" name="Google Shape;1334;p67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335" name="Google Shape;1335;p67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7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7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7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7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7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67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7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67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67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67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67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67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7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7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7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7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67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FITUR destroyed top inhibitor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68"/>
          <p:cNvSpPr txBox="1"/>
          <p:nvPr>
            <p:ph type="title"/>
          </p:nvPr>
        </p:nvSpPr>
        <p:spPr>
          <a:xfrm>
            <a:off x="796025" y="1576400"/>
            <a:ext cx="6784500" cy="4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COMBINED </a:t>
            </a:r>
            <a:r>
              <a:rPr lang="id"/>
              <a:t>BOOLEAN FEATURES</a:t>
            </a:r>
            <a:endParaRPr sz="2000"/>
          </a:p>
        </p:txBody>
      </p:sp>
      <p:sp>
        <p:nvSpPr>
          <p:cNvPr id="1358" name="Google Shape;1358;p68"/>
          <p:cNvSpPr txBox="1"/>
          <p:nvPr>
            <p:ph idx="1" type="subTitle"/>
          </p:nvPr>
        </p:nvSpPr>
        <p:spPr>
          <a:xfrm>
            <a:off x="2574900" y="2312325"/>
            <a:ext cx="3994200" cy="16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Fitur-fitur yang merupakan gabungan dari beberapa fitur boolean. Eksplorasi dilakukan dengan mencari rata-rata dari setiap hasil eksplorasi fitur anggota.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9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persentase  fitur-fitur terkait killed bernilai </a:t>
            </a:r>
            <a:r>
              <a:rPr i="1" lang="id"/>
              <a:t>true </a:t>
            </a:r>
            <a:r>
              <a:rPr lang="id"/>
              <a:t>adalah </a:t>
            </a:r>
            <a:r>
              <a:rPr b="1" lang="id"/>
              <a:t>26.54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14.4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69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365" name="Google Shape;1365;p69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9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69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9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9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9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9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9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9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9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9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69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69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69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69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69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69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2" name="Google Shape;1382;p69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FITUR-FITUR terkait KILLEd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0"/>
          <p:cNvSpPr txBox="1"/>
          <p:nvPr>
            <p:ph idx="1" type="subTitle"/>
          </p:nvPr>
        </p:nvSpPr>
        <p:spPr>
          <a:xfrm>
            <a:off x="918475" y="2310375"/>
            <a:ext cx="33903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permainan yang menang, rata-rata persentase  fitur-fitur terkait destroyed bernilai </a:t>
            </a:r>
            <a:r>
              <a:rPr i="1" lang="id"/>
              <a:t>true </a:t>
            </a:r>
            <a:r>
              <a:rPr lang="id"/>
              <a:t>adalah </a:t>
            </a:r>
            <a:r>
              <a:rPr b="1" lang="id"/>
              <a:t>16.50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pada permainan yang kalah adalah </a:t>
            </a:r>
            <a:r>
              <a:rPr b="1" lang="id"/>
              <a:t>6.67</a:t>
            </a:r>
            <a:r>
              <a:rPr b="1" lang="id"/>
              <a:t>%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8" name="Google Shape;1388;p70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389" name="Google Shape;1389;p70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0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0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0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0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0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0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0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0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0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0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0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0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0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0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0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0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6" name="Google Shape;1406;p70"/>
          <p:cNvSpPr txBox="1"/>
          <p:nvPr>
            <p:ph type="title"/>
          </p:nvPr>
        </p:nvSpPr>
        <p:spPr>
          <a:xfrm>
            <a:off x="713225" y="771525"/>
            <a:ext cx="3595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pengaruh FITUR-FITUR terkait DESTROYED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71"/>
          <p:cNvSpPr/>
          <p:nvPr/>
        </p:nvSpPr>
        <p:spPr>
          <a:xfrm>
            <a:off x="1170425" y="1122251"/>
            <a:ext cx="2878689" cy="2698071"/>
          </a:xfrm>
          <a:custGeom>
            <a:rect b="b" l="l" r="r" t="t"/>
            <a:pathLst>
              <a:path extrusionOk="0" h="81890" w="87372">
                <a:moveTo>
                  <a:pt x="27608" y="1"/>
                </a:moveTo>
                <a:cubicBezTo>
                  <a:pt x="24573" y="1"/>
                  <a:pt x="21559" y="349"/>
                  <a:pt x="18785" y="1567"/>
                </a:cubicBezTo>
                <a:cubicBezTo>
                  <a:pt x="12693" y="4162"/>
                  <a:pt x="8971" y="10312"/>
                  <a:pt x="6322" y="16403"/>
                </a:cubicBezTo>
                <a:cubicBezTo>
                  <a:pt x="2428" y="25369"/>
                  <a:pt x="0" y="35184"/>
                  <a:pt x="794" y="44998"/>
                </a:cubicBezTo>
                <a:cubicBezTo>
                  <a:pt x="1525" y="54758"/>
                  <a:pt x="5699" y="64459"/>
                  <a:pt x="13203" y="70776"/>
                </a:cubicBezTo>
                <a:cubicBezTo>
                  <a:pt x="20197" y="76642"/>
                  <a:pt x="29447" y="79124"/>
                  <a:pt x="38472" y="80532"/>
                </a:cubicBezTo>
                <a:cubicBezTo>
                  <a:pt x="43727" y="81370"/>
                  <a:pt x="49043" y="81889"/>
                  <a:pt x="54349" y="81889"/>
                </a:cubicBezTo>
                <a:cubicBezTo>
                  <a:pt x="57981" y="81889"/>
                  <a:pt x="61607" y="81646"/>
                  <a:pt x="65207" y="81096"/>
                </a:cubicBezTo>
                <a:cubicBezTo>
                  <a:pt x="73103" y="79855"/>
                  <a:pt x="81505" y="76358"/>
                  <a:pt x="84776" y="69138"/>
                </a:cubicBezTo>
                <a:cubicBezTo>
                  <a:pt x="87371" y="63218"/>
                  <a:pt x="85905" y="56166"/>
                  <a:pt x="82917" y="50471"/>
                </a:cubicBezTo>
                <a:cubicBezTo>
                  <a:pt x="79926" y="44718"/>
                  <a:pt x="75526" y="39867"/>
                  <a:pt x="71917" y="34507"/>
                </a:cubicBezTo>
                <a:cubicBezTo>
                  <a:pt x="70058" y="31632"/>
                  <a:pt x="68365" y="28528"/>
                  <a:pt x="67292" y="25257"/>
                </a:cubicBezTo>
                <a:cubicBezTo>
                  <a:pt x="66727" y="23564"/>
                  <a:pt x="66335" y="21818"/>
                  <a:pt x="66163" y="20067"/>
                </a:cubicBezTo>
                <a:cubicBezTo>
                  <a:pt x="66109" y="18772"/>
                  <a:pt x="66502" y="17193"/>
                  <a:pt x="66163" y="16006"/>
                </a:cubicBezTo>
                <a:cubicBezTo>
                  <a:pt x="64584" y="10537"/>
                  <a:pt x="56521" y="6079"/>
                  <a:pt x="51724" y="4107"/>
                </a:cubicBezTo>
                <a:cubicBezTo>
                  <a:pt x="45579" y="1626"/>
                  <a:pt x="38977" y="777"/>
                  <a:pt x="32380" y="213"/>
                </a:cubicBezTo>
                <a:cubicBezTo>
                  <a:pt x="30805" y="97"/>
                  <a:pt x="29204" y="1"/>
                  <a:pt x="276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2" name="Google Shape;1412;p71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1122404"/>
            <a:ext cx="3858774" cy="23827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71"/>
          <p:cNvSpPr txBox="1"/>
          <p:nvPr/>
        </p:nvSpPr>
        <p:spPr>
          <a:xfrm>
            <a:off x="694800" y="3886200"/>
            <a:ext cx="7763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Berdasarkan hasil eksplorasi, distribusi taget dataset cenderung seimbang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71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distribusi target dataset</a:t>
            </a:r>
            <a:endParaRPr/>
          </a:p>
        </p:txBody>
      </p:sp>
      <p:sp>
        <p:nvSpPr>
          <p:cNvPr id="1415" name="Google Shape;1415;p71"/>
          <p:cNvSpPr txBox="1"/>
          <p:nvPr/>
        </p:nvSpPr>
        <p:spPr>
          <a:xfrm>
            <a:off x="5324700" y="1585481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haswon true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16" name="Google Shape;1416;p71"/>
          <p:cNvSpPr txBox="1"/>
          <p:nvPr/>
        </p:nvSpPr>
        <p:spPr>
          <a:xfrm>
            <a:off x="5324700" y="1880756"/>
            <a:ext cx="2371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50.33%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7" name="Google Shape;1417;p71"/>
          <p:cNvSpPr txBox="1"/>
          <p:nvPr/>
        </p:nvSpPr>
        <p:spPr>
          <a:xfrm>
            <a:off x="5334000" y="2659425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haswon false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18" name="Google Shape;1418;p71"/>
          <p:cNvSpPr txBox="1"/>
          <p:nvPr/>
        </p:nvSpPr>
        <p:spPr>
          <a:xfrm>
            <a:off x="5334000" y="2954700"/>
            <a:ext cx="2371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49.66%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72"/>
          <p:cNvSpPr/>
          <p:nvPr/>
        </p:nvSpPr>
        <p:spPr>
          <a:xfrm>
            <a:off x="4850825" y="1303875"/>
            <a:ext cx="3077100" cy="307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4" name="Google Shape;142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850" y="1452775"/>
            <a:ext cx="2978101" cy="278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p72"/>
          <p:cNvSpPr txBox="1"/>
          <p:nvPr>
            <p:ph idx="1" type="subTitle"/>
          </p:nvPr>
        </p:nvSpPr>
        <p:spPr>
          <a:xfrm>
            <a:off x="962025" y="2310384"/>
            <a:ext cx="33468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Model prediksi menggunakan struktur pohon atau struktur hirarki</a:t>
            </a:r>
            <a:endParaRPr/>
          </a:p>
        </p:txBody>
      </p:sp>
      <p:grpSp>
        <p:nvGrpSpPr>
          <p:cNvPr id="1426" name="Google Shape;1426;p72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1427" name="Google Shape;1427;p72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2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2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2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2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2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2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2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2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2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2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2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2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2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2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2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2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4" name="Google Shape;1444;p72"/>
          <p:cNvSpPr txBox="1"/>
          <p:nvPr>
            <p:ph type="title"/>
          </p:nvPr>
        </p:nvSpPr>
        <p:spPr>
          <a:xfrm>
            <a:off x="713225" y="1798325"/>
            <a:ext cx="35955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Decision Tree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 txBox="1"/>
          <p:nvPr>
            <p:ph idx="1" type="subTitle"/>
          </p:nvPr>
        </p:nvSpPr>
        <p:spPr>
          <a:xfrm>
            <a:off x="5192063" y="1920240"/>
            <a:ext cx="2825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05111840000074</a:t>
            </a:r>
            <a:endParaRPr/>
          </a:p>
        </p:txBody>
      </p:sp>
      <p:sp>
        <p:nvSpPr>
          <p:cNvPr id="877" name="Google Shape;877;p46"/>
          <p:cNvSpPr txBox="1"/>
          <p:nvPr>
            <p:ph idx="3" type="title"/>
          </p:nvPr>
        </p:nvSpPr>
        <p:spPr>
          <a:xfrm>
            <a:off x="5106750" y="1447475"/>
            <a:ext cx="34167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kenji hikmatullah</a:t>
            </a:r>
            <a:endParaRPr/>
          </a:p>
        </p:txBody>
      </p:sp>
      <p:sp>
        <p:nvSpPr>
          <p:cNvPr id="878" name="Google Shape;878;p46"/>
          <p:cNvSpPr txBox="1"/>
          <p:nvPr>
            <p:ph idx="4" type="subTitle"/>
          </p:nvPr>
        </p:nvSpPr>
        <p:spPr>
          <a:xfrm>
            <a:off x="2171700" y="3332975"/>
            <a:ext cx="480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05111840000065</a:t>
            </a:r>
            <a:endParaRPr/>
          </a:p>
        </p:txBody>
      </p:sp>
      <p:sp>
        <p:nvSpPr>
          <p:cNvPr id="879" name="Google Shape;879;p46"/>
          <p:cNvSpPr txBox="1"/>
          <p:nvPr>
            <p:ph idx="5" type="title"/>
          </p:nvPr>
        </p:nvSpPr>
        <p:spPr>
          <a:xfrm>
            <a:off x="2253350" y="2942900"/>
            <a:ext cx="45558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 RIDHO DAFFA ARDISTA</a:t>
            </a:r>
            <a:endParaRPr/>
          </a:p>
        </p:txBody>
      </p:sp>
      <p:sp>
        <p:nvSpPr>
          <p:cNvPr id="880" name="Google Shape;880;p46"/>
          <p:cNvSpPr txBox="1"/>
          <p:nvPr>
            <p:ph idx="2" type="title"/>
          </p:nvPr>
        </p:nvSpPr>
        <p:spPr>
          <a:xfrm>
            <a:off x="1089925" y="1447475"/>
            <a:ext cx="3049500" cy="2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muhamad haris W</a:t>
            </a:r>
            <a:endParaRPr/>
          </a:p>
        </p:txBody>
      </p:sp>
      <p:sp>
        <p:nvSpPr>
          <p:cNvPr id="881" name="Google Shape;881;p46"/>
          <p:cNvSpPr txBox="1"/>
          <p:nvPr>
            <p:ph type="title"/>
          </p:nvPr>
        </p:nvSpPr>
        <p:spPr>
          <a:xfrm>
            <a:off x="1248785" y="1923275"/>
            <a:ext cx="2825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05111840000029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3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tEST MENGGUNAKAN ALGORITMA DECISION TREE</a:t>
            </a:r>
            <a:endParaRPr b="0"/>
          </a:p>
        </p:txBody>
      </p:sp>
      <p:pic>
        <p:nvPicPr>
          <p:cNvPr id="1450" name="Google Shape;145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75" y="994250"/>
            <a:ext cx="2741378" cy="400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903" y="3470750"/>
            <a:ext cx="32670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1903" y="994250"/>
            <a:ext cx="44862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73"/>
          <p:cNvSpPr txBox="1"/>
          <p:nvPr>
            <p:ph idx="1" type="subTitle"/>
          </p:nvPr>
        </p:nvSpPr>
        <p:spPr>
          <a:xfrm>
            <a:off x="4281900" y="1924200"/>
            <a:ext cx="4406400" cy="12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Didapat akurasi terbaik pada t_size 0.3, max_depth 5, criterion gini, dengan akurasi </a:t>
            </a:r>
            <a:r>
              <a:rPr b="1" lang="id"/>
              <a:t>0.9753813219159754</a:t>
            </a:r>
            <a:endParaRPr b="1"/>
          </a:p>
        </p:txBody>
      </p:sp>
      <p:sp>
        <p:nvSpPr>
          <p:cNvPr id="1454" name="Google Shape;1454;p73"/>
          <p:cNvSpPr/>
          <p:nvPr/>
        </p:nvSpPr>
        <p:spPr>
          <a:xfrm>
            <a:off x="4281938" y="4251150"/>
            <a:ext cx="3267000" cy="1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4"/>
          <p:cNvSpPr txBox="1"/>
          <p:nvPr>
            <p:ph type="title"/>
          </p:nvPr>
        </p:nvSpPr>
        <p:spPr>
          <a:xfrm>
            <a:off x="5112725" y="1494800"/>
            <a:ext cx="40314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KNN</a:t>
            </a:r>
            <a:endParaRPr/>
          </a:p>
        </p:txBody>
      </p:sp>
      <p:sp>
        <p:nvSpPr>
          <p:cNvPr id="1460" name="Google Shape;1460;p74"/>
          <p:cNvSpPr/>
          <p:nvPr/>
        </p:nvSpPr>
        <p:spPr>
          <a:xfrm>
            <a:off x="5415970" y="3326605"/>
            <a:ext cx="1669" cy="22"/>
          </a:xfrm>
          <a:custGeom>
            <a:rect b="b" l="l" r="r" t="t"/>
            <a:pathLst>
              <a:path extrusionOk="0" h="1" w="75">
                <a:moveTo>
                  <a:pt x="74" y="0"/>
                </a:moveTo>
                <a:lnTo>
                  <a:pt x="74" y="0"/>
                </a:lnTo>
                <a:lnTo>
                  <a:pt x="50" y="0"/>
                </a:lnTo>
                <a:lnTo>
                  <a:pt x="50" y="0"/>
                </a:lnTo>
                <a:lnTo>
                  <a:pt x="24" y="0"/>
                </a:lnTo>
                <a:lnTo>
                  <a:pt x="50" y="0"/>
                </a:lnTo>
                <a:lnTo>
                  <a:pt x="74" y="0"/>
                </a:lnTo>
                <a:close/>
                <a:moveTo>
                  <a:pt x="0" y="0"/>
                </a:moveTo>
                <a:lnTo>
                  <a:pt x="24" y="0"/>
                </a:lnTo>
                <a:close/>
              </a:path>
            </a:pathLst>
          </a:custGeom>
          <a:solidFill>
            <a:srgbClr val="1D58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74"/>
          <p:cNvSpPr/>
          <p:nvPr/>
        </p:nvSpPr>
        <p:spPr>
          <a:xfrm>
            <a:off x="5751127" y="2992539"/>
            <a:ext cx="22" cy="22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74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74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74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74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74"/>
          <p:cNvSpPr/>
          <p:nvPr/>
        </p:nvSpPr>
        <p:spPr>
          <a:xfrm>
            <a:off x="5789004" y="3048220"/>
            <a:ext cx="0" cy="556"/>
          </a:xfrm>
          <a:custGeom>
            <a:rect b="b" l="l" r="r" t="t"/>
            <a:pathLst>
              <a:path extrusionOk="0" h="25" w="0">
                <a:moveTo>
                  <a:pt x="0" y="0"/>
                </a:moveTo>
                <a:lnTo>
                  <a:pt x="0" y="24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4"/>
          <p:cNvSpPr/>
          <p:nvPr/>
        </p:nvSpPr>
        <p:spPr>
          <a:xfrm>
            <a:off x="5789004" y="3048755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74"/>
          <p:cNvSpPr/>
          <p:nvPr/>
        </p:nvSpPr>
        <p:spPr>
          <a:xfrm>
            <a:off x="5789004" y="3048755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74"/>
          <p:cNvSpPr/>
          <p:nvPr/>
        </p:nvSpPr>
        <p:spPr>
          <a:xfrm>
            <a:off x="5789004" y="3048755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4"/>
          <p:cNvSpPr/>
          <p:nvPr/>
        </p:nvSpPr>
        <p:spPr>
          <a:xfrm>
            <a:off x="5717144" y="3201890"/>
            <a:ext cx="22" cy="2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74"/>
          <p:cNvSpPr/>
          <p:nvPr/>
        </p:nvSpPr>
        <p:spPr>
          <a:xfrm>
            <a:off x="5717144" y="3202424"/>
            <a:ext cx="22" cy="2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74"/>
          <p:cNvSpPr/>
          <p:nvPr/>
        </p:nvSpPr>
        <p:spPr>
          <a:xfrm>
            <a:off x="5717144" y="3202424"/>
            <a:ext cx="22" cy="2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4"/>
          <p:cNvSpPr/>
          <p:nvPr/>
        </p:nvSpPr>
        <p:spPr>
          <a:xfrm>
            <a:off x="5417083" y="3326605"/>
            <a:ext cx="4473" cy="22"/>
          </a:xfrm>
          <a:custGeom>
            <a:rect b="b" l="l" r="r" t="t"/>
            <a:pathLst>
              <a:path extrusionOk="0" h="1" w="201">
                <a:moveTo>
                  <a:pt x="24" y="0"/>
                </a:moveTo>
                <a:lnTo>
                  <a:pt x="0" y="0"/>
                </a:lnTo>
                <a:lnTo>
                  <a:pt x="24" y="0"/>
                </a:lnTo>
                <a:close/>
                <a:moveTo>
                  <a:pt x="50" y="0"/>
                </a:moveTo>
                <a:lnTo>
                  <a:pt x="24" y="0"/>
                </a:lnTo>
                <a:lnTo>
                  <a:pt x="50" y="0"/>
                </a:lnTo>
                <a:close/>
                <a:moveTo>
                  <a:pt x="74" y="0"/>
                </a:moveTo>
                <a:lnTo>
                  <a:pt x="50" y="0"/>
                </a:lnTo>
                <a:lnTo>
                  <a:pt x="74" y="0"/>
                </a:lnTo>
                <a:close/>
                <a:moveTo>
                  <a:pt x="100" y="0"/>
                </a:moveTo>
                <a:lnTo>
                  <a:pt x="74" y="0"/>
                </a:lnTo>
                <a:lnTo>
                  <a:pt x="100" y="0"/>
                </a:lnTo>
                <a:close/>
                <a:moveTo>
                  <a:pt x="124" y="0"/>
                </a:moveTo>
                <a:lnTo>
                  <a:pt x="100" y="0"/>
                </a:lnTo>
                <a:lnTo>
                  <a:pt x="124" y="0"/>
                </a:lnTo>
                <a:close/>
                <a:moveTo>
                  <a:pt x="124" y="0"/>
                </a:moveTo>
                <a:lnTo>
                  <a:pt x="124" y="0"/>
                </a:lnTo>
                <a:lnTo>
                  <a:pt x="124" y="0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0"/>
                </a:lnTo>
                <a:close/>
                <a:moveTo>
                  <a:pt x="174" y="0"/>
                </a:moveTo>
                <a:lnTo>
                  <a:pt x="174" y="0"/>
                </a:lnTo>
                <a:lnTo>
                  <a:pt x="174" y="0"/>
                </a:lnTo>
                <a:close/>
                <a:moveTo>
                  <a:pt x="200" y="0"/>
                </a:moveTo>
                <a:lnTo>
                  <a:pt x="200" y="0"/>
                </a:lnTo>
                <a:close/>
              </a:path>
            </a:pathLst>
          </a:custGeom>
          <a:solidFill>
            <a:srgbClr val="103B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74"/>
          <p:cNvSpPr/>
          <p:nvPr/>
        </p:nvSpPr>
        <p:spPr>
          <a:xfrm>
            <a:off x="8385135" y="3778110"/>
            <a:ext cx="59621" cy="601"/>
          </a:xfrm>
          <a:custGeom>
            <a:rect b="b" l="l" r="r" t="t"/>
            <a:pathLst>
              <a:path extrusionOk="0" h="27" w="2679">
                <a:moveTo>
                  <a:pt x="27" y="0"/>
                </a:moveTo>
                <a:cubicBezTo>
                  <a:pt x="1" y="0"/>
                  <a:pt x="1" y="26"/>
                  <a:pt x="1" y="26"/>
                </a:cubicBezTo>
                <a:lnTo>
                  <a:pt x="2679" y="26"/>
                </a:lnTo>
                <a:lnTo>
                  <a:pt x="2679" y="0"/>
                </a:lnTo>
                <a:close/>
              </a:path>
            </a:pathLst>
          </a:custGeom>
          <a:solidFill>
            <a:srgbClr val="3C8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74"/>
          <p:cNvSpPr txBox="1"/>
          <p:nvPr>
            <p:ph idx="1" type="body"/>
          </p:nvPr>
        </p:nvSpPr>
        <p:spPr>
          <a:xfrm>
            <a:off x="5112725" y="2488400"/>
            <a:ext cx="33306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6" name="Google Shape;1476;p74"/>
          <p:cNvGrpSpPr/>
          <p:nvPr/>
        </p:nvGrpSpPr>
        <p:grpSpPr>
          <a:xfrm>
            <a:off x="761200" y="1017450"/>
            <a:ext cx="3810800" cy="3621850"/>
            <a:chOff x="761200" y="1017450"/>
            <a:chExt cx="3810800" cy="3621850"/>
          </a:xfrm>
        </p:grpSpPr>
        <p:sp>
          <p:nvSpPr>
            <p:cNvPr id="1477" name="Google Shape;1477;p74"/>
            <p:cNvSpPr/>
            <p:nvPr/>
          </p:nvSpPr>
          <p:spPr>
            <a:xfrm>
              <a:off x="2996975" y="3433250"/>
              <a:ext cx="796675" cy="1151325"/>
            </a:xfrm>
            <a:custGeom>
              <a:rect b="b" l="l" r="r" t="t"/>
              <a:pathLst>
                <a:path extrusionOk="0" h="46053" w="31867">
                  <a:moveTo>
                    <a:pt x="11956" y="0"/>
                  </a:moveTo>
                  <a:lnTo>
                    <a:pt x="11956" y="10144"/>
                  </a:lnTo>
                  <a:cubicBezTo>
                    <a:pt x="11956" y="12557"/>
                    <a:pt x="10201" y="15575"/>
                    <a:pt x="8117" y="16835"/>
                  </a:cubicBezTo>
                  <a:cubicBezTo>
                    <a:pt x="3239" y="19743"/>
                    <a:pt x="1" y="25228"/>
                    <a:pt x="439" y="31480"/>
                  </a:cubicBezTo>
                  <a:cubicBezTo>
                    <a:pt x="716" y="35209"/>
                    <a:pt x="2304" y="38552"/>
                    <a:pt x="4717" y="41132"/>
                  </a:cubicBezTo>
                  <a:cubicBezTo>
                    <a:pt x="7349" y="43927"/>
                    <a:pt x="10969" y="45739"/>
                    <a:pt x="14975" y="46011"/>
                  </a:cubicBezTo>
                  <a:cubicBezTo>
                    <a:pt x="15365" y="46038"/>
                    <a:pt x="15752" y="46052"/>
                    <a:pt x="16137" y="46052"/>
                  </a:cubicBezTo>
                  <a:cubicBezTo>
                    <a:pt x="24825" y="46052"/>
                    <a:pt x="31866" y="39044"/>
                    <a:pt x="31866" y="30326"/>
                  </a:cubicBezTo>
                  <a:cubicBezTo>
                    <a:pt x="31866" y="26377"/>
                    <a:pt x="30383" y="22815"/>
                    <a:pt x="27970" y="20015"/>
                  </a:cubicBezTo>
                  <a:cubicBezTo>
                    <a:pt x="26821" y="18699"/>
                    <a:pt x="25395" y="17550"/>
                    <a:pt x="23859" y="16672"/>
                  </a:cubicBezTo>
                  <a:cubicBezTo>
                    <a:pt x="21718" y="15466"/>
                    <a:pt x="19963" y="12447"/>
                    <a:pt x="19963" y="10034"/>
                  </a:cubicBezTo>
                  <a:lnTo>
                    <a:pt x="19963" y="0"/>
                  </a:ln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4"/>
            <p:cNvSpPr/>
            <p:nvPr/>
          </p:nvSpPr>
          <p:spPr>
            <a:xfrm>
              <a:off x="3253425" y="3376975"/>
              <a:ext cx="286525" cy="72750"/>
            </a:xfrm>
            <a:custGeom>
              <a:rect b="b" l="l" r="r" t="t"/>
              <a:pathLst>
                <a:path extrusionOk="0" h="2910" w="11461">
                  <a:moveTo>
                    <a:pt x="1426" y="0"/>
                  </a:moveTo>
                  <a:cubicBezTo>
                    <a:pt x="658" y="0"/>
                    <a:pt x="0" y="659"/>
                    <a:pt x="0" y="1426"/>
                  </a:cubicBezTo>
                  <a:cubicBezTo>
                    <a:pt x="0" y="2251"/>
                    <a:pt x="658" y="2909"/>
                    <a:pt x="1426" y="2909"/>
                  </a:cubicBezTo>
                  <a:lnTo>
                    <a:pt x="10034" y="2909"/>
                  </a:lnTo>
                  <a:cubicBezTo>
                    <a:pt x="10802" y="2909"/>
                    <a:pt x="11460" y="2251"/>
                    <a:pt x="11460" y="1426"/>
                  </a:cubicBezTo>
                  <a:cubicBezTo>
                    <a:pt x="11460" y="659"/>
                    <a:pt x="10802" y="0"/>
                    <a:pt x="10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4"/>
            <p:cNvSpPr/>
            <p:nvPr/>
          </p:nvSpPr>
          <p:spPr>
            <a:xfrm>
              <a:off x="3038100" y="4170250"/>
              <a:ext cx="723950" cy="384550"/>
            </a:xfrm>
            <a:custGeom>
              <a:rect b="b" l="l" r="r" t="t"/>
              <a:pathLst>
                <a:path extrusionOk="0" h="15382" w="28958">
                  <a:moveTo>
                    <a:pt x="7545" y="1"/>
                  </a:moveTo>
                  <a:cubicBezTo>
                    <a:pt x="5325" y="1"/>
                    <a:pt x="2844" y="468"/>
                    <a:pt x="1" y="1723"/>
                  </a:cubicBezTo>
                  <a:cubicBezTo>
                    <a:pt x="440" y="9348"/>
                    <a:pt x="6749" y="15381"/>
                    <a:pt x="14479" y="15381"/>
                  </a:cubicBezTo>
                  <a:cubicBezTo>
                    <a:pt x="22214" y="15381"/>
                    <a:pt x="28519" y="9348"/>
                    <a:pt x="28958" y="1723"/>
                  </a:cubicBezTo>
                  <a:lnTo>
                    <a:pt x="28958" y="1723"/>
                  </a:lnTo>
                  <a:cubicBezTo>
                    <a:pt x="26869" y="3477"/>
                    <a:pt x="24990" y="4106"/>
                    <a:pt x="23165" y="4106"/>
                  </a:cubicBezTo>
                  <a:cubicBezTo>
                    <a:pt x="20822" y="4106"/>
                    <a:pt x="18567" y="3071"/>
                    <a:pt x="16072" y="2052"/>
                  </a:cubicBezTo>
                  <a:cubicBezTo>
                    <a:pt x="13579" y="1037"/>
                    <a:pt x="10850" y="1"/>
                    <a:pt x="7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4"/>
            <p:cNvSpPr/>
            <p:nvPr/>
          </p:nvSpPr>
          <p:spPr>
            <a:xfrm>
              <a:off x="3428925" y="3449700"/>
              <a:ext cx="264575" cy="760900"/>
            </a:xfrm>
            <a:custGeom>
              <a:rect b="b" l="l" r="r" t="t"/>
              <a:pathLst>
                <a:path extrusionOk="0" h="30436" w="10583">
                  <a:moveTo>
                    <a:pt x="0" y="0"/>
                  </a:moveTo>
                  <a:lnTo>
                    <a:pt x="0" y="9104"/>
                  </a:lnTo>
                  <a:cubicBezTo>
                    <a:pt x="0" y="11298"/>
                    <a:pt x="601" y="15027"/>
                    <a:pt x="2246" y="16124"/>
                  </a:cubicBezTo>
                  <a:cubicBezTo>
                    <a:pt x="6033" y="18537"/>
                    <a:pt x="8498" y="24074"/>
                    <a:pt x="8498" y="29448"/>
                  </a:cubicBezTo>
                  <a:cubicBezTo>
                    <a:pt x="8498" y="29777"/>
                    <a:pt x="8498" y="30106"/>
                    <a:pt x="8446" y="30436"/>
                  </a:cubicBezTo>
                  <a:cubicBezTo>
                    <a:pt x="9595" y="28189"/>
                    <a:pt x="10363" y="25447"/>
                    <a:pt x="10582" y="22157"/>
                  </a:cubicBezTo>
                  <a:cubicBezTo>
                    <a:pt x="9047" y="19195"/>
                    <a:pt x="6471" y="16672"/>
                    <a:pt x="4111" y="15137"/>
                  </a:cubicBezTo>
                  <a:cubicBezTo>
                    <a:pt x="2413" y="14040"/>
                    <a:pt x="1040" y="11298"/>
                    <a:pt x="1040" y="9104"/>
                  </a:cubicBezTo>
                  <a:lnTo>
                    <a:pt x="1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4"/>
            <p:cNvSpPr/>
            <p:nvPr/>
          </p:nvSpPr>
          <p:spPr>
            <a:xfrm>
              <a:off x="3114900" y="3933625"/>
              <a:ext cx="678750" cy="651325"/>
            </a:xfrm>
            <a:custGeom>
              <a:rect b="b" l="l" r="r" t="t"/>
              <a:pathLst>
                <a:path extrusionOk="0" h="26053" w="27150">
                  <a:moveTo>
                    <a:pt x="21007" y="11079"/>
                  </a:moveTo>
                  <a:lnTo>
                    <a:pt x="21007" y="11079"/>
                  </a:lnTo>
                  <a:cubicBezTo>
                    <a:pt x="20568" y="11956"/>
                    <a:pt x="20020" y="12781"/>
                    <a:pt x="19414" y="13549"/>
                  </a:cubicBezTo>
                  <a:cubicBezTo>
                    <a:pt x="19634" y="13549"/>
                    <a:pt x="19853" y="13601"/>
                    <a:pt x="20072" y="13601"/>
                  </a:cubicBezTo>
                  <a:cubicBezTo>
                    <a:pt x="20292" y="13601"/>
                    <a:pt x="20458" y="13549"/>
                    <a:pt x="20678" y="13549"/>
                  </a:cubicBezTo>
                  <a:cubicBezTo>
                    <a:pt x="20840" y="12781"/>
                    <a:pt x="20950" y="11956"/>
                    <a:pt x="21007" y="11079"/>
                  </a:cubicBezTo>
                  <a:close/>
                  <a:moveTo>
                    <a:pt x="23253" y="0"/>
                  </a:moveTo>
                  <a:cubicBezTo>
                    <a:pt x="23253" y="988"/>
                    <a:pt x="23200" y="1922"/>
                    <a:pt x="23143" y="2800"/>
                  </a:cubicBezTo>
                  <a:cubicBezTo>
                    <a:pt x="24078" y="4497"/>
                    <a:pt x="24626" y="6419"/>
                    <a:pt x="24626" y="8393"/>
                  </a:cubicBezTo>
                  <a:cubicBezTo>
                    <a:pt x="24569" y="9872"/>
                    <a:pt x="24407" y="11245"/>
                    <a:pt x="24131" y="12452"/>
                  </a:cubicBezTo>
                  <a:cubicBezTo>
                    <a:pt x="24736" y="12123"/>
                    <a:pt x="25284" y="11737"/>
                    <a:pt x="25886" y="11188"/>
                  </a:cubicBezTo>
                  <a:lnTo>
                    <a:pt x="25886" y="11188"/>
                  </a:lnTo>
                  <a:cubicBezTo>
                    <a:pt x="25447" y="18813"/>
                    <a:pt x="19142" y="24846"/>
                    <a:pt x="11407" y="24846"/>
                  </a:cubicBezTo>
                  <a:cubicBezTo>
                    <a:pt x="7625" y="24846"/>
                    <a:pt x="4168" y="23420"/>
                    <a:pt x="1593" y="21007"/>
                  </a:cubicBezTo>
                  <a:cubicBezTo>
                    <a:pt x="1044" y="21060"/>
                    <a:pt x="548" y="21117"/>
                    <a:pt x="0" y="21117"/>
                  </a:cubicBezTo>
                  <a:cubicBezTo>
                    <a:pt x="2632" y="23912"/>
                    <a:pt x="6252" y="25724"/>
                    <a:pt x="10258" y="25996"/>
                  </a:cubicBezTo>
                  <a:cubicBezTo>
                    <a:pt x="10639" y="26053"/>
                    <a:pt x="11026" y="26053"/>
                    <a:pt x="11407" y="26053"/>
                  </a:cubicBezTo>
                  <a:cubicBezTo>
                    <a:pt x="20072" y="26053"/>
                    <a:pt x="27149" y="19033"/>
                    <a:pt x="27149" y="10311"/>
                  </a:cubicBezTo>
                  <a:cubicBezTo>
                    <a:pt x="27149" y="6362"/>
                    <a:pt x="25666" y="2800"/>
                    <a:pt x="23253" y="0"/>
                  </a:cubicBezTo>
                  <a:close/>
                </a:path>
              </a:pathLst>
            </a:custGeom>
            <a:solidFill>
              <a:srgbClr val="AB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4"/>
            <p:cNvSpPr/>
            <p:nvPr/>
          </p:nvSpPr>
          <p:spPr>
            <a:xfrm>
              <a:off x="3154700" y="4213325"/>
              <a:ext cx="607350" cy="341475"/>
            </a:xfrm>
            <a:custGeom>
              <a:rect b="b" l="l" r="r" t="t"/>
              <a:pathLst>
                <a:path extrusionOk="0" h="13659" w="24294">
                  <a:moveTo>
                    <a:pt x="24294" y="0"/>
                  </a:moveTo>
                  <a:lnTo>
                    <a:pt x="24294" y="0"/>
                  </a:lnTo>
                  <a:cubicBezTo>
                    <a:pt x="23692" y="549"/>
                    <a:pt x="23144" y="935"/>
                    <a:pt x="22539" y="1264"/>
                  </a:cubicBezTo>
                  <a:cubicBezTo>
                    <a:pt x="20893" y="8393"/>
                    <a:pt x="15247" y="11407"/>
                    <a:pt x="9434" y="11407"/>
                  </a:cubicBezTo>
                  <a:cubicBezTo>
                    <a:pt x="8995" y="11407"/>
                    <a:pt x="8499" y="11355"/>
                    <a:pt x="8060" y="11355"/>
                  </a:cubicBezTo>
                  <a:lnTo>
                    <a:pt x="8008" y="11355"/>
                  </a:lnTo>
                  <a:cubicBezTo>
                    <a:pt x="13382" y="10916"/>
                    <a:pt x="17770" y="7788"/>
                    <a:pt x="19086" y="2361"/>
                  </a:cubicBezTo>
                  <a:cubicBezTo>
                    <a:pt x="18866" y="2361"/>
                    <a:pt x="18700" y="2413"/>
                    <a:pt x="18480" y="2413"/>
                  </a:cubicBezTo>
                  <a:cubicBezTo>
                    <a:pt x="18261" y="2413"/>
                    <a:pt x="18042" y="2361"/>
                    <a:pt x="17822" y="2361"/>
                  </a:cubicBezTo>
                  <a:cubicBezTo>
                    <a:pt x="14093" y="7187"/>
                    <a:pt x="7731" y="9104"/>
                    <a:pt x="1" y="9819"/>
                  </a:cubicBezTo>
                  <a:cubicBezTo>
                    <a:pt x="2576" y="12232"/>
                    <a:pt x="6033" y="13658"/>
                    <a:pt x="9815" y="13658"/>
                  </a:cubicBezTo>
                  <a:cubicBezTo>
                    <a:pt x="17550" y="13658"/>
                    <a:pt x="23855" y="7625"/>
                    <a:pt x="2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4"/>
            <p:cNvSpPr/>
            <p:nvPr/>
          </p:nvSpPr>
          <p:spPr>
            <a:xfrm>
              <a:off x="3631825" y="4003600"/>
              <a:ext cx="98750" cy="268750"/>
            </a:xfrm>
            <a:custGeom>
              <a:rect b="b" l="l" r="r" t="t"/>
              <a:pathLst>
                <a:path extrusionOk="0" h="10750" w="3950">
                  <a:moveTo>
                    <a:pt x="2466" y="1"/>
                  </a:moveTo>
                  <a:cubicBezTo>
                    <a:pt x="2247" y="3291"/>
                    <a:pt x="1479" y="6033"/>
                    <a:pt x="330" y="8280"/>
                  </a:cubicBezTo>
                  <a:cubicBezTo>
                    <a:pt x="273" y="9157"/>
                    <a:pt x="163" y="9982"/>
                    <a:pt x="1" y="10750"/>
                  </a:cubicBezTo>
                  <a:cubicBezTo>
                    <a:pt x="1098" y="10693"/>
                    <a:pt x="2247" y="10364"/>
                    <a:pt x="3454" y="9653"/>
                  </a:cubicBezTo>
                  <a:cubicBezTo>
                    <a:pt x="3730" y="8446"/>
                    <a:pt x="3892" y="7073"/>
                    <a:pt x="3949" y="5594"/>
                  </a:cubicBezTo>
                  <a:cubicBezTo>
                    <a:pt x="3949" y="3620"/>
                    <a:pt x="3401" y="1698"/>
                    <a:pt x="2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4"/>
            <p:cNvSpPr/>
            <p:nvPr/>
          </p:nvSpPr>
          <p:spPr>
            <a:xfrm>
              <a:off x="3354875" y="4244900"/>
              <a:ext cx="363300" cy="253625"/>
            </a:xfrm>
            <a:custGeom>
              <a:rect b="b" l="l" r="r" t="t"/>
              <a:pathLst>
                <a:path extrusionOk="0" h="10145" w="14532">
                  <a:moveTo>
                    <a:pt x="14532" y="1"/>
                  </a:moveTo>
                  <a:cubicBezTo>
                    <a:pt x="13325" y="712"/>
                    <a:pt x="12176" y="1041"/>
                    <a:pt x="11079" y="1098"/>
                  </a:cubicBezTo>
                  <a:cubicBezTo>
                    <a:pt x="9763" y="6525"/>
                    <a:pt x="5375" y="9653"/>
                    <a:pt x="1" y="10092"/>
                  </a:cubicBezTo>
                  <a:lnTo>
                    <a:pt x="53" y="10092"/>
                  </a:lnTo>
                  <a:cubicBezTo>
                    <a:pt x="492" y="10092"/>
                    <a:pt x="988" y="10144"/>
                    <a:pt x="1427" y="10144"/>
                  </a:cubicBezTo>
                  <a:cubicBezTo>
                    <a:pt x="7240" y="10144"/>
                    <a:pt x="12886" y="7130"/>
                    <a:pt x="1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4"/>
            <p:cNvSpPr/>
            <p:nvPr/>
          </p:nvSpPr>
          <p:spPr>
            <a:xfrm>
              <a:off x="3175225" y="4188650"/>
              <a:ext cx="56275" cy="57600"/>
            </a:xfrm>
            <a:custGeom>
              <a:rect b="b" l="l" r="r" t="t"/>
              <a:pathLst>
                <a:path extrusionOk="0" h="2304" w="2251">
                  <a:moveTo>
                    <a:pt x="1154" y="0"/>
                  </a:moveTo>
                  <a:cubicBezTo>
                    <a:pt x="496" y="0"/>
                    <a:pt x="0" y="496"/>
                    <a:pt x="0" y="1154"/>
                  </a:cubicBezTo>
                  <a:cubicBezTo>
                    <a:pt x="0" y="1755"/>
                    <a:pt x="496" y="2303"/>
                    <a:pt x="1154" y="2303"/>
                  </a:cubicBezTo>
                  <a:cubicBezTo>
                    <a:pt x="1755" y="2303"/>
                    <a:pt x="2251" y="1755"/>
                    <a:pt x="2251" y="1154"/>
                  </a:cubicBezTo>
                  <a:cubicBezTo>
                    <a:pt x="2251" y="496"/>
                    <a:pt x="17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4"/>
            <p:cNvSpPr/>
            <p:nvPr/>
          </p:nvSpPr>
          <p:spPr>
            <a:xfrm>
              <a:off x="3267125" y="4286050"/>
              <a:ext cx="34250" cy="31500"/>
            </a:xfrm>
            <a:custGeom>
              <a:rect b="b" l="l" r="r" t="t"/>
              <a:pathLst>
                <a:path extrusionOk="0" h="1260" w="1370">
                  <a:moveTo>
                    <a:pt x="659" y="0"/>
                  </a:moveTo>
                  <a:cubicBezTo>
                    <a:pt x="273" y="0"/>
                    <a:pt x="1" y="329"/>
                    <a:pt x="53" y="658"/>
                  </a:cubicBezTo>
                  <a:cubicBezTo>
                    <a:pt x="53" y="1040"/>
                    <a:pt x="330" y="1259"/>
                    <a:pt x="659" y="1259"/>
                  </a:cubicBezTo>
                  <a:lnTo>
                    <a:pt x="712" y="1259"/>
                  </a:lnTo>
                  <a:cubicBezTo>
                    <a:pt x="1098" y="1259"/>
                    <a:pt x="1370" y="930"/>
                    <a:pt x="1317" y="601"/>
                  </a:cubicBezTo>
                  <a:cubicBezTo>
                    <a:pt x="1317" y="219"/>
                    <a:pt x="1041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4"/>
            <p:cNvSpPr/>
            <p:nvPr/>
          </p:nvSpPr>
          <p:spPr>
            <a:xfrm>
              <a:off x="3454900" y="4269575"/>
              <a:ext cx="39850" cy="39750"/>
            </a:xfrm>
            <a:custGeom>
              <a:rect b="b" l="l" r="r" t="t"/>
              <a:pathLst>
                <a:path extrusionOk="0" h="1590" w="1594">
                  <a:moveTo>
                    <a:pt x="716" y="1"/>
                  </a:moveTo>
                  <a:cubicBezTo>
                    <a:pt x="277" y="54"/>
                    <a:pt x="1" y="440"/>
                    <a:pt x="1" y="821"/>
                  </a:cubicBezTo>
                  <a:cubicBezTo>
                    <a:pt x="58" y="1260"/>
                    <a:pt x="387" y="1589"/>
                    <a:pt x="769" y="1589"/>
                  </a:cubicBezTo>
                  <a:lnTo>
                    <a:pt x="826" y="1589"/>
                  </a:lnTo>
                  <a:cubicBezTo>
                    <a:pt x="1264" y="1537"/>
                    <a:pt x="1594" y="1150"/>
                    <a:pt x="1537" y="712"/>
                  </a:cubicBezTo>
                  <a:cubicBezTo>
                    <a:pt x="1537" y="330"/>
                    <a:pt x="1207" y="1"/>
                    <a:pt x="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4"/>
            <p:cNvSpPr/>
            <p:nvPr/>
          </p:nvSpPr>
          <p:spPr>
            <a:xfrm>
              <a:off x="2802300" y="1294400"/>
              <a:ext cx="1048925" cy="933650"/>
            </a:xfrm>
            <a:custGeom>
              <a:rect b="b" l="l" r="r" t="t"/>
              <a:pathLst>
                <a:path extrusionOk="0" h="37346" w="41957">
                  <a:moveTo>
                    <a:pt x="9709" y="0"/>
                  </a:moveTo>
                  <a:cubicBezTo>
                    <a:pt x="10968" y="6524"/>
                    <a:pt x="6033" y="9433"/>
                    <a:pt x="7568" y="20731"/>
                  </a:cubicBezTo>
                  <a:cubicBezTo>
                    <a:pt x="5594" y="15189"/>
                    <a:pt x="2580" y="13711"/>
                    <a:pt x="1264" y="10311"/>
                  </a:cubicBezTo>
                  <a:lnTo>
                    <a:pt x="1264" y="10311"/>
                  </a:lnTo>
                  <a:cubicBezTo>
                    <a:pt x="1922" y="15137"/>
                    <a:pt x="4225" y="19085"/>
                    <a:pt x="6967" y="22815"/>
                  </a:cubicBezTo>
                  <a:cubicBezTo>
                    <a:pt x="4826" y="23802"/>
                    <a:pt x="2690" y="26434"/>
                    <a:pt x="548" y="28957"/>
                  </a:cubicBezTo>
                  <a:cubicBezTo>
                    <a:pt x="329" y="29176"/>
                    <a:pt x="167" y="29396"/>
                    <a:pt x="0" y="29558"/>
                  </a:cubicBezTo>
                  <a:lnTo>
                    <a:pt x="219" y="32906"/>
                  </a:lnTo>
                  <a:cubicBezTo>
                    <a:pt x="386" y="32577"/>
                    <a:pt x="496" y="32248"/>
                    <a:pt x="658" y="31918"/>
                  </a:cubicBezTo>
                  <a:cubicBezTo>
                    <a:pt x="2523" y="27860"/>
                    <a:pt x="4826" y="25447"/>
                    <a:pt x="7296" y="23854"/>
                  </a:cubicBezTo>
                  <a:lnTo>
                    <a:pt x="7296" y="23854"/>
                  </a:lnTo>
                  <a:cubicBezTo>
                    <a:pt x="6691" y="27750"/>
                    <a:pt x="8775" y="33945"/>
                    <a:pt x="10968" y="36306"/>
                  </a:cubicBezTo>
                  <a:cubicBezTo>
                    <a:pt x="9271" y="32849"/>
                    <a:pt x="10310" y="30106"/>
                    <a:pt x="9271" y="24570"/>
                  </a:cubicBezTo>
                  <a:lnTo>
                    <a:pt x="9271" y="24570"/>
                  </a:lnTo>
                  <a:cubicBezTo>
                    <a:pt x="11903" y="30602"/>
                    <a:pt x="18594" y="35099"/>
                    <a:pt x="25504" y="37346"/>
                  </a:cubicBezTo>
                  <a:cubicBezTo>
                    <a:pt x="17769" y="31971"/>
                    <a:pt x="19085" y="27693"/>
                    <a:pt x="10091" y="23582"/>
                  </a:cubicBezTo>
                  <a:lnTo>
                    <a:pt x="10091" y="23582"/>
                  </a:lnTo>
                  <a:cubicBezTo>
                    <a:pt x="15947" y="25929"/>
                    <a:pt x="23037" y="26941"/>
                    <a:pt x="28622" y="26941"/>
                  </a:cubicBezTo>
                  <a:cubicBezTo>
                    <a:pt x="32298" y="26941"/>
                    <a:pt x="35321" y="26503"/>
                    <a:pt x="36911" y="25719"/>
                  </a:cubicBezTo>
                  <a:lnTo>
                    <a:pt x="36911" y="25719"/>
                  </a:lnTo>
                  <a:cubicBezTo>
                    <a:pt x="36463" y="25814"/>
                    <a:pt x="35991" y="25858"/>
                    <a:pt x="35496" y="25858"/>
                  </a:cubicBezTo>
                  <a:cubicBezTo>
                    <a:pt x="30792" y="25858"/>
                    <a:pt x="23988" y="21961"/>
                    <a:pt x="15430" y="21961"/>
                  </a:cubicBezTo>
                  <a:cubicBezTo>
                    <a:pt x="14530" y="21961"/>
                    <a:pt x="13610" y="22004"/>
                    <a:pt x="12671" y="22100"/>
                  </a:cubicBezTo>
                  <a:cubicBezTo>
                    <a:pt x="23582" y="20621"/>
                    <a:pt x="32743" y="15518"/>
                    <a:pt x="41956" y="10420"/>
                  </a:cubicBezTo>
                  <a:lnTo>
                    <a:pt x="41956" y="10420"/>
                  </a:lnTo>
                  <a:cubicBezTo>
                    <a:pt x="33673" y="14698"/>
                    <a:pt x="27860" y="11241"/>
                    <a:pt x="14426" y="18318"/>
                  </a:cubicBezTo>
                  <a:cubicBezTo>
                    <a:pt x="22542" y="13325"/>
                    <a:pt x="24898" y="6963"/>
                    <a:pt x="24736" y="0"/>
                  </a:cubicBezTo>
                  <a:lnTo>
                    <a:pt x="24736" y="0"/>
                  </a:lnTo>
                  <a:cubicBezTo>
                    <a:pt x="22487" y="8876"/>
                    <a:pt x="14275" y="8061"/>
                    <a:pt x="9119" y="20200"/>
                  </a:cubicBezTo>
                  <a:lnTo>
                    <a:pt x="9119" y="20200"/>
                  </a:lnTo>
                  <a:cubicBezTo>
                    <a:pt x="12504" y="12208"/>
                    <a:pt x="12610" y="5477"/>
                    <a:pt x="9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4"/>
            <p:cNvSpPr/>
            <p:nvPr/>
          </p:nvSpPr>
          <p:spPr>
            <a:xfrm>
              <a:off x="1536850" y="1605575"/>
              <a:ext cx="1269625" cy="1129775"/>
            </a:xfrm>
            <a:custGeom>
              <a:rect b="b" l="l" r="r" t="t"/>
              <a:pathLst>
                <a:path extrusionOk="0" h="45191" w="50785">
                  <a:moveTo>
                    <a:pt x="37623" y="0"/>
                  </a:moveTo>
                  <a:lnTo>
                    <a:pt x="37623" y="0"/>
                  </a:lnTo>
                  <a:cubicBezTo>
                    <a:pt x="34494" y="6691"/>
                    <a:pt x="35043" y="14645"/>
                    <a:pt x="39487" y="23911"/>
                  </a:cubicBezTo>
                  <a:cubicBezTo>
                    <a:pt x="32687" y="9762"/>
                    <a:pt x="23035" y="11245"/>
                    <a:pt x="19797" y="825"/>
                  </a:cubicBezTo>
                  <a:lnTo>
                    <a:pt x="19797" y="825"/>
                  </a:lnTo>
                  <a:cubicBezTo>
                    <a:pt x="19964" y="9104"/>
                    <a:pt x="23197" y="16510"/>
                    <a:pt x="33069" y="21994"/>
                  </a:cubicBezTo>
                  <a:cubicBezTo>
                    <a:pt x="16726" y="14316"/>
                    <a:pt x="9982" y="18756"/>
                    <a:pt x="1" y="14207"/>
                  </a:cubicBezTo>
                  <a:lnTo>
                    <a:pt x="1" y="14207"/>
                  </a:lnTo>
                  <a:cubicBezTo>
                    <a:pt x="11189" y="19691"/>
                    <a:pt x="22377" y="25228"/>
                    <a:pt x="35372" y="26382"/>
                  </a:cubicBezTo>
                  <a:cubicBezTo>
                    <a:pt x="34777" y="26349"/>
                    <a:pt x="34188" y="26333"/>
                    <a:pt x="33607" y="26333"/>
                  </a:cubicBezTo>
                  <a:cubicBezTo>
                    <a:pt x="22447" y="26333"/>
                    <a:pt x="13959" y="32129"/>
                    <a:pt x="8072" y="32129"/>
                  </a:cubicBezTo>
                  <a:cubicBezTo>
                    <a:pt x="7634" y="32129"/>
                    <a:pt x="7211" y="32097"/>
                    <a:pt x="6801" y="32028"/>
                  </a:cubicBezTo>
                  <a:lnTo>
                    <a:pt x="6801" y="32028"/>
                  </a:lnTo>
                  <a:cubicBezTo>
                    <a:pt x="8381" y="32703"/>
                    <a:pt x="11075" y="33061"/>
                    <a:pt x="14380" y="33061"/>
                  </a:cubicBezTo>
                  <a:cubicBezTo>
                    <a:pt x="21286" y="33061"/>
                    <a:pt x="30859" y="31495"/>
                    <a:pt x="38500" y="27970"/>
                  </a:cubicBezTo>
                  <a:lnTo>
                    <a:pt x="38500" y="27970"/>
                  </a:lnTo>
                  <a:cubicBezTo>
                    <a:pt x="28080" y="33344"/>
                    <a:pt x="29835" y="38390"/>
                    <a:pt x="21003" y="45190"/>
                  </a:cubicBezTo>
                  <a:cubicBezTo>
                    <a:pt x="29120" y="42119"/>
                    <a:pt x="36745" y="36363"/>
                    <a:pt x="39540" y="29124"/>
                  </a:cubicBezTo>
                  <a:lnTo>
                    <a:pt x="39540" y="29124"/>
                  </a:lnTo>
                  <a:cubicBezTo>
                    <a:pt x="38610" y="35705"/>
                    <a:pt x="40036" y="38938"/>
                    <a:pt x="38224" y="43106"/>
                  </a:cubicBezTo>
                  <a:cubicBezTo>
                    <a:pt x="40637" y="40202"/>
                    <a:pt x="42778" y="32743"/>
                    <a:pt x="41843" y="28189"/>
                  </a:cubicBezTo>
                  <a:lnTo>
                    <a:pt x="41843" y="28189"/>
                  </a:lnTo>
                  <a:cubicBezTo>
                    <a:pt x="44972" y="29944"/>
                    <a:pt x="47876" y="32743"/>
                    <a:pt x="50346" y="37732"/>
                  </a:cubicBezTo>
                  <a:cubicBezTo>
                    <a:pt x="50456" y="37951"/>
                    <a:pt x="50618" y="38228"/>
                    <a:pt x="50728" y="38500"/>
                  </a:cubicBezTo>
                  <a:lnTo>
                    <a:pt x="50785" y="34498"/>
                  </a:lnTo>
                  <a:lnTo>
                    <a:pt x="50456" y="34169"/>
                  </a:lnTo>
                  <a:cubicBezTo>
                    <a:pt x="47657" y="31151"/>
                    <a:pt x="44862" y="27970"/>
                    <a:pt x="42172" y="26873"/>
                  </a:cubicBezTo>
                  <a:cubicBezTo>
                    <a:pt x="45244" y="22323"/>
                    <a:pt x="47714" y="17497"/>
                    <a:pt x="48205" y="11737"/>
                  </a:cubicBezTo>
                  <a:lnTo>
                    <a:pt x="48205" y="11737"/>
                  </a:lnTo>
                  <a:cubicBezTo>
                    <a:pt x="46836" y="15852"/>
                    <a:pt x="43379" y="17769"/>
                    <a:pt x="41352" y="24407"/>
                  </a:cubicBezTo>
                  <a:cubicBezTo>
                    <a:pt x="42558" y="10969"/>
                    <a:pt x="36526" y="7845"/>
                    <a:pt x="37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4"/>
            <p:cNvSpPr/>
            <p:nvPr/>
          </p:nvSpPr>
          <p:spPr>
            <a:xfrm>
              <a:off x="1942700" y="2613350"/>
              <a:ext cx="863775" cy="630700"/>
            </a:xfrm>
            <a:custGeom>
              <a:rect b="b" l="l" r="r" t="t"/>
              <a:pathLst>
                <a:path extrusionOk="0" h="25228" w="34551">
                  <a:moveTo>
                    <a:pt x="16343" y="1"/>
                  </a:moveTo>
                  <a:lnTo>
                    <a:pt x="16343" y="1"/>
                  </a:lnTo>
                  <a:cubicBezTo>
                    <a:pt x="17602" y="2085"/>
                    <a:pt x="17164" y="4278"/>
                    <a:pt x="19357" y="7512"/>
                  </a:cubicBezTo>
                  <a:cubicBezTo>
                    <a:pt x="13983" y="2194"/>
                    <a:pt x="10420" y="3620"/>
                    <a:pt x="7402" y="330"/>
                  </a:cubicBezTo>
                  <a:lnTo>
                    <a:pt x="7402" y="330"/>
                  </a:lnTo>
                  <a:cubicBezTo>
                    <a:pt x="9210" y="4104"/>
                    <a:pt x="12818" y="6733"/>
                    <a:pt x="18393" y="8161"/>
                  </a:cubicBezTo>
                  <a:lnTo>
                    <a:pt x="18393" y="8161"/>
                  </a:lnTo>
                  <a:cubicBezTo>
                    <a:pt x="16708" y="7732"/>
                    <a:pt x="15244" y="7571"/>
                    <a:pt x="13937" y="7571"/>
                  </a:cubicBezTo>
                  <a:cubicBezTo>
                    <a:pt x="10021" y="7571"/>
                    <a:pt x="7508" y="9015"/>
                    <a:pt x="4642" y="9015"/>
                  </a:cubicBezTo>
                  <a:cubicBezTo>
                    <a:pt x="3622" y="9015"/>
                    <a:pt x="2557" y="8832"/>
                    <a:pt x="1369" y="8337"/>
                  </a:cubicBezTo>
                  <a:lnTo>
                    <a:pt x="1369" y="8337"/>
                  </a:lnTo>
                  <a:cubicBezTo>
                    <a:pt x="3709" y="10214"/>
                    <a:pt x="6348" y="11406"/>
                    <a:pt x="9521" y="11406"/>
                  </a:cubicBezTo>
                  <a:cubicBezTo>
                    <a:pt x="11257" y="11406"/>
                    <a:pt x="13152" y="11050"/>
                    <a:pt x="15246" y="10254"/>
                  </a:cubicBezTo>
                  <a:lnTo>
                    <a:pt x="15246" y="10254"/>
                  </a:lnTo>
                  <a:cubicBezTo>
                    <a:pt x="6086" y="14532"/>
                    <a:pt x="5594" y="19029"/>
                    <a:pt x="0" y="21718"/>
                  </a:cubicBezTo>
                  <a:cubicBezTo>
                    <a:pt x="6415" y="18866"/>
                    <a:pt x="12833" y="16014"/>
                    <a:pt x="18041" y="10802"/>
                  </a:cubicBezTo>
                  <a:lnTo>
                    <a:pt x="18041" y="10802"/>
                  </a:lnTo>
                  <a:cubicBezTo>
                    <a:pt x="13105" y="16124"/>
                    <a:pt x="12886" y="22868"/>
                    <a:pt x="10144" y="25228"/>
                  </a:cubicBezTo>
                  <a:cubicBezTo>
                    <a:pt x="12833" y="23855"/>
                    <a:pt x="18041" y="16782"/>
                    <a:pt x="19853" y="10034"/>
                  </a:cubicBezTo>
                  <a:lnTo>
                    <a:pt x="19853" y="10034"/>
                  </a:lnTo>
                  <a:cubicBezTo>
                    <a:pt x="18427" y="16453"/>
                    <a:pt x="21222" y="17550"/>
                    <a:pt x="21003" y="23802"/>
                  </a:cubicBezTo>
                  <a:cubicBezTo>
                    <a:pt x="22538" y="19195"/>
                    <a:pt x="22867" y="13821"/>
                    <a:pt x="20731" y="9982"/>
                  </a:cubicBezTo>
                  <a:lnTo>
                    <a:pt x="20731" y="9982"/>
                  </a:lnTo>
                  <a:cubicBezTo>
                    <a:pt x="23253" y="12777"/>
                    <a:pt x="25118" y="13325"/>
                    <a:pt x="26267" y="15628"/>
                  </a:cubicBezTo>
                  <a:cubicBezTo>
                    <a:pt x="25886" y="13544"/>
                    <a:pt x="23416" y="9925"/>
                    <a:pt x="21169" y="8666"/>
                  </a:cubicBezTo>
                  <a:cubicBezTo>
                    <a:pt x="22409" y="7557"/>
                    <a:pt x="27441" y="6699"/>
                    <a:pt x="31207" y="6699"/>
                  </a:cubicBezTo>
                  <a:cubicBezTo>
                    <a:pt x="32105" y="6699"/>
                    <a:pt x="32931" y="6748"/>
                    <a:pt x="33616" y="6854"/>
                  </a:cubicBezTo>
                  <a:cubicBezTo>
                    <a:pt x="33945" y="6911"/>
                    <a:pt x="34274" y="6963"/>
                    <a:pt x="34551" y="7020"/>
                  </a:cubicBezTo>
                  <a:lnTo>
                    <a:pt x="34384" y="5485"/>
                  </a:lnTo>
                  <a:cubicBezTo>
                    <a:pt x="34222" y="5485"/>
                    <a:pt x="33945" y="5428"/>
                    <a:pt x="33673" y="5428"/>
                  </a:cubicBezTo>
                  <a:cubicBezTo>
                    <a:pt x="33619" y="5427"/>
                    <a:pt x="33563" y="5426"/>
                    <a:pt x="33506" y="5426"/>
                  </a:cubicBezTo>
                  <a:cubicBezTo>
                    <a:pt x="30156" y="5426"/>
                    <a:pt x="22025" y="6930"/>
                    <a:pt x="20731" y="8060"/>
                  </a:cubicBezTo>
                  <a:cubicBezTo>
                    <a:pt x="19853" y="5099"/>
                    <a:pt x="18647" y="2304"/>
                    <a:pt x="16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4"/>
            <p:cNvSpPr/>
            <p:nvPr/>
          </p:nvSpPr>
          <p:spPr>
            <a:xfrm>
              <a:off x="2802300" y="2838200"/>
              <a:ext cx="710225" cy="614250"/>
            </a:xfrm>
            <a:custGeom>
              <a:rect b="b" l="l" r="r" t="t"/>
              <a:pathLst>
                <a:path extrusionOk="0" h="24570" w="28409">
                  <a:moveTo>
                    <a:pt x="13110" y="1"/>
                  </a:moveTo>
                  <a:lnTo>
                    <a:pt x="13110" y="1"/>
                  </a:lnTo>
                  <a:cubicBezTo>
                    <a:pt x="10806" y="2194"/>
                    <a:pt x="9600" y="4879"/>
                    <a:pt x="8665" y="7679"/>
                  </a:cubicBezTo>
                  <a:cubicBezTo>
                    <a:pt x="7897" y="7020"/>
                    <a:pt x="4554" y="6086"/>
                    <a:pt x="1316" y="5485"/>
                  </a:cubicBezTo>
                  <a:cubicBezTo>
                    <a:pt x="935" y="5428"/>
                    <a:pt x="496" y="5375"/>
                    <a:pt x="57" y="5266"/>
                  </a:cubicBezTo>
                  <a:cubicBezTo>
                    <a:pt x="57" y="5595"/>
                    <a:pt x="57" y="5924"/>
                    <a:pt x="0" y="6196"/>
                  </a:cubicBezTo>
                  <a:lnTo>
                    <a:pt x="1316" y="6362"/>
                  </a:lnTo>
                  <a:cubicBezTo>
                    <a:pt x="4335" y="6691"/>
                    <a:pt x="7296" y="7459"/>
                    <a:pt x="8226" y="8280"/>
                  </a:cubicBezTo>
                  <a:cubicBezTo>
                    <a:pt x="5980" y="9434"/>
                    <a:pt x="3510" y="12886"/>
                    <a:pt x="3071" y="14918"/>
                  </a:cubicBezTo>
                  <a:cubicBezTo>
                    <a:pt x="4278" y="12724"/>
                    <a:pt x="6090" y="12228"/>
                    <a:pt x="8612" y="9596"/>
                  </a:cubicBezTo>
                  <a:lnTo>
                    <a:pt x="8612" y="9596"/>
                  </a:lnTo>
                  <a:cubicBezTo>
                    <a:pt x="6471" y="13272"/>
                    <a:pt x="6638" y="18428"/>
                    <a:pt x="8064" y="22925"/>
                  </a:cubicBezTo>
                  <a:cubicBezTo>
                    <a:pt x="7954" y="16835"/>
                    <a:pt x="10696" y="15905"/>
                    <a:pt x="9433" y="9653"/>
                  </a:cubicBezTo>
                  <a:lnTo>
                    <a:pt x="9433" y="9653"/>
                  </a:lnTo>
                  <a:cubicBezTo>
                    <a:pt x="11078" y="16234"/>
                    <a:pt x="15904" y="23197"/>
                    <a:pt x="18484" y="24570"/>
                  </a:cubicBezTo>
                  <a:cubicBezTo>
                    <a:pt x="15904" y="22267"/>
                    <a:pt x="15852" y="15628"/>
                    <a:pt x="11135" y="10364"/>
                  </a:cubicBezTo>
                  <a:lnTo>
                    <a:pt x="11135" y="10364"/>
                  </a:lnTo>
                  <a:cubicBezTo>
                    <a:pt x="16071" y="15576"/>
                    <a:pt x="22213" y="18480"/>
                    <a:pt x="28408" y="21389"/>
                  </a:cubicBezTo>
                  <a:cubicBezTo>
                    <a:pt x="23091" y="18700"/>
                    <a:pt x="22652" y="14312"/>
                    <a:pt x="13930" y="9982"/>
                  </a:cubicBezTo>
                  <a:lnTo>
                    <a:pt x="13930" y="9982"/>
                  </a:lnTo>
                  <a:cubicBezTo>
                    <a:pt x="16030" y="10838"/>
                    <a:pt x="17932" y="11216"/>
                    <a:pt x="19677" y="11216"/>
                  </a:cubicBezTo>
                  <a:cubicBezTo>
                    <a:pt x="22627" y="11216"/>
                    <a:pt x="25127" y="10134"/>
                    <a:pt x="27368" y="8446"/>
                  </a:cubicBezTo>
                  <a:lnTo>
                    <a:pt x="27368" y="8446"/>
                  </a:lnTo>
                  <a:cubicBezTo>
                    <a:pt x="26282" y="8865"/>
                    <a:pt x="25307" y="9025"/>
                    <a:pt x="24379" y="9025"/>
                  </a:cubicBezTo>
                  <a:cubicBezTo>
                    <a:pt x="21406" y="9025"/>
                    <a:pt x="18914" y="7386"/>
                    <a:pt x="14768" y="7386"/>
                  </a:cubicBezTo>
                  <a:cubicBezTo>
                    <a:pt x="13609" y="7386"/>
                    <a:pt x="12322" y="7514"/>
                    <a:pt x="10859" y="7841"/>
                  </a:cubicBezTo>
                  <a:cubicBezTo>
                    <a:pt x="16343" y="6582"/>
                    <a:pt x="19910" y="4169"/>
                    <a:pt x="21718" y="549"/>
                  </a:cubicBezTo>
                  <a:lnTo>
                    <a:pt x="21718" y="549"/>
                  </a:lnTo>
                  <a:cubicBezTo>
                    <a:pt x="18703" y="3673"/>
                    <a:pt x="15356" y="2194"/>
                    <a:pt x="10038" y="7240"/>
                  </a:cubicBezTo>
                  <a:cubicBezTo>
                    <a:pt x="12175" y="4112"/>
                    <a:pt x="11793" y="1975"/>
                    <a:pt x="13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4"/>
            <p:cNvSpPr/>
            <p:nvPr/>
          </p:nvSpPr>
          <p:spPr>
            <a:xfrm>
              <a:off x="2777600" y="2015575"/>
              <a:ext cx="1236725" cy="1099600"/>
            </a:xfrm>
            <a:custGeom>
              <a:rect b="b" l="l" r="r" t="t"/>
              <a:pathLst>
                <a:path extrusionOk="0" h="43984" w="49469">
                  <a:moveTo>
                    <a:pt x="21938" y="0"/>
                  </a:moveTo>
                  <a:cubicBezTo>
                    <a:pt x="17879" y="3892"/>
                    <a:pt x="15686" y="8718"/>
                    <a:pt x="14098" y="13821"/>
                  </a:cubicBezTo>
                  <a:cubicBezTo>
                    <a:pt x="11575" y="12447"/>
                    <a:pt x="5375" y="12009"/>
                    <a:pt x="1207" y="11680"/>
                  </a:cubicBezTo>
                  <a:cubicBezTo>
                    <a:pt x="1155" y="11680"/>
                    <a:pt x="1045" y="11627"/>
                    <a:pt x="988" y="11627"/>
                  </a:cubicBezTo>
                  <a:lnTo>
                    <a:pt x="1" y="14369"/>
                  </a:lnTo>
                  <a:cubicBezTo>
                    <a:pt x="497" y="14259"/>
                    <a:pt x="988" y="14150"/>
                    <a:pt x="1427" y="14093"/>
                  </a:cubicBezTo>
                  <a:cubicBezTo>
                    <a:pt x="3269" y="13732"/>
                    <a:pt x="4936" y="13569"/>
                    <a:pt x="6460" y="13569"/>
                  </a:cubicBezTo>
                  <a:cubicBezTo>
                    <a:pt x="9108" y="13569"/>
                    <a:pt x="11323" y="14061"/>
                    <a:pt x="13273" y="14860"/>
                  </a:cubicBezTo>
                  <a:cubicBezTo>
                    <a:pt x="9271" y="16944"/>
                    <a:pt x="4884" y="23144"/>
                    <a:pt x="4116" y="26763"/>
                  </a:cubicBezTo>
                  <a:cubicBezTo>
                    <a:pt x="6200" y="22815"/>
                    <a:pt x="9491" y="21937"/>
                    <a:pt x="13988" y="17221"/>
                  </a:cubicBezTo>
                  <a:lnTo>
                    <a:pt x="13988" y="17221"/>
                  </a:lnTo>
                  <a:cubicBezTo>
                    <a:pt x="10149" y="23745"/>
                    <a:pt x="10421" y="33068"/>
                    <a:pt x="13001" y="41132"/>
                  </a:cubicBezTo>
                  <a:cubicBezTo>
                    <a:pt x="12834" y="30273"/>
                    <a:pt x="17717" y="28518"/>
                    <a:pt x="15466" y="17273"/>
                  </a:cubicBezTo>
                  <a:lnTo>
                    <a:pt x="15466" y="17273"/>
                  </a:lnTo>
                  <a:cubicBezTo>
                    <a:pt x="18375" y="29119"/>
                    <a:pt x="27150" y="41514"/>
                    <a:pt x="31700" y="43984"/>
                  </a:cubicBezTo>
                  <a:cubicBezTo>
                    <a:pt x="27150" y="39868"/>
                    <a:pt x="26983" y="28132"/>
                    <a:pt x="18595" y="18699"/>
                  </a:cubicBezTo>
                  <a:lnTo>
                    <a:pt x="18595" y="18699"/>
                  </a:lnTo>
                  <a:cubicBezTo>
                    <a:pt x="27422" y="27970"/>
                    <a:pt x="38447" y="33125"/>
                    <a:pt x="49469" y="38280"/>
                  </a:cubicBezTo>
                  <a:cubicBezTo>
                    <a:pt x="39873" y="33397"/>
                    <a:pt x="39158" y="25609"/>
                    <a:pt x="23364" y="17822"/>
                  </a:cubicBezTo>
                  <a:lnTo>
                    <a:pt x="23364" y="17822"/>
                  </a:lnTo>
                  <a:cubicBezTo>
                    <a:pt x="27172" y="19378"/>
                    <a:pt x="30622" y="20071"/>
                    <a:pt x="33784" y="20071"/>
                  </a:cubicBezTo>
                  <a:cubicBezTo>
                    <a:pt x="39090" y="20071"/>
                    <a:pt x="43585" y="18120"/>
                    <a:pt x="47604" y="15027"/>
                  </a:cubicBezTo>
                  <a:lnTo>
                    <a:pt x="47604" y="15027"/>
                  </a:lnTo>
                  <a:cubicBezTo>
                    <a:pt x="45621" y="15816"/>
                    <a:pt x="43843" y="16115"/>
                    <a:pt x="42149" y="16115"/>
                  </a:cubicBezTo>
                  <a:cubicBezTo>
                    <a:pt x="36886" y="16115"/>
                    <a:pt x="32430" y="13233"/>
                    <a:pt x="25121" y="13233"/>
                  </a:cubicBezTo>
                  <a:cubicBezTo>
                    <a:pt x="23040" y="13233"/>
                    <a:pt x="20727" y="13467"/>
                    <a:pt x="18099" y="14067"/>
                  </a:cubicBezTo>
                  <a:lnTo>
                    <a:pt x="18099" y="14067"/>
                  </a:lnTo>
                  <a:cubicBezTo>
                    <a:pt x="27855" y="11813"/>
                    <a:pt x="34182" y="7378"/>
                    <a:pt x="37403" y="930"/>
                  </a:cubicBezTo>
                  <a:lnTo>
                    <a:pt x="37403" y="930"/>
                  </a:lnTo>
                  <a:cubicBezTo>
                    <a:pt x="32086" y="6524"/>
                    <a:pt x="25996" y="3892"/>
                    <a:pt x="16454" y="12996"/>
                  </a:cubicBezTo>
                  <a:cubicBezTo>
                    <a:pt x="20293" y="7349"/>
                    <a:pt x="19634" y="3510"/>
                    <a:pt x="21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4"/>
            <p:cNvSpPr/>
            <p:nvPr/>
          </p:nvSpPr>
          <p:spPr>
            <a:xfrm>
              <a:off x="2683075" y="1660400"/>
              <a:ext cx="160375" cy="2214350"/>
            </a:xfrm>
            <a:custGeom>
              <a:rect b="b" l="l" r="r" t="t"/>
              <a:pathLst>
                <a:path extrusionOk="0" h="88574" w="6415">
                  <a:moveTo>
                    <a:pt x="930" y="1"/>
                  </a:moveTo>
                  <a:cubicBezTo>
                    <a:pt x="930" y="111"/>
                    <a:pt x="1040" y="497"/>
                    <a:pt x="1207" y="1098"/>
                  </a:cubicBezTo>
                  <a:cubicBezTo>
                    <a:pt x="1865" y="3897"/>
                    <a:pt x="2027" y="11685"/>
                    <a:pt x="3071" y="21389"/>
                  </a:cubicBezTo>
                  <a:cubicBezTo>
                    <a:pt x="3181" y="22267"/>
                    <a:pt x="3233" y="23201"/>
                    <a:pt x="3343" y="24132"/>
                  </a:cubicBezTo>
                  <a:cubicBezTo>
                    <a:pt x="3672" y="27861"/>
                    <a:pt x="3291" y="30989"/>
                    <a:pt x="3291" y="35047"/>
                  </a:cubicBezTo>
                  <a:cubicBezTo>
                    <a:pt x="3291" y="37513"/>
                    <a:pt x="3233" y="39983"/>
                    <a:pt x="3181" y="42449"/>
                  </a:cubicBezTo>
                  <a:cubicBezTo>
                    <a:pt x="3124" y="43164"/>
                    <a:pt x="3124" y="43875"/>
                    <a:pt x="3071" y="44590"/>
                  </a:cubicBezTo>
                  <a:cubicBezTo>
                    <a:pt x="2961" y="48043"/>
                    <a:pt x="3071" y="52211"/>
                    <a:pt x="2904" y="55392"/>
                  </a:cubicBezTo>
                  <a:cubicBezTo>
                    <a:pt x="2904" y="55721"/>
                    <a:pt x="2852" y="56050"/>
                    <a:pt x="2852" y="56379"/>
                  </a:cubicBezTo>
                  <a:cubicBezTo>
                    <a:pt x="2742" y="57971"/>
                    <a:pt x="2575" y="59669"/>
                    <a:pt x="2523" y="61152"/>
                  </a:cubicBezTo>
                  <a:lnTo>
                    <a:pt x="2523" y="61701"/>
                  </a:lnTo>
                  <a:cubicBezTo>
                    <a:pt x="2246" y="67295"/>
                    <a:pt x="548" y="80180"/>
                    <a:pt x="0" y="87806"/>
                  </a:cubicBezTo>
                  <a:lnTo>
                    <a:pt x="4387" y="88573"/>
                  </a:lnTo>
                  <a:cubicBezTo>
                    <a:pt x="4769" y="80948"/>
                    <a:pt x="5537" y="66908"/>
                    <a:pt x="5647" y="61701"/>
                  </a:cubicBezTo>
                  <a:cubicBezTo>
                    <a:pt x="5647" y="61534"/>
                    <a:pt x="5704" y="61372"/>
                    <a:pt x="5704" y="61205"/>
                  </a:cubicBezTo>
                  <a:cubicBezTo>
                    <a:pt x="5813" y="56269"/>
                    <a:pt x="5976" y="51114"/>
                    <a:pt x="6195" y="47604"/>
                  </a:cubicBezTo>
                  <a:cubicBezTo>
                    <a:pt x="6305" y="45959"/>
                    <a:pt x="6362" y="43712"/>
                    <a:pt x="6414" y="41023"/>
                  </a:cubicBezTo>
                  <a:lnTo>
                    <a:pt x="6414" y="39764"/>
                  </a:lnTo>
                  <a:cubicBezTo>
                    <a:pt x="6414" y="36197"/>
                    <a:pt x="6305" y="31976"/>
                    <a:pt x="6033" y="27589"/>
                  </a:cubicBezTo>
                  <a:cubicBezTo>
                    <a:pt x="5976" y="26931"/>
                    <a:pt x="5923" y="26216"/>
                    <a:pt x="5866" y="25505"/>
                  </a:cubicBezTo>
                  <a:cubicBezTo>
                    <a:pt x="5265" y="16620"/>
                    <a:pt x="3949" y="7297"/>
                    <a:pt x="1588" y="1045"/>
                  </a:cubicBezTo>
                  <a:cubicBezTo>
                    <a:pt x="1588" y="988"/>
                    <a:pt x="1588" y="935"/>
                    <a:pt x="1536" y="878"/>
                  </a:cubicBezTo>
                  <a:cubicBezTo>
                    <a:pt x="1369" y="497"/>
                    <a:pt x="1097" y="440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4"/>
            <p:cNvSpPr/>
            <p:nvPr/>
          </p:nvSpPr>
          <p:spPr>
            <a:xfrm>
              <a:off x="2007075" y="1017450"/>
              <a:ext cx="1035225" cy="1029625"/>
            </a:xfrm>
            <a:custGeom>
              <a:rect b="b" l="l" r="r" t="t"/>
              <a:pathLst>
                <a:path extrusionOk="0" h="41185" w="41409">
                  <a:moveTo>
                    <a:pt x="24021" y="0"/>
                  </a:moveTo>
                  <a:lnTo>
                    <a:pt x="24021" y="0"/>
                  </a:lnTo>
                  <a:cubicBezTo>
                    <a:pt x="20512" y="6524"/>
                    <a:pt x="19691" y="13711"/>
                    <a:pt x="25009" y="22376"/>
                  </a:cubicBezTo>
                  <a:cubicBezTo>
                    <a:pt x="15633" y="9157"/>
                    <a:pt x="8446" y="9652"/>
                    <a:pt x="2633" y="1645"/>
                  </a:cubicBezTo>
                  <a:lnTo>
                    <a:pt x="2633" y="1645"/>
                  </a:lnTo>
                  <a:cubicBezTo>
                    <a:pt x="8942" y="10912"/>
                    <a:pt x="15247" y="20235"/>
                    <a:pt x="24956" y="26925"/>
                  </a:cubicBezTo>
                  <a:cubicBezTo>
                    <a:pt x="15137" y="20621"/>
                    <a:pt x="4445" y="22156"/>
                    <a:pt x="1" y="18537"/>
                  </a:cubicBezTo>
                  <a:lnTo>
                    <a:pt x="1" y="18537"/>
                  </a:lnTo>
                  <a:cubicBezTo>
                    <a:pt x="2909" y="22376"/>
                    <a:pt x="15466" y="28518"/>
                    <a:pt x="26601" y="29505"/>
                  </a:cubicBezTo>
                  <a:cubicBezTo>
                    <a:pt x="26134" y="29485"/>
                    <a:pt x="25686" y="29475"/>
                    <a:pt x="25256" y="29475"/>
                  </a:cubicBezTo>
                  <a:cubicBezTo>
                    <a:pt x="22153" y="29475"/>
                    <a:pt x="19973" y="29980"/>
                    <a:pt x="18046" y="30655"/>
                  </a:cubicBezTo>
                  <a:lnTo>
                    <a:pt x="17550" y="30821"/>
                  </a:lnTo>
                  <a:cubicBezTo>
                    <a:pt x="13988" y="32247"/>
                    <a:pt x="11298" y="34331"/>
                    <a:pt x="5265" y="35152"/>
                  </a:cubicBezTo>
                  <a:cubicBezTo>
                    <a:pt x="7146" y="35441"/>
                    <a:pt x="9081" y="35593"/>
                    <a:pt x="11012" y="35593"/>
                  </a:cubicBezTo>
                  <a:cubicBezTo>
                    <a:pt x="13473" y="35593"/>
                    <a:pt x="15930" y="35346"/>
                    <a:pt x="18265" y="34823"/>
                  </a:cubicBezTo>
                  <a:cubicBezTo>
                    <a:pt x="18976" y="34660"/>
                    <a:pt x="19634" y="34494"/>
                    <a:pt x="20349" y="34274"/>
                  </a:cubicBezTo>
                  <a:cubicBezTo>
                    <a:pt x="22762" y="33507"/>
                    <a:pt x="25009" y="32357"/>
                    <a:pt x="26873" y="30874"/>
                  </a:cubicBezTo>
                  <a:lnTo>
                    <a:pt x="26873" y="30874"/>
                  </a:lnTo>
                  <a:cubicBezTo>
                    <a:pt x="24956" y="33344"/>
                    <a:pt x="23969" y="35371"/>
                    <a:pt x="22982" y="37126"/>
                  </a:cubicBezTo>
                  <a:cubicBezTo>
                    <a:pt x="22267" y="38333"/>
                    <a:pt x="21608" y="39377"/>
                    <a:pt x="20678" y="40307"/>
                  </a:cubicBezTo>
                  <a:cubicBezTo>
                    <a:pt x="20349" y="40636"/>
                    <a:pt x="20020" y="40912"/>
                    <a:pt x="19581" y="41184"/>
                  </a:cubicBezTo>
                  <a:cubicBezTo>
                    <a:pt x="19963" y="41075"/>
                    <a:pt x="20402" y="40855"/>
                    <a:pt x="20841" y="40583"/>
                  </a:cubicBezTo>
                  <a:cubicBezTo>
                    <a:pt x="21775" y="39978"/>
                    <a:pt x="22872" y="39158"/>
                    <a:pt x="23912" y="38170"/>
                  </a:cubicBezTo>
                  <a:cubicBezTo>
                    <a:pt x="26272" y="35977"/>
                    <a:pt x="28519" y="33015"/>
                    <a:pt x="29396" y="30602"/>
                  </a:cubicBezTo>
                  <a:cubicBezTo>
                    <a:pt x="29396" y="30545"/>
                    <a:pt x="29453" y="30492"/>
                    <a:pt x="29453" y="30435"/>
                  </a:cubicBezTo>
                  <a:cubicBezTo>
                    <a:pt x="29563" y="30383"/>
                    <a:pt x="29615" y="30326"/>
                    <a:pt x="29725" y="30273"/>
                  </a:cubicBezTo>
                  <a:cubicBezTo>
                    <a:pt x="34003" y="28079"/>
                    <a:pt x="38447" y="25337"/>
                    <a:pt x="41409" y="21169"/>
                  </a:cubicBezTo>
                  <a:lnTo>
                    <a:pt x="41409" y="21169"/>
                  </a:lnTo>
                  <a:cubicBezTo>
                    <a:pt x="38500" y="23745"/>
                    <a:pt x="34937" y="23692"/>
                    <a:pt x="30383" y="27970"/>
                  </a:cubicBezTo>
                  <a:cubicBezTo>
                    <a:pt x="37293" y="18041"/>
                    <a:pt x="33950" y="12886"/>
                    <a:pt x="38337" y="7239"/>
                  </a:cubicBezTo>
                  <a:lnTo>
                    <a:pt x="38337" y="7239"/>
                  </a:lnTo>
                  <a:cubicBezTo>
                    <a:pt x="32926" y="11064"/>
                    <a:pt x="29806" y="17501"/>
                    <a:pt x="29132" y="26660"/>
                  </a:cubicBezTo>
                  <a:lnTo>
                    <a:pt x="29132" y="26660"/>
                  </a:lnTo>
                  <a:cubicBezTo>
                    <a:pt x="30123" y="12708"/>
                    <a:pt x="21890" y="9519"/>
                    <a:pt x="24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4"/>
            <p:cNvSpPr/>
            <p:nvPr/>
          </p:nvSpPr>
          <p:spPr>
            <a:xfrm>
              <a:off x="2203200" y="3564875"/>
              <a:ext cx="1072175" cy="1026875"/>
            </a:xfrm>
            <a:custGeom>
              <a:rect b="b" l="l" r="r" t="t"/>
              <a:pathLst>
                <a:path extrusionOk="0" h="41075" w="42887">
                  <a:moveTo>
                    <a:pt x="0" y="0"/>
                  </a:moveTo>
                  <a:lnTo>
                    <a:pt x="163" y="820"/>
                  </a:lnTo>
                  <a:cubicBezTo>
                    <a:pt x="601" y="2904"/>
                    <a:pt x="987" y="4936"/>
                    <a:pt x="1369" y="7020"/>
                  </a:cubicBezTo>
                  <a:cubicBezTo>
                    <a:pt x="3453" y="17550"/>
                    <a:pt x="5484" y="28079"/>
                    <a:pt x="7568" y="38552"/>
                  </a:cubicBezTo>
                  <a:cubicBezTo>
                    <a:pt x="7840" y="40035"/>
                    <a:pt x="9104" y="41075"/>
                    <a:pt x="10583" y="41075"/>
                  </a:cubicBezTo>
                  <a:lnTo>
                    <a:pt x="32300" y="41075"/>
                  </a:lnTo>
                  <a:cubicBezTo>
                    <a:pt x="33783" y="41075"/>
                    <a:pt x="35042" y="40035"/>
                    <a:pt x="35371" y="38552"/>
                  </a:cubicBezTo>
                  <a:cubicBezTo>
                    <a:pt x="37403" y="28079"/>
                    <a:pt x="39430" y="17550"/>
                    <a:pt x="41514" y="7020"/>
                  </a:cubicBezTo>
                  <a:cubicBezTo>
                    <a:pt x="41900" y="4936"/>
                    <a:pt x="42338" y="2904"/>
                    <a:pt x="42720" y="820"/>
                  </a:cubicBezTo>
                  <a:lnTo>
                    <a:pt x="42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4"/>
            <p:cNvSpPr/>
            <p:nvPr/>
          </p:nvSpPr>
          <p:spPr>
            <a:xfrm>
              <a:off x="2162050" y="3530525"/>
              <a:ext cx="1154475" cy="155025"/>
            </a:xfrm>
            <a:custGeom>
              <a:rect b="b" l="l" r="r" t="t"/>
              <a:pathLst>
                <a:path extrusionOk="0" h="6201" w="46179">
                  <a:moveTo>
                    <a:pt x="1" y="1"/>
                  </a:moveTo>
                  <a:lnTo>
                    <a:pt x="1" y="6200"/>
                  </a:lnTo>
                  <a:lnTo>
                    <a:pt x="46178" y="6200"/>
                  </a:lnTo>
                  <a:lnTo>
                    <a:pt x="46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4"/>
            <p:cNvSpPr/>
            <p:nvPr/>
          </p:nvSpPr>
          <p:spPr>
            <a:xfrm>
              <a:off x="1433975" y="3950075"/>
              <a:ext cx="123425" cy="623900"/>
            </a:xfrm>
            <a:custGeom>
              <a:rect b="b" l="l" r="r" t="t"/>
              <a:pathLst>
                <a:path extrusionOk="0" h="24956" w="4937">
                  <a:moveTo>
                    <a:pt x="330" y="1"/>
                  </a:moveTo>
                  <a:cubicBezTo>
                    <a:pt x="167" y="1"/>
                    <a:pt x="1" y="167"/>
                    <a:pt x="1" y="330"/>
                  </a:cubicBezTo>
                  <a:cubicBezTo>
                    <a:pt x="1" y="496"/>
                    <a:pt x="167" y="659"/>
                    <a:pt x="330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549" y="23640"/>
                    <a:pt x="716" y="23969"/>
                  </a:cubicBezTo>
                  <a:cubicBezTo>
                    <a:pt x="1097" y="24517"/>
                    <a:pt x="1756" y="24956"/>
                    <a:pt x="2471" y="24956"/>
                  </a:cubicBezTo>
                  <a:cubicBezTo>
                    <a:pt x="3620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607" y="659"/>
                  </a:lnTo>
                  <a:cubicBezTo>
                    <a:pt x="4774" y="659"/>
                    <a:pt x="4936" y="496"/>
                    <a:pt x="4936" y="330"/>
                  </a:cubicBezTo>
                  <a:cubicBezTo>
                    <a:pt x="4936" y="167"/>
                    <a:pt x="4774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4"/>
            <p:cNvSpPr/>
            <p:nvPr/>
          </p:nvSpPr>
          <p:spPr>
            <a:xfrm>
              <a:off x="1458650" y="4187325"/>
              <a:ext cx="75500" cy="372950"/>
            </a:xfrm>
            <a:custGeom>
              <a:rect b="b" l="l" r="r" t="t"/>
              <a:pathLst>
                <a:path extrusionOk="0" h="14918" w="302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04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4"/>
            <p:cNvSpPr/>
            <p:nvPr/>
          </p:nvSpPr>
          <p:spPr>
            <a:xfrm>
              <a:off x="1549150" y="3950075"/>
              <a:ext cx="8250" cy="11000"/>
            </a:xfrm>
            <a:custGeom>
              <a:rect b="b" l="l" r="r" t="t"/>
              <a:pathLst>
                <a:path extrusionOk="0" h="440" w="330">
                  <a:moveTo>
                    <a:pt x="329" y="330"/>
                  </a:moveTo>
                  <a:lnTo>
                    <a:pt x="329" y="330"/>
                  </a:lnTo>
                  <a:lnTo>
                    <a:pt x="329" y="439"/>
                  </a:lnTo>
                  <a:lnTo>
                    <a:pt x="329" y="387"/>
                  </a:lnTo>
                  <a:lnTo>
                    <a:pt x="329" y="330"/>
                  </a:lnTo>
                  <a:close/>
                  <a:moveTo>
                    <a:pt x="329" y="277"/>
                  </a:moveTo>
                  <a:lnTo>
                    <a:pt x="329" y="277"/>
                  </a:lnTo>
                  <a:lnTo>
                    <a:pt x="329" y="277"/>
                  </a:lnTo>
                  <a:close/>
                  <a:moveTo>
                    <a:pt x="329" y="277"/>
                  </a:moveTo>
                  <a:lnTo>
                    <a:pt x="329" y="277"/>
                  </a:lnTo>
                  <a:lnTo>
                    <a:pt x="329" y="277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4"/>
            <p:cNvSpPr/>
            <p:nvPr/>
          </p:nvSpPr>
          <p:spPr>
            <a:xfrm>
              <a:off x="1451850" y="3950075"/>
              <a:ext cx="105550" cy="623900"/>
            </a:xfrm>
            <a:custGeom>
              <a:rect b="b" l="l" r="r" t="t"/>
              <a:pathLst>
                <a:path extrusionOk="0" h="24956" w="4222">
                  <a:moveTo>
                    <a:pt x="2743" y="1"/>
                  </a:moveTo>
                  <a:lnTo>
                    <a:pt x="2743" y="2743"/>
                  </a:lnTo>
                  <a:lnTo>
                    <a:pt x="3783" y="2743"/>
                  </a:lnTo>
                  <a:lnTo>
                    <a:pt x="3783" y="659"/>
                  </a:lnTo>
                  <a:lnTo>
                    <a:pt x="3892" y="659"/>
                  </a:lnTo>
                  <a:cubicBezTo>
                    <a:pt x="4002" y="659"/>
                    <a:pt x="4169" y="549"/>
                    <a:pt x="4221" y="439"/>
                  </a:cubicBezTo>
                  <a:lnTo>
                    <a:pt x="4221" y="330"/>
                  </a:lnTo>
                  <a:lnTo>
                    <a:pt x="4221" y="277"/>
                  </a:lnTo>
                  <a:cubicBezTo>
                    <a:pt x="4221" y="167"/>
                    <a:pt x="4112" y="1"/>
                    <a:pt x="3949" y="1"/>
                  </a:cubicBezTo>
                  <a:close/>
                  <a:moveTo>
                    <a:pt x="2796" y="4169"/>
                  </a:moveTo>
                  <a:lnTo>
                    <a:pt x="2796" y="9490"/>
                  </a:lnTo>
                  <a:lnTo>
                    <a:pt x="3291" y="9490"/>
                  </a:lnTo>
                  <a:lnTo>
                    <a:pt x="3291" y="22872"/>
                  </a:lnTo>
                  <a:cubicBezTo>
                    <a:pt x="3291" y="23692"/>
                    <a:pt x="2576" y="24407"/>
                    <a:pt x="1756" y="24407"/>
                  </a:cubicBezTo>
                  <a:cubicBezTo>
                    <a:pt x="1589" y="24407"/>
                    <a:pt x="1427" y="24350"/>
                    <a:pt x="1317" y="24298"/>
                  </a:cubicBezTo>
                  <a:lnTo>
                    <a:pt x="1098" y="24298"/>
                  </a:lnTo>
                  <a:cubicBezTo>
                    <a:pt x="712" y="24298"/>
                    <a:pt x="330" y="24188"/>
                    <a:pt x="1" y="23969"/>
                  </a:cubicBezTo>
                  <a:lnTo>
                    <a:pt x="1" y="23969"/>
                  </a:lnTo>
                  <a:cubicBezTo>
                    <a:pt x="382" y="24517"/>
                    <a:pt x="1041" y="24956"/>
                    <a:pt x="1756" y="24956"/>
                  </a:cubicBezTo>
                  <a:cubicBezTo>
                    <a:pt x="2905" y="24956"/>
                    <a:pt x="3783" y="24021"/>
                    <a:pt x="3783" y="22925"/>
                  </a:cubicBezTo>
                  <a:lnTo>
                    <a:pt x="3783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4"/>
            <p:cNvSpPr/>
            <p:nvPr/>
          </p:nvSpPr>
          <p:spPr>
            <a:xfrm>
              <a:off x="1221525" y="3950075"/>
              <a:ext cx="123425" cy="623900"/>
            </a:xfrm>
            <a:custGeom>
              <a:rect b="b" l="l" r="r" t="t"/>
              <a:pathLst>
                <a:path extrusionOk="0" h="24956" w="4937">
                  <a:moveTo>
                    <a:pt x="329" y="1"/>
                  </a:moveTo>
                  <a:cubicBezTo>
                    <a:pt x="110" y="1"/>
                    <a:pt x="0" y="167"/>
                    <a:pt x="0" y="330"/>
                  </a:cubicBezTo>
                  <a:cubicBezTo>
                    <a:pt x="0" y="496"/>
                    <a:pt x="110" y="659"/>
                    <a:pt x="329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492" y="23640"/>
                    <a:pt x="711" y="23969"/>
                  </a:cubicBezTo>
                  <a:cubicBezTo>
                    <a:pt x="1040" y="24517"/>
                    <a:pt x="1698" y="24956"/>
                    <a:pt x="2466" y="24956"/>
                  </a:cubicBezTo>
                  <a:cubicBezTo>
                    <a:pt x="3563" y="24956"/>
                    <a:pt x="4497" y="24021"/>
                    <a:pt x="4497" y="22925"/>
                  </a:cubicBezTo>
                  <a:lnTo>
                    <a:pt x="4497" y="659"/>
                  </a:lnTo>
                  <a:lnTo>
                    <a:pt x="4607" y="659"/>
                  </a:lnTo>
                  <a:cubicBezTo>
                    <a:pt x="4769" y="659"/>
                    <a:pt x="4936" y="496"/>
                    <a:pt x="4936" y="330"/>
                  </a:cubicBezTo>
                  <a:cubicBezTo>
                    <a:pt x="4936" y="167"/>
                    <a:pt x="4769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4"/>
            <p:cNvSpPr/>
            <p:nvPr/>
          </p:nvSpPr>
          <p:spPr>
            <a:xfrm>
              <a:off x="1244775" y="4187325"/>
              <a:ext cx="75475" cy="372950"/>
            </a:xfrm>
            <a:custGeom>
              <a:rect b="b" l="l" r="r" t="t"/>
              <a:pathLst>
                <a:path extrusionOk="0" h="14918" w="3019">
                  <a:moveTo>
                    <a:pt x="0" y="0"/>
                  </a:moveTo>
                  <a:lnTo>
                    <a:pt x="0" y="13382"/>
                  </a:lnTo>
                  <a:cubicBezTo>
                    <a:pt x="0" y="14202"/>
                    <a:pt x="659" y="14917"/>
                    <a:pt x="1536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4"/>
            <p:cNvSpPr/>
            <p:nvPr/>
          </p:nvSpPr>
          <p:spPr>
            <a:xfrm>
              <a:off x="1343500" y="3955550"/>
              <a:ext cx="1450" cy="5525"/>
            </a:xfrm>
            <a:custGeom>
              <a:rect b="b" l="l" r="r" t="t"/>
              <a:pathLst>
                <a:path extrusionOk="0" h="221" w="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6" y="17"/>
                    <a:pt x="31" y="40"/>
                  </a:cubicBezTo>
                  <a:lnTo>
                    <a:pt x="31" y="40"/>
                  </a:lnTo>
                  <a:cubicBezTo>
                    <a:pt x="23" y="27"/>
                    <a:pt x="13" y="14"/>
                    <a:pt x="0" y="1"/>
                  </a:cubicBezTo>
                  <a:close/>
                  <a:moveTo>
                    <a:pt x="31" y="40"/>
                  </a:moveTo>
                  <a:cubicBezTo>
                    <a:pt x="48" y="68"/>
                    <a:pt x="54" y="95"/>
                    <a:pt x="56" y="123"/>
                  </a:cubicBezTo>
                  <a:lnTo>
                    <a:pt x="56" y="123"/>
                  </a:lnTo>
                  <a:cubicBezTo>
                    <a:pt x="57" y="119"/>
                    <a:pt x="57" y="115"/>
                    <a:pt x="57" y="111"/>
                  </a:cubicBezTo>
                  <a:cubicBezTo>
                    <a:pt x="57" y="86"/>
                    <a:pt x="45" y="60"/>
                    <a:pt x="31" y="40"/>
                  </a:cubicBezTo>
                  <a:close/>
                  <a:moveTo>
                    <a:pt x="56" y="123"/>
                  </a:moveTo>
                  <a:lnTo>
                    <a:pt x="56" y="123"/>
                  </a:lnTo>
                  <a:cubicBezTo>
                    <a:pt x="48" y="168"/>
                    <a:pt x="0" y="172"/>
                    <a:pt x="0" y="220"/>
                  </a:cubicBezTo>
                  <a:lnTo>
                    <a:pt x="0" y="220"/>
                  </a:lnTo>
                  <a:cubicBezTo>
                    <a:pt x="0" y="220"/>
                    <a:pt x="0" y="168"/>
                    <a:pt x="57" y="168"/>
                  </a:cubicBezTo>
                  <a:cubicBezTo>
                    <a:pt x="57" y="153"/>
                    <a:pt x="57" y="138"/>
                    <a:pt x="56" y="123"/>
                  </a:cubicBez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4"/>
            <p:cNvSpPr/>
            <p:nvPr/>
          </p:nvSpPr>
          <p:spPr>
            <a:xfrm>
              <a:off x="1239300" y="3950075"/>
              <a:ext cx="105650" cy="623900"/>
            </a:xfrm>
            <a:custGeom>
              <a:rect b="b" l="l" r="r" t="t"/>
              <a:pathLst>
                <a:path extrusionOk="0" h="24956" w="4226">
                  <a:moveTo>
                    <a:pt x="2742" y="1"/>
                  </a:moveTo>
                  <a:lnTo>
                    <a:pt x="2742" y="2743"/>
                  </a:lnTo>
                  <a:lnTo>
                    <a:pt x="3786" y="2743"/>
                  </a:lnTo>
                  <a:lnTo>
                    <a:pt x="3786" y="659"/>
                  </a:lnTo>
                  <a:lnTo>
                    <a:pt x="3839" y="659"/>
                  </a:lnTo>
                  <a:cubicBezTo>
                    <a:pt x="4006" y="659"/>
                    <a:pt x="4115" y="549"/>
                    <a:pt x="4168" y="439"/>
                  </a:cubicBezTo>
                  <a:cubicBezTo>
                    <a:pt x="4168" y="387"/>
                    <a:pt x="4225" y="387"/>
                    <a:pt x="4225" y="330"/>
                  </a:cubicBezTo>
                  <a:cubicBezTo>
                    <a:pt x="4225" y="277"/>
                    <a:pt x="4168" y="220"/>
                    <a:pt x="4168" y="220"/>
                  </a:cubicBezTo>
                  <a:lnTo>
                    <a:pt x="4168" y="167"/>
                  </a:lnTo>
                  <a:cubicBezTo>
                    <a:pt x="4115" y="58"/>
                    <a:pt x="4058" y="1"/>
                    <a:pt x="3949" y="1"/>
                  </a:cubicBezTo>
                  <a:close/>
                  <a:moveTo>
                    <a:pt x="2742" y="4169"/>
                  </a:moveTo>
                  <a:lnTo>
                    <a:pt x="2742" y="9490"/>
                  </a:lnTo>
                  <a:lnTo>
                    <a:pt x="3238" y="9490"/>
                  </a:lnTo>
                  <a:lnTo>
                    <a:pt x="3238" y="22872"/>
                  </a:lnTo>
                  <a:cubicBezTo>
                    <a:pt x="3238" y="23692"/>
                    <a:pt x="2580" y="24407"/>
                    <a:pt x="1755" y="24407"/>
                  </a:cubicBezTo>
                  <a:cubicBezTo>
                    <a:pt x="1593" y="24407"/>
                    <a:pt x="1426" y="24350"/>
                    <a:pt x="1264" y="24298"/>
                  </a:cubicBezTo>
                  <a:lnTo>
                    <a:pt x="1097" y="24298"/>
                  </a:lnTo>
                  <a:cubicBezTo>
                    <a:pt x="715" y="24298"/>
                    <a:pt x="276" y="24188"/>
                    <a:pt x="0" y="23969"/>
                  </a:cubicBezTo>
                  <a:lnTo>
                    <a:pt x="0" y="23969"/>
                  </a:lnTo>
                  <a:cubicBezTo>
                    <a:pt x="329" y="24517"/>
                    <a:pt x="987" y="24956"/>
                    <a:pt x="1755" y="24956"/>
                  </a:cubicBezTo>
                  <a:cubicBezTo>
                    <a:pt x="2852" y="24956"/>
                    <a:pt x="3786" y="24021"/>
                    <a:pt x="3786" y="22925"/>
                  </a:cubicBezTo>
                  <a:lnTo>
                    <a:pt x="3786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4"/>
            <p:cNvSpPr/>
            <p:nvPr/>
          </p:nvSpPr>
          <p:spPr>
            <a:xfrm>
              <a:off x="1650600" y="3950075"/>
              <a:ext cx="123425" cy="623900"/>
            </a:xfrm>
            <a:custGeom>
              <a:rect b="b" l="l" r="r" t="t"/>
              <a:pathLst>
                <a:path extrusionOk="0" h="24956" w="4937">
                  <a:moveTo>
                    <a:pt x="330" y="1"/>
                  </a:moveTo>
                  <a:cubicBezTo>
                    <a:pt x="167" y="1"/>
                    <a:pt x="1" y="167"/>
                    <a:pt x="1" y="330"/>
                  </a:cubicBezTo>
                  <a:cubicBezTo>
                    <a:pt x="1" y="496"/>
                    <a:pt x="167" y="659"/>
                    <a:pt x="330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549" y="23640"/>
                    <a:pt x="716" y="23969"/>
                  </a:cubicBezTo>
                  <a:cubicBezTo>
                    <a:pt x="1098" y="24517"/>
                    <a:pt x="1756" y="24956"/>
                    <a:pt x="2471" y="24956"/>
                  </a:cubicBezTo>
                  <a:cubicBezTo>
                    <a:pt x="3620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607" y="659"/>
                  </a:lnTo>
                  <a:cubicBezTo>
                    <a:pt x="4827" y="659"/>
                    <a:pt x="4936" y="496"/>
                    <a:pt x="4936" y="330"/>
                  </a:cubicBezTo>
                  <a:cubicBezTo>
                    <a:pt x="4936" y="167"/>
                    <a:pt x="4827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4"/>
            <p:cNvSpPr/>
            <p:nvPr/>
          </p:nvSpPr>
          <p:spPr>
            <a:xfrm>
              <a:off x="1675275" y="4187325"/>
              <a:ext cx="75500" cy="372950"/>
            </a:xfrm>
            <a:custGeom>
              <a:rect b="b" l="l" r="r" t="t"/>
              <a:pathLst>
                <a:path extrusionOk="0" h="14918" w="302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4"/>
            <p:cNvSpPr/>
            <p:nvPr/>
          </p:nvSpPr>
          <p:spPr>
            <a:xfrm>
              <a:off x="1765775" y="3950075"/>
              <a:ext cx="8250" cy="11000"/>
            </a:xfrm>
            <a:custGeom>
              <a:rect b="b" l="l" r="r" t="t"/>
              <a:pathLst>
                <a:path extrusionOk="0" h="440" w="330">
                  <a:moveTo>
                    <a:pt x="329" y="387"/>
                  </a:moveTo>
                  <a:lnTo>
                    <a:pt x="329" y="439"/>
                  </a:lnTo>
                  <a:lnTo>
                    <a:pt x="329" y="387"/>
                  </a:lnTo>
                  <a:lnTo>
                    <a:pt x="329" y="387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1"/>
                  </a:moveTo>
                  <a:lnTo>
                    <a:pt x="167" y="58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10" y="1"/>
                  </a:moveTo>
                  <a:lnTo>
                    <a:pt x="167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57" y="1"/>
                  </a:moveTo>
                  <a:lnTo>
                    <a:pt x="110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0" y="1"/>
                  </a:moveTo>
                  <a:lnTo>
                    <a:pt x="5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4"/>
            <p:cNvSpPr/>
            <p:nvPr/>
          </p:nvSpPr>
          <p:spPr>
            <a:xfrm>
              <a:off x="1668475" y="3950075"/>
              <a:ext cx="105550" cy="623900"/>
            </a:xfrm>
            <a:custGeom>
              <a:rect b="b" l="l" r="r" t="t"/>
              <a:pathLst>
                <a:path extrusionOk="0" h="24956" w="4222">
                  <a:moveTo>
                    <a:pt x="2796" y="1"/>
                  </a:moveTo>
                  <a:lnTo>
                    <a:pt x="2796" y="2743"/>
                  </a:lnTo>
                  <a:lnTo>
                    <a:pt x="3783" y="2743"/>
                  </a:lnTo>
                  <a:lnTo>
                    <a:pt x="3783" y="659"/>
                  </a:lnTo>
                  <a:lnTo>
                    <a:pt x="3892" y="659"/>
                  </a:lnTo>
                  <a:cubicBezTo>
                    <a:pt x="4059" y="659"/>
                    <a:pt x="4169" y="549"/>
                    <a:pt x="4221" y="439"/>
                  </a:cubicBezTo>
                  <a:lnTo>
                    <a:pt x="4221" y="387"/>
                  </a:lnTo>
                  <a:cubicBezTo>
                    <a:pt x="4221" y="220"/>
                    <a:pt x="4169" y="110"/>
                    <a:pt x="4112" y="58"/>
                  </a:cubicBezTo>
                  <a:lnTo>
                    <a:pt x="4059" y="58"/>
                  </a:lnTo>
                  <a:lnTo>
                    <a:pt x="4059" y="1"/>
                  </a:lnTo>
                  <a:close/>
                  <a:moveTo>
                    <a:pt x="2796" y="4169"/>
                  </a:moveTo>
                  <a:lnTo>
                    <a:pt x="2796" y="9490"/>
                  </a:lnTo>
                  <a:lnTo>
                    <a:pt x="3291" y="9490"/>
                  </a:lnTo>
                  <a:lnTo>
                    <a:pt x="3291" y="22872"/>
                  </a:lnTo>
                  <a:cubicBezTo>
                    <a:pt x="3291" y="23692"/>
                    <a:pt x="2633" y="24407"/>
                    <a:pt x="1756" y="24407"/>
                  </a:cubicBezTo>
                  <a:cubicBezTo>
                    <a:pt x="1589" y="24407"/>
                    <a:pt x="1427" y="24350"/>
                    <a:pt x="1317" y="24298"/>
                  </a:cubicBezTo>
                  <a:lnTo>
                    <a:pt x="1098" y="24298"/>
                  </a:lnTo>
                  <a:cubicBezTo>
                    <a:pt x="712" y="24298"/>
                    <a:pt x="330" y="24188"/>
                    <a:pt x="1" y="23969"/>
                  </a:cubicBezTo>
                  <a:lnTo>
                    <a:pt x="1" y="23969"/>
                  </a:lnTo>
                  <a:cubicBezTo>
                    <a:pt x="383" y="24517"/>
                    <a:pt x="1041" y="24956"/>
                    <a:pt x="1756" y="24956"/>
                  </a:cubicBezTo>
                  <a:cubicBezTo>
                    <a:pt x="2905" y="24956"/>
                    <a:pt x="3783" y="24021"/>
                    <a:pt x="3783" y="22925"/>
                  </a:cubicBezTo>
                  <a:lnTo>
                    <a:pt x="3783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4"/>
            <p:cNvSpPr/>
            <p:nvPr/>
          </p:nvSpPr>
          <p:spPr>
            <a:xfrm>
              <a:off x="1868650" y="3950075"/>
              <a:ext cx="122000" cy="623900"/>
            </a:xfrm>
            <a:custGeom>
              <a:rect b="b" l="l" r="r" t="t"/>
              <a:pathLst>
                <a:path extrusionOk="0" h="24956" w="4880">
                  <a:moveTo>
                    <a:pt x="330" y="1"/>
                  </a:moveTo>
                  <a:cubicBezTo>
                    <a:pt x="110" y="1"/>
                    <a:pt x="1" y="167"/>
                    <a:pt x="1" y="330"/>
                  </a:cubicBezTo>
                  <a:cubicBezTo>
                    <a:pt x="1" y="496"/>
                    <a:pt x="110" y="659"/>
                    <a:pt x="330" y="659"/>
                  </a:cubicBezTo>
                  <a:lnTo>
                    <a:pt x="382" y="659"/>
                  </a:lnTo>
                  <a:lnTo>
                    <a:pt x="382" y="22925"/>
                  </a:lnTo>
                  <a:cubicBezTo>
                    <a:pt x="382" y="23311"/>
                    <a:pt x="492" y="23640"/>
                    <a:pt x="712" y="23969"/>
                  </a:cubicBezTo>
                  <a:cubicBezTo>
                    <a:pt x="1041" y="24517"/>
                    <a:pt x="1699" y="24956"/>
                    <a:pt x="2414" y="24956"/>
                  </a:cubicBezTo>
                  <a:cubicBezTo>
                    <a:pt x="3563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550" y="659"/>
                  </a:lnTo>
                  <a:cubicBezTo>
                    <a:pt x="4770" y="659"/>
                    <a:pt x="4880" y="496"/>
                    <a:pt x="4880" y="330"/>
                  </a:cubicBezTo>
                  <a:cubicBezTo>
                    <a:pt x="4880" y="167"/>
                    <a:pt x="4770" y="1"/>
                    <a:pt x="4550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4"/>
            <p:cNvSpPr/>
            <p:nvPr/>
          </p:nvSpPr>
          <p:spPr>
            <a:xfrm>
              <a:off x="1891900" y="4187325"/>
              <a:ext cx="75500" cy="372950"/>
            </a:xfrm>
            <a:custGeom>
              <a:rect b="b" l="l" r="r" t="t"/>
              <a:pathLst>
                <a:path extrusionOk="0" h="14918" w="302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4"/>
            <p:cNvSpPr/>
            <p:nvPr/>
          </p:nvSpPr>
          <p:spPr>
            <a:xfrm>
              <a:off x="1982400" y="3950075"/>
              <a:ext cx="8250" cy="11000"/>
            </a:xfrm>
            <a:custGeom>
              <a:rect b="b" l="l" r="r" t="t"/>
              <a:pathLst>
                <a:path extrusionOk="0" h="440" w="330">
                  <a:moveTo>
                    <a:pt x="330" y="330"/>
                  </a:moveTo>
                  <a:lnTo>
                    <a:pt x="330" y="330"/>
                  </a:lnTo>
                  <a:lnTo>
                    <a:pt x="330" y="439"/>
                  </a:lnTo>
                  <a:lnTo>
                    <a:pt x="330" y="387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4"/>
            <p:cNvSpPr/>
            <p:nvPr/>
          </p:nvSpPr>
          <p:spPr>
            <a:xfrm>
              <a:off x="1886425" y="3950075"/>
              <a:ext cx="104225" cy="623900"/>
            </a:xfrm>
            <a:custGeom>
              <a:rect b="b" l="l" r="r" t="t"/>
              <a:pathLst>
                <a:path extrusionOk="0" h="24956" w="4169">
                  <a:moveTo>
                    <a:pt x="2743" y="1"/>
                  </a:moveTo>
                  <a:lnTo>
                    <a:pt x="2743" y="2743"/>
                  </a:lnTo>
                  <a:lnTo>
                    <a:pt x="3787" y="2743"/>
                  </a:lnTo>
                  <a:lnTo>
                    <a:pt x="3787" y="659"/>
                  </a:lnTo>
                  <a:lnTo>
                    <a:pt x="3839" y="659"/>
                  </a:lnTo>
                  <a:cubicBezTo>
                    <a:pt x="4006" y="659"/>
                    <a:pt x="4116" y="549"/>
                    <a:pt x="4169" y="439"/>
                  </a:cubicBezTo>
                  <a:lnTo>
                    <a:pt x="4169" y="330"/>
                  </a:lnTo>
                  <a:cubicBezTo>
                    <a:pt x="4169" y="167"/>
                    <a:pt x="4059" y="1"/>
                    <a:pt x="3897" y="1"/>
                  </a:cubicBezTo>
                  <a:close/>
                  <a:moveTo>
                    <a:pt x="2743" y="4169"/>
                  </a:moveTo>
                  <a:lnTo>
                    <a:pt x="2743" y="9490"/>
                  </a:lnTo>
                  <a:lnTo>
                    <a:pt x="3238" y="9490"/>
                  </a:lnTo>
                  <a:lnTo>
                    <a:pt x="3238" y="22872"/>
                  </a:lnTo>
                  <a:cubicBezTo>
                    <a:pt x="3238" y="23692"/>
                    <a:pt x="2580" y="24407"/>
                    <a:pt x="1703" y="24407"/>
                  </a:cubicBezTo>
                  <a:cubicBezTo>
                    <a:pt x="1536" y="24407"/>
                    <a:pt x="1426" y="24350"/>
                    <a:pt x="1264" y="24298"/>
                  </a:cubicBezTo>
                  <a:lnTo>
                    <a:pt x="1097" y="24298"/>
                  </a:lnTo>
                  <a:cubicBezTo>
                    <a:pt x="659" y="24298"/>
                    <a:pt x="277" y="24188"/>
                    <a:pt x="1" y="23969"/>
                  </a:cubicBezTo>
                  <a:lnTo>
                    <a:pt x="1" y="23969"/>
                  </a:lnTo>
                  <a:cubicBezTo>
                    <a:pt x="330" y="24517"/>
                    <a:pt x="988" y="24956"/>
                    <a:pt x="1703" y="24956"/>
                  </a:cubicBezTo>
                  <a:cubicBezTo>
                    <a:pt x="2852" y="24956"/>
                    <a:pt x="3787" y="24021"/>
                    <a:pt x="3787" y="22925"/>
                  </a:cubicBezTo>
                  <a:lnTo>
                    <a:pt x="3787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4"/>
            <p:cNvSpPr/>
            <p:nvPr/>
          </p:nvSpPr>
          <p:spPr>
            <a:xfrm>
              <a:off x="1100875" y="4018625"/>
              <a:ext cx="36975" cy="555350"/>
            </a:xfrm>
            <a:custGeom>
              <a:rect b="b" l="l" r="r" t="t"/>
              <a:pathLst>
                <a:path extrusionOk="0" h="22214" w="1479">
                  <a:moveTo>
                    <a:pt x="0" y="1"/>
                  </a:moveTo>
                  <a:lnTo>
                    <a:pt x="0" y="22214"/>
                  </a:lnTo>
                  <a:lnTo>
                    <a:pt x="1479" y="22214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4"/>
            <p:cNvSpPr/>
            <p:nvPr/>
          </p:nvSpPr>
          <p:spPr>
            <a:xfrm>
              <a:off x="2068825" y="4018625"/>
              <a:ext cx="37000" cy="555350"/>
            </a:xfrm>
            <a:custGeom>
              <a:rect b="b" l="l" r="r" t="t"/>
              <a:pathLst>
                <a:path extrusionOk="0" h="22214" w="1480">
                  <a:moveTo>
                    <a:pt x="1" y="1"/>
                  </a:moveTo>
                  <a:lnTo>
                    <a:pt x="1" y="22214"/>
                  </a:lnTo>
                  <a:lnTo>
                    <a:pt x="1479" y="22214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rgbClr val="1620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4"/>
            <p:cNvSpPr/>
            <p:nvPr/>
          </p:nvSpPr>
          <p:spPr>
            <a:xfrm>
              <a:off x="1100875" y="4018625"/>
              <a:ext cx="1004950" cy="35675"/>
            </a:xfrm>
            <a:custGeom>
              <a:rect b="b" l="l" r="r" t="t"/>
              <a:pathLst>
                <a:path extrusionOk="0" h="1427" w="40198">
                  <a:moveTo>
                    <a:pt x="0" y="1"/>
                  </a:moveTo>
                  <a:lnTo>
                    <a:pt x="0" y="1427"/>
                  </a:lnTo>
                  <a:lnTo>
                    <a:pt x="40197" y="1427"/>
                  </a:lnTo>
                  <a:lnTo>
                    <a:pt x="40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4"/>
            <p:cNvSpPr/>
            <p:nvPr/>
          </p:nvSpPr>
          <p:spPr>
            <a:xfrm>
              <a:off x="1100875" y="4456050"/>
              <a:ext cx="1004950" cy="37000"/>
            </a:xfrm>
            <a:custGeom>
              <a:rect b="b" l="l" r="r" t="t"/>
              <a:pathLst>
                <a:path extrusionOk="0" h="1480" w="40198">
                  <a:moveTo>
                    <a:pt x="0" y="0"/>
                  </a:moveTo>
                  <a:lnTo>
                    <a:pt x="0" y="1479"/>
                  </a:lnTo>
                  <a:lnTo>
                    <a:pt x="40197" y="1479"/>
                  </a:lnTo>
                  <a:lnTo>
                    <a:pt x="401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4"/>
            <p:cNvSpPr/>
            <p:nvPr/>
          </p:nvSpPr>
          <p:spPr>
            <a:xfrm>
              <a:off x="2045475" y="3784225"/>
              <a:ext cx="449725" cy="807525"/>
            </a:xfrm>
            <a:custGeom>
              <a:rect b="b" l="l" r="r" t="t"/>
              <a:pathLst>
                <a:path extrusionOk="0" h="32301" w="17989">
                  <a:moveTo>
                    <a:pt x="3787" y="1"/>
                  </a:moveTo>
                  <a:lnTo>
                    <a:pt x="3787" y="769"/>
                  </a:lnTo>
                  <a:lnTo>
                    <a:pt x="4059" y="769"/>
                  </a:lnTo>
                  <a:lnTo>
                    <a:pt x="4059" y="1479"/>
                  </a:lnTo>
                  <a:lnTo>
                    <a:pt x="3128" y="1479"/>
                  </a:lnTo>
                  <a:cubicBezTo>
                    <a:pt x="1426" y="1479"/>
                    <a:pt x="0" y="2905"/>
                    <a:pt x="0" y="4608"/>
                  </a:cubicBezTo>
                  <a:lnTo>
                    <a:pt x="0" y="32301"/>
                  </a:lnTo>
                  <a:lnTo>
                    <a:pt x="17988" y="32301"/>
                  </a:lnTo>
                  <a:lnTo>
                    <a:pt x="17988" y="4608"/>
                  </a:lnTo>
                  <a:cubicBezTo>
                    <a:pt x="17988" y="3620"/>
                    <a:pt x="17497" y="2686"/>
                    <a:pt x="16729" y="2137"/>
                  </a:cubicBezTo>
                  <a:cubicBezTo>
                    <a:pt x="16181" y="1699"/>
                    <a:pt x="15575" y="1479"/>
                    <a:pt x="14865" y="1479"/>
                  </a:cubicBezTo>
                  <a:lnTo>
                    <a:pt x="13930" y="1479"/>
                  </a:lnTo>
                  <a:lnTo>
                    <a:pt x="13930" y="769"/>
                  </a:lnTo>
                  <a:lnTo>
                    <a:pt x="14207" y="769"/>
                  </a:lnTo>
                  <a:lnTo>
                    <a:pt x="14207" y="1"/>
                  </a:ln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4"/>
            <p:cNvSpPr/>
            <p:nvPr/>
          </p:nvSpPr>
          <p:spPr>
            <a:xfrm>
              <a:off x="2094825" y="4048800"/>
              <a:ext cx="351025" cy="495025"/>
            </a:xfrm>
            <a:custGeom>
              <a:rect b="b" l="l" r="r" t="t"/>
              <a:pathLst>
                <a:path extrusionOk="0" h="19801" w="14041">
                  <a:moveTo>
                    <a:pt x="14040" y="0"/>
                  </a:moveTo>
                  <a:cubicBezTo>
                    <a:pt x="12358" y="2640"/>
                    <a:pt x="11245" y="3485"/>
                    <a:pt x="10268" y="3485"/>
                  </a:cubicBezTo>
                  <a:cubicBezTo>
                    <a:pt x="9397" y="3485"/>
                    <a:pt x="8636" y="2813"/>
                    <a:pt x="7678" y="2141"/>
                  </a:cubicBezTo>
                  <a:cubicBezTo>
                    <a:pt x="6712" y="1474"/>
                    <a:pt x="5541" y="806"/>
                    <a:pt x="3882" y="806"/>
                  </a:cubicBezTo>
                  <a:cubicBezTo>
                    <a:pt x="2815" y="806"/>
                    <a:pt x="1546" y="1082"/>
                    <a:pt x="1" y="1812"/>
                  </a:cubicBezTo>
                  <a:lnTo>
                    <a:pt x="1" y="17550"/>
                  </a:lnTo>
                  <a:cubicBezTo>
                    <a:pt x="1" y="18813"/>
                    <a:pt x="988" y="19800"/>
                    <a:pt x="2251" y="19800"/>
                  </a:cubicBezTo>
                  <a:lnTo>
                    <a:pt x="11794" y="19800"/>
                  </a:lnTo>
                  <a:cubicBezTo>
                    <a:pt x="13053" y="19800"/>
                    <a:pt x="14040" y="18813"/>
                    <a:pt x="14040" y="17550"/>
                  </a:cubicBezTo>
                  <a:lnTo>
                    <a:pt x="140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4"/>
            <p:cNvSpPr/>
            <p:nvPr/>
          </p:nvSpPr>
          <p:spPr>
            <a:xfrm>
              <a:off x="2094825" y="4092675"/>
              <a:ext cx="2775" cy="12400"/>
            </a:xfrm>
            <a:custGeom>
              <a:rect b="b" l="l" r="r" t="t"/>
              <a:pathLst>
                <a:path extrusionOk="0" h="496" w="111">
                  <a:moveTo>
                    <a:pt x="110" y="0"/>
                  </a:moveTo>
                  <a:lnTo>
                    <a:pt x="110" y="0"/>
                  </a:lnTo>
                  <a:cubicBezTo>
                    <a:pt x="58" y="57"/>
                    <a:pt x="1" y="57"/>
                    <a:pt x="1" y="57"/>
                  </a:cubicBezTo>
                  <a:lnTo>
                    <a:pt x="1" y="496"/>
                  </a:lnTo>
                  <a:cubicBezTo>
                    <a:pt x="58" y="329"/>
                    <a:pt x="58" y="167"/>
                    <a:pt x="110" y="0"/>
                  </a:cubicBezTo>
                  <a:close/>
                </a:path>
              </a:pathLst>
            </a:custGeom>
            <a:solidFill>
              <a:srgbClr val="C3C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4"/>
            <p:cNvSpPr/>
            <p:nvPr/>
          </p:nvSpPr>
          <p:spPr>
            <a:xfrm>
              <a:off x="2045475" y="3837650"/>
              <a:ext cx="449725" cy="754100"/>
            </a:xfrm>
            <a:custGeom>
              <a:rect b="b" l="l" r="r" t="t"/>
              <a:pathLst>
                <a:path extrusionOk="0" h="30164" w="17989">
                  <a:moveTo>
                    <a:pt x="16729" y="0"/>
                  </a:moveTo>
                  <a:lnTo>
                    <a:pt x="16729" y="0"/>
                  </a:lnTo>
                  <a:cubicBezTo>
                    <a:pt x="16839" y="220"/>
                    <a:pt x="16949" y="549"/>
                    <a:pt x="17001" y="825"/>
                  </a:cubicBezTo>
                  <a:cubicBezTo>
                    <a:pt x="17168" y="1593"/>
                    <a:pt x="17111" y="2361"/>
                    <a:pt x="17058" y="3072"/>
                  </a:cubicBezTo>
                  <a:cubicBezTo>
                    <a:pt x="16839" y="5594"/>
                    <a:pt x="16510" y="8064"/>
                    <a:pt x="16014" y="10530"/>
                  </a:cubicBezTo>
                  <a:lnTo>
                    <a:pt x="16014" y="25996"/>
                  </a:lnTo>
                  <a:cubicBezTo>
                    <a:pt x="16014" y="27259"/>
                    <a:pt x="15027" y="28246"/>
                    <a:pt x="13768" y="28246"/>
                  </a:cubicBezTo>
                  <a:lnTo>
                    <a:pt x="5871" y="28246"/>
                  </a:lnTo>
                  <a:cubicBezTo>
                    <a:pt x="5813" y="28299"/>
                    <a:pt x="5761" y="28299"/>
                    <a:pt x="5704" y="28299"/>
                  </a:cubicBezTo>
                  <a:cubicBezTo>
                    <a:pt x="4168" y="28738"/>
                    <a:pt x="2633" y="28904"/>
                    <a:pt x="1044" y="28904"/>
                  </a:cubicBezTo>
                  <a:lnTo>
                    <a:pt x="0" y="28904"/>
                  </a:lnTo>
                  <a:lnTo>
                    <a:pt x="0" y="30164"/>
                  </a:lnTo>
                  <a:lnTo>
                    <a:pt x="17988" y="30164"/>
                  </a:lnTo>
                  <a:lnTo>
                    <a:pt x="17988" y="2471"/>
                  </a:lnTo>
                  <a:cubicBezTo>
                    <a:pt x="17988" y="1483"/>
                    <a:pt x="17497" y="549"/>
                    <a:pt x="16729" y="0"/>
                  </a:cubicBez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4"/>
            <p:cNvSpPr/>
            <p:nvPr/>
          </p:nvSpPr>
          <p:spPr>
            <a:xfrm>
              <a:off x="2192225" y="4100900"/>
              <a:ext cx="253625" cy="442925"/>
            </a:xfrm>
            <a:custGeom>
              <a:rect b="b" l="l" r="r" t="t"/>
              <a:pathLst>
                <a:path extrusionOk="0" h="17717" w="10145">
                  <a:moveTo>
                    <a:pt x="10144" y="0"/>
                  </a:moveTo>
                  <a:cubicBezTo>
                    <a:pt x="9596" y="2909"/>
                    <a:pt x="8885" y="5813"/>
                    <a:pt x="8007" y="8665"/>
                  </a:cubicBezTo>
                  <a:cubicBezTo>
                    <a:pt x="7349" y="10697"/>
                    <a:pt x="6634" y="12781"/>
                    <a:pt x="5265" y="14426"/>
                  </a:cubicBezTo>
                  <a:cubicBezTo>
                    <a:pt x="3892" y="16014"/>
                    <a:pt x="2027" y="17111"/>
                    <a:pt x="1" y="17716"/>
                  </a:cubicBezTo>
                  <a:lnTo>
                    <a:pt x="7898" y="17716"/>
                  </a:lnTo>
                  <a:cubicBezTo>
                    <a:pt x="9157" y="17716"/>
                    <a:pt x="10144" y="16729"/>
                    <a:pt x="10144" y="15466"/>
                  </a:cubicBezTo>
                  <a:lnTo>
                    <a:pt x="10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4"/>
            <p:cNvSpPr/>
            <p:nvPr/>
          </p:nvSpPr>
          <p:spPr>
            <a:xfrm>
              <a:off x="2163375" y="4153000"/>
              <a:ext cx="28875" cy="27425"/>
            </a:xfrm>
            <a:custGeom>
              <a:rect b="b" l="l" r="r" t="t"/>
              <a:pathLst>
                <a:path extrusionOk="0" h="1097" w="1155">
                  <a:moveTo>
                    <a:pt x="606" y="0"/>
                  </a:moveTo>
                  <a:cubicBezTo>
                    <a:pt x="277" y="0"/>
                    <a:pt x="1" y="220"/>
                    <a:pt x="1" y="549"/>
                  </a:cubicBezTo>
                  <a:cubicBezTo>
                    <a:pt x="1" y="878"/>
                    <a:pt x="277" y="1097"/>
                    <a:pt x="606" y="1097"/>
                  </a:cubicBezTo>
                  <a:cubicBezTo>
                    <a:pt x="878" y="1097"/>
                    <a:pt x="1155" y="878"/>
                    <a:pt x="1155" y="549"/>
                  </a:cubicBezTo>
                  <a:cubicBezTo>
                    <a:pt x="1155" y="220"/>
                    <a:pt x="878" y="0"/>
                    <a:pt x="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4"/>
            <p:cNvSpPr/>
            <p:nvPr/>
          </p:nvSpPr>
          <p:spPr>
            <a:xfrm>
              <a:off x="2381425" y="4139275"/>
              <a:ext cx="27450" cy="28875"/>
            </a:xfrm>
            <a:custGeom>
              <a:rect b="b" l="l" r="r" t="t"/>
              <a:pathLst>
                <a:path extrusionOk="0" h="1155" w="1098">
                  <a:moveTo>
                    <a:pt x="549" y="1"/>
                  </a:moveTo>
                  <a:cubicBezTo>
                    <a:pt x="220" y="1"/>
                    <a:pt x="1" y="277"/>
                    <a:pt x="1" y="606"/>
                  </a:cubicBezTo>
                  <a:cubicBezTo>
                    <a:pt x="1" y="878"/>
                    <a:pt x="220" y="1155"/>
                    <a:pt x="549" y="1155"/>
                  </a:cubicBezTo>
                  <a:cubicBezTo>
                    <a:pt x="878" y="1155"/>
                    <a:pt x="1098" y="878"/>
                    <a:pt x="1098" y="606"/>
                  </a:cubicBezTo>
                  <a:cubicBezTo>
                    <a:pt x="1098" y="277"/>
                    <a:pt x="878" y="1"/>
                    <a:pt x="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4"/>
            <p:cNvSpPr/>
            <p:nvPr/>
          </p:nvSpPr>
          <p:spPr>
            <a:xfrm>
              <a:off x="2215475" y="4092675"/>
              <a:ext cx="19225" cy="46625"/>
            </a:xfrm>
            <a:custGeom>
              <a:rect b="b" l="l" r="r" t="t"/>
              <a:pathLst>
                <a:path extrusionOk="0" h="1865" w="769">
                  <a:moveTo>
                    <a:pt x="768" y="0"/>
                  </a:moveTo>
                  <a:cubicBezTo>
                    <a:pt x="330" y="57"/>
                    <a:pt x="1" y="439"/>
                    <a:pt x="1" y="935"/>
                  </a:cubicBezTo>
                  <a:cubicBezTo>
                    <a:pt x="1" y="1373"/>
                    <a:pt x="330" y="1755"/>
                    <a:pt x="768" y="186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4"/>
            <p:cNvSpPr/>
            <p:nvPr/>
          </p:nvSpPr>
          <p:spPr>
            <a:xfrm>
              <a:off x="2234675" y="3784225"/>
              <a:ext cx="12425" cy="25"/>
            </a:xfrm>
            <a:custGeom>
              <a:rect b="b" l="l" r="r" t="t"/>
              <a:pathLst>
                <a:path extrusionOk="0" h="1" w="497">
                  <a:moveTo>
                    <a:pt x="496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4"/>
            <p:cNvSpPr/>
            <p:nvPr/>
          </p:nvSpPr>
          <p:spPr>
            <a:xfrm>
              <a:off x="2247075" y="37842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C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4"/>
            <p:cNvSpPr/>
            <p:nvPr/>
          </p:nvSpPr>
          <p:spPr>
            <a:xfrm>
              <a:off x="2247075" y="3784225"/>
              <a:ext cx="58925" cy="25"/>
            </a:xfrm>
            <a:custGeom>
              <a:rect b="b" l="l" r="r" t="t"/>
              <a:pathLst>
                <a:path extrusionOk="0" h="1" w="2357">
                  <a:moveTo>
                    <a:pt x="2356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rgbClr val="CFC3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4"/>
            <p:cNvSpPr/>
            <p:nvPr/>
          </p:nvSpPr>
          <p:spPr>
            <a:xfrm>
              <a:off x="2234675" y="3784225"/>
              <a:ext cx="71325" cy="331825"/>
            </a:xfrm>
            <a:custGeom>
              <a:rect b="b" l="l" r="r" t="t"/>
              <a:pathLst>
                <a:path extrusionOk="0" h="13273" w="2853">
                  <a:moveTo>
                    <a:pt x="0" y="1"/>
                  </a:moveTo>
                  <a:lnTo>
                    <a:pt x="0" y="11680"/>
                  </a:lnTo>
                  <a:cubicBezTo>
                    <a:pt x="825" y="11899"/>
                    <a:pt x="1483" y="12338"/>
                    <a:pt x="2084" y="12724"/>
                  </a:cubicBezTo>
                  <a:cubicBezTo>
                    <a:pt x="2304" y="12887"/>
                    <a:pt x="2580" y="13106"/>
                    <a:pt x="2852" y="13273"/>
                  </a:cubicBezTo>
                  <a:lnTo>
                    <a:pt x="2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4"/>
            <p:cNvSpPr/>
            <p:nvPr/>
          </p:nvSpPr>
          <p:spPr>
            <a:xfrm>
              <a:off x="2234675" y="4076200"/>
              <a:ext cx="71325" cy="193400"/>
            </a:xfrm>
            <a:custGeom>
              <a:rect b="b" l="l" r="r" t="t"/>
              <a:pathLst>
                <a:path extrusionOk="0" h="7736" w="2853">
                  <a:moveTo>
                    <a:pt x="0" y="1"/>
                  </a:moveTo>
                  <a:lnTo>
                    <a:pt x="0" y="659"/>
                  </a:lnTo>
                  <a:lnTo>
                    <a:pt x="220" y="659"/>
                  </a:lnTo>
                  <a:cubicBezTo>
                    <a:pt x="716" y="659"/>
                    <a:pt x="1154" y="1045"/>
                    <a:pt x="1154" y="1594"/>
                  </a:cubicBezTo>
                  <a:cubicBezTo>
                    <a:pt x="1154" y="2142"/>
                    <a:pt x="716" y="2524"/>
                    <a:pt x="220" y="2524"/>
                  </a:cubicBezTo>
                  <a:lnTo>
                    <a:pt x="0" y="2524"/>
                  </a:lnTo>
                  <a:lnTo>
                    <a:pt x="0" y="3678"/>
                  </a:lnTo>
                  <a:cubicBezTo>
                    <a:pt x="0" y="4498"/>
                    <a:pt x="387" y="5323"/>
                    <a:pt x="1097" y="5981"/>
                  </a:cubicBezTo>
                  <a:lnTo>
                    <a:pt x="1097" y="7460"/>
                  </a:lnTo>
                  <a:cubicBezTo>
                    <a:pt x="1097" y="7626"/>
                    <a:pt x="1264" y="7736"/>
                    <a:pt x="1426" y="7736"/>
                  </a:cubicBezTo>
                  <a:cubicBezTo>
                    <a:pt x="1593" y="7736"/>
                    <a:pt x="1755" y="7626"/>
                    <a:pt x="1755" y="7460"/>
                  </a:cubicBezTo>
                  <a:lnTo>
                    <a:pt x="1755" y="5981"/>
                  </a:lnTo>
                  <a:cubicBezTo>
                    <a:pt x="2471" y="5323"/>
                    <a:pt x="2852" y="4498"/>
                    <a:pt x="2852" y="3678"/>
                  </a:cubicBezTo>
                  <a:lnTo>
                    <a:pt x="2852" y="1594"/>
                  </a:lnTo>
                  <a:cubicBezTo>
                    <a:pt x="2580" y="1427"/>
                    <a:pt x="2304" y="1208"/>
                    <a:pt x="2084" y="1045"/>
                  </a:cubicBezTo>
                  <a:cubicBezTo>
                    <a:pt x="1483" y="659"/>
                    <a:pt x="825" y="22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4"/>
            <p:cNvSpPr/>
            <p:nvPr/>
          </p:nvSpPr>
          <p:spPr>
            <a:xfrm>
              <a:off x="2234675" y="4092675"/>
              <a:ext cx="28875" cy="46625"/>
            </a:xfrm>
            <a:custGeom>
              <a:rect b="b" l="l" r="r" t="t"/>
              <a:pathLst>
                <a:path extrusionOk="0" h="1865" w="1155">
                  <a:moveTo>
                    <a:pt x="0" y="0"/>
                  </a:moveTo>
                  <a:lnTo>
                    <a:pt x="0" y="1865"/>
                  </a:lnTo>
                  <a:lnTo>
                    <a:pt x="220" y="1865"/>
                  </a:lnTo>
                  <a:cubicBezTo>
                    <a:pt x="716" y="1865"/>
                    <a:pt x="1154" y="1483"/>
                    <a:pt x="1154" y="935"/>
                  </a:cubicBezTo>
                  <a:cubicBezTo>
                    <a:pt x="1154" y="386"/>
                    <a:pt x="716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4"/>
            <p:cNvSpPr/>
            <p:nvPr/>
          </p:nvSpPr>
          <p:spPr>
            <a:xfrm>
              <a:off x="2146925" y="3616975"/>
              <a:ext cx="246825" cy="20525"/>
            </a:xfrm>
            <a:custGeom>
              <a:rect b="b" l="l" r="r" t="t"/>
              <a:pathLst>
                <a:path extrusionOk="0" h="821" w="9873">
                  <a:moveTo>
                    <a:pt x="1" y="0"/>
                  </a:moveTo>
                  <a:lnTo>
                    <a:pt x="1" y="820"/>
                  </a:lnTo>
                  <a:lnTo>
                    <a:pt x="9872" y="820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4"/>
            <p:cNvSpPr/>
            <p:nvPr/>
          </p:nvSpPr>
          <p:spPr>
            <a:xfrm>
              <a:off x="2123675" y="3629250"/>
              <a:ext cx="293425" cy="155000"/>
            </a:xfrm>
            <a:custGeom>
              <a:rect b="b" l="l" r="r" t="t"/>
              <a:pathLst>
                <a:path extrusionOk="0" h="6200" w="11737">
                  <a:moveTo>
                    <a:pt x="0" y="0"/>
                  </a:moveTo>
                  <a:lnTo>
                    <a:pt x="0" y="6200"/>
                  </a:lnTo>
                  <a:lnTo>
                    <a:pt x="11737" y="6200"/>
                  </a:lnTo>
                  <a:lnTo>
                    <a:pt x="1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4"/>
            <p:cNvSpPr/>
            <p:nvPr/>
          </p:nvSpPr>
          <p:spPr>
            <a:xfrm>
              <a:off x="2216900" y="3426325"/>
              <a:ext cx="105550" cy="190675"/>
            </a:xfrm>
            <a:custGeom>
              <a:rect b="b" l="l" r="r" t="t"/>
              <a:pathLst>
                <a:path extrusionOk="0" h="7627" w="4222">
                  <a:moveTo>
                    <a:pt x="2137" y="1"/>
                  </a:moveTo>
                  <a:cubicBezTo>
                    <a:pt x="988" y="1"/>
                    <a:pt x="1" y="935"/>
                    <a:pt x="1" y="2142"/>
                  </a:cubicBezTo>
                  <a:lnTo>
                    <a:pt x="1" y="7626"/>
                  </a:lnTo>
                  <a:lnTo>
                    <a:pt x="4221" y="7626"/>
                  </a:lnTo>
                  <a:lnTo>
                    <a:pt x="4221" y="2142"/>
                  </a:lnTo>
                  <a:cubicBezTo>
                    <a:pt x="4221" y="1536"/>
                    <a:pt x="4002" y="988"/>
                    <a:pt x="3620" y="606"/>
                  </a:cubicBezTo>
                  <a:cubicBezTo>
                    <a:pt x="3401" y="387"/>
                    <a:pt x="3072" y="167"/>
                    <a:pt x="2743" y="110"/>
                  </a:cubicBezTo>
                  <a:cubicBezTo>
                    <a:pt x="2523" y="58"/>
                    <a:pt x="2357" y="1"/>
                    <a:pt x="2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4"/>
            <p:cNvSpPr/>
            <p:nvPr/>
          </p:nvSpPr>
          <p:spPr>
            <a:xfrm>
              <a:off x="2666475" y="2434050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4"/>
            <p:cNvSpPr/>
            <p:nvPr/>
          </p:nvSpPr>
          <p:spPr>
            <a:xfrm>
              <a:off x="2608225" y="24891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4"/>
            <p:cNvSpPr/>
            <p:nvPr/>
          </p:nvSpPr>
          <p:spPr>
            <a:xfrm>
              <a:off x="4318025" y="4559750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4"/>
            <p:cNvSpPr/>
            <p:nvPr/>
          </p:nvSpPr>
          <p:spPr>
            <a:xfrm>
              <a:off x="3440125" y="3596225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4"/>
            <p:cNvSpPr/>
            <p:nvPr/>
          </p:nvSpPr>
          <p:spPr>
            <a:xfrm>
              <a:off x="3385075" y="3651275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4"/>
            <p:cNvSpPr/>
            <p:nvPr/>
          </p:nvSpPr>
          <p:spPr>
            <a:xfrm>
              <a:off x="4293550" y="2840925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4"/>
            <p:cNvSpPr/>
            <p:nvPr/>
          </p:nvSpPr>
          <p:spPr>
            <a:xfrm>
              <a:off x="1602375" y="3996325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4"/>
            <p:cNvSpPr/>
            <p:nvPr/>
          </p:nvSpPr>
          <p:spPr>
            <a:xfrm>
              <a:off x="1547325" y="40514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4"/>
            <p:cNvSpPr/>
            <p:nvPr/>
          </p:nvSpPr>
          <p:spPr>
            <a:xfrm>
              <a:off x="3308975" y="2060500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4"/>
            <p:cNvSpPr/>
            <p:nvPr/>
          </p:nvSpPr>
          <p:spPr>
            <a:xfrm>
              <a:off x="3253925" y="211847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4"/>
            <p:cNvSpPr/>
            <p:nvPr/>
          </p:nvSpPr>
          <p:spPr>
            <a:xfrm>
              <a:off x="4489525" y="1552800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4"/>
            <p:cNvSpPr/>
            <p:nvPr/>
          </p:nvSpPr>
          <p:spPr>
            <a:xfrm>
              <a:off x="917300" y="2078850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4"/>
            <p:cNvSpPr/>
            <p:nvPr/>
          </p:nvSpPr>
          <p:spPr>
            <a:xfrm>
              <a:off x="862250" y="2133900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4"/>
            <p:cNvSpPr/>
            <p:nvPr/>
          </p:nvSpPr>
          <p:spPr>
            <a:xfrm>
              <a:off x="816250" y="3185975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4"/>
            <p:cNvSpPr/>
            <p:nvPr/>
          </p:nvSpPr>
          <p:spPr>
            <a:xfrm>
              <a:off x="761200" y="3241025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4"/>
            <p:cNvSpPr/>
            <p:nvPr/>
          </p:nvSpPr>
          <p:spPr>
            <a:xfrm>
              <a:off x="1853175" y="2730150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4"/>
            <p:cNvSpPr/>
            <p:nvPr/>
          </p:nvSpPr>
          <p:spPr>
            <a:xfrm>
              <a:off x="2908200" y="1213200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75"/>
          <p:cNvSpPr txBox="1"/>
          <p:nvPr>
            <p:ph type="title"/>
          </p:nvPr>
        </p:nvSpPr>
        <p:spPr>
          <a:xfrm>
            <a:off x="331000" y="1841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Test dan train  dengani beberapa variasi </a:t>
            </a:r>
            <a:endParaRPr/>
          </a:p>
        </p:txBody>
      </p:sp>
      <p:pic>
        <p:nvPicPr>
          <p:cNvPr id="1556" name="Google Shape;155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0" y="783600"/>
            <a:ext cx="45815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75"/>
          <p:cNvSpPr txBox="1"/>
          <p:nvPr>
            <p:ph idx="4294967295" type="body"/>
          </p:nvPr>
        </p:nvSpPr>
        <p:spPr>
          <a:xfrm>
            <a:off x="5180350" y="2325175"/>
            <a:ext cx="33306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Akurasi terbaik ada test_size 50%, n_neighbour 7, weight distance, algorithm auto, akurasi 0.968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76"/>
          <p:cNvSpPr txBox="1"/>
          <p:nvPr>
            <p:ph type="title"/>
          </p:nvPr>
        </p:nvSpPr>
        <p:spPr>
          <a:xfrm>
            <a:off x="5112725" y="1494800"/>
            <a:ext cx="40314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SVM</a:t>
            </a:r>
            <a:endParaRPr/>
          </a:p>
        </p:txBody>
      </p:sp>
      <p:sp>
        <p:nvSpPr>
          <p:cNvPr id="1563" name="Google Shape;1563;p76"/>
          <p:cNvSpPr/>
          <p:nvPr/>
        </p:nvSpPr>
        <p:spPr>
          <a:xfrm>
            <a:off x="5415970" y="3326605"/>
            <a:ext cx="1669" cy="22"/>
          </a:xfrm>
          <a:custGeom>
            <a:rect b="b" l="l" r="r" t="t"/>
            <a:pathLst>
              <a:path extrusionOk="0" h="1" w="75">
                <a:moveTo>
                  <a:pt x="74" y="0"/>
                </a:moveTo>
                <a:lnTo>
                  <a:pt x="74" y="0"/>
                </a:lnTo>
                <a:lnTo>
                  <a:pt x="50" y="0"/>
                </a:lnTo>
                <a:lnTo>
                  <a:pt x="50" y="0"/>
                </a:lnTo>
                <a:lnTo>
                  <a:pt x="24" y="0"/>
                </a:lnTo>
                <a:lnTo>
                  <a:pt x="50" y="0"/>
                </a:lnTo>
                <a:lnTo>
                  <a:pt x="74" y="0"/>
                </a:lnTo>
                <a:close/>
                <a:moveTo>
                  <a:pt x="0" y="0"/>
                </a:moveTo>
                <a:lnTo>
                  <a:pt x="24" y="0"/>
                </a:lnTo>
                <a:close/>
              </a:path>
            </a:pathLst>
          </a:custGeom>
          <a:solidFill>
            <a:srgbClr val="1D58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76"/>
          <p:cNvSpPr/>
          <p:nvPr/>
        </p:nvSpPr>
        <p:spPr>
          <a:xfrm>
            <a:off x="5751127" y="2992539"/>
            <a:ext cx="22" cy="22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76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76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6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76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76"/>
          <p:cNvSpPr/>
          <p:nvPr/>
        </p:nvSpPr>
        <p:spPr>
          <a:xfrm>
            <a:off x="5789004" y="3048220"/>
            <a:ext cx="0" cy="556"/>
          </a:xfrm>
          <a:custGeom>
            <a:rect b="b" l="l" r="r" t="t"/>
            <a:pathLst>
              <a:path extrusionOk="0" h="25" w="0">
                <a:moveTo>
                  <a:pt x="0" y="0"/>
                </a:moveTo>
                <a:lnTo>
                  <a:pt x="0" y="24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76"/>
          <p:cNvSpPr/>
          <p:nvPr/>
        </p:nvSpPr>
        <p:spPr>
          <a:xfrm>
            <a:off x="5789004" y="3048755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76"/>
          <p:cNvSpPr/>
          <p:nvPr/>
        </p:nvSpPr>
        <p:spPr>
          <a:xfrm>
            <a:off x="5789004" y="3048755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76"/>
          <p:cNvSpPr/>
          <p:nvPr/>
        </p:nvSpPr>
        <p:spPr>
          <a:xfrm>
            <a:off x="5789004" y="3048755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76"/>
          <p:cNvSpPr/>
          <p:nvPr/>
        </p:nvSpPr>
        <p:spPr>
          <a:xfrm>
            <a:off x="5717144" y="3201890"/>
            <a:ext cx="22" cy="2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76"/>
          <p:cNvSpPr/>
          <p:nvPr/>
        </p:nvSpPr>
        <p:spPr>
          <a:xfrm>
            <a:off x="5717144" y="3202424"/>
            <a:ext cx="22" cy="2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76"/>
          <p:cNvSpPr/>
          <p:nvPr/>
        </p:nvSpPr>
        <p:spPr>
          <a:xfrm>
            <a:off x="5717144" y="3202424"/>
            <a:ext cx="22" cy="2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76"/>
          <p:cNvSpPr/>
          <p:nvPr/>
        </p:nvSpPr>
        <p:spPr>
          <a:xfrm>
            <a:off x="5417083" y="3326605"/>
            <a:ext cx="4473" cy="22"/>
          </a:xfrm>
          <a:custGeom>
            <a:rect b="b" l="l" r="r" t="t"/>
            <a:pathLst>
              <a:path extrusionOk="0" h="1" w="201">
                <a:moveTo>
                  <a:pt x="24" y="0"/>
                </a:moveTo>
                <a:lnTo>
                  <a:pt x="0" y="0"/>
                </a:lnTo>
                <a:lnTo>
                  <a:pt x="24" y="0"/>
                </a:lnTo>
                <a:close/>
                <a:moveTo>
                  <a:pt x="50" y="0"/>
                </a:moveTo>
                <a:lnTo>
                  <a:pt x="24" y="0"/>
                </a:lnTo>
                <a:lnTo>
                  <a:pt x="50" y="0"/>
                </a:lnTo>
                <a:close/>
                <a:moveTo>
                  <a:pt x="74" y="0"/>
                </a:moveTo>
                <a:lnTo>
                  <a:pt x="50" y="0"/>
                </a:lnTo>
                <a:lnTo>
                  <a:pt x="74" y="0"/>
                </a:lnTo>
                <a:close/>
                <a:moveTo>
                  <a:pt x="100" y="0"/>
                </a:moveTo>
                <a:lnTo>
                  <a:pt x="74" y="0"/>
                </a:lnTo>
                <a:lnTo>
                  <a:pt x="100" y="0"/>
                </a:lnTo>
                <a:close/>
                <a:moveTo>
                  <a:pt x="124" y="0"/>
                </a:moveTo>
                <a:lnTo>
                  <a:pt x="100" y="0"/>
                </a:lnTo>
                <a:lnTo>
                  <a:pt x="124" y="0"/>
                </a:lnTo>
                <a:close/>
                <a:moveTo>
                  <a:pt x="124" y="0"/>
                </a:moveTo>
                <a:lnTo>
                  <a:pt x="124" y="0"/>
                </a:lnTo>
                <a:lnTo>
                  <a:pt x="124" y="0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0"/>
                </a:lnTo>
                <a:close/>
                <a:moveTo>
                  <a:pt x="174" y="0"/>
                </a:moveTo>
                <a:lnTo>
                  <a:pt x="174" y="0"/>
                </a:lnTo>
                <a:lnTo>
                  <a:pt x="174" y="0"/>
                </a:lnTo>
                <a:close/>
                <a:moveTo>
                  <a:pt x="200" y="0"/>
                </a:moveTo>
                <a:lnTo>
                  <a:pt x="200" y="0"/>
                </a:lnTo>
                <a:close/>
              </a:path>
            </a:pathLst>
          </a:custGeom>
          <a:solidFill>
            <a:srgbClr val="103B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76"/>
          <p:cNvSpPr/>
          <p:nvPr/>
        </p:nvSpPr>
        <p:spPr>
          <a:xfrm>
            <a:off x="8385135" y="3778110"/>
            <a:ext cx="59621" cy="601"/>
          </a:xfrm>
          <a:custGeom>
            <a:rect b="b" l="l" r="r" t="t"/>
            <a:pathLst>
              <a:path extrusionOk="0" h="27" w="2679">
                <a:moveTo>
                  <a:pt x="27" y="0"/>
                </a:moveTo>
                <a:cubicBezTo>
                  <a:pt x="1" y="0"/>
                  <a:pt x="1" y="26"/>
                  <a:pt x="1" y="26"/>
                </a:cubicBezTo>
                <a:lnTo>
                  <a:pt x="2679" y="26"/>
                </a:lnTo>
                <a:lnTo>
                  <a:pt x="2679" y="0"/>
                </a:lnTo>
                <a:close/>
              </a:path>
            </a:pathLst>
          </a:custGeom>
          <a:solidFill>
            <a:srgbClr val="3C8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76"/>
          <p:cNvSpPr txBox="1"/>
          <p:nvPr>
            <p:ph idx="1" type="body"/>
          </p:nvPr>
        </p:nvSpPr>
        <p:spPr>
          <a:xfrm>
            <a:off x="5112725" y="2488400"/>
            <a:ext cx="33306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9" name="Google Shape;1579;p76"/>
          <p:cNvGrpSpPr/>
          <p:nvPr/>
        </p:nvGrpSpPr>
        <p:grpSpPr>
          <a:xfrm>
            <a:off x="761200" y="1017450"/>
            <a:ext cx="3810800" cy="3621850"/>
            <a:chOff x="761200" y="1017450"/>
            <a:chExt cx="3810800" cy="3621850"/>
          </a:xfrm>
        </p:grpSpPr>
        <p:sp>
          <p:nvSpPr>
            <p:cNvPr id="1580" name="Google Shape;1580;p76"/>
            <p:cNvSpPr/>
            <p:nvPr/>
          </p:nvSpPr>
          <p:spPr>
            <a:xfrm>
              <a:off x="2996975" y="3433250"/>
              <a:ext cx="796675" cy="1151325"/>
            </a:xfrm>
            <a:custGeom>
              <a:rect b="b" l="l" r="r" t="t"/>
              <a:pathLst>
                <a:path extrusionOk="0" h="46053" w="31867">
                  <a:moveTo>
                    <a:pt x="11956" y="0"/>
                  </a:moveTo>
                  <a:lnTo>
                    <a:pt x="11956" y="10144"/>
                  </a:lnTo>
                  <a:cubicBezTo>
                    <a:pt x="11956" y="12557"/>
                    <a:pt x="10201" y="15575"/>
                    <a:pt x="8117" y="16835"/>
                  </a:cubicBezTo>
                  <a:cubicBezTo>
                    <a:pt x="3239" y="19743"/>
                    <a:pt x="1" y="25228"/>
                    <a:pt x="439" y="31480"/>
                  </a:cubicBezTo>
                  <a:cubicBezTo>
                    <a:pt x="716" y="35209"/>
                    <a:pt x="2304" y="38552"/>
                    <a:pt x="4717" y="41132"/>
                  </a:cubicBezTo>
                  <a:cubicBezTo>
                    <a:pt x="7349" y="43927"/>
                    <a:pt x="10969" y="45739"/>
                    <a:pt x="14975" y="46011"/>
                  </a:cubicBezTo>
                  <a:cubicBezTo>
                    <a:pt x="15365" y="46038"/>
                    <a:pt x="15752" y="46052"/>
                    <a:pt x="16137" y="46052"/>
                  </a:cubicBezTo>
                  <a:cubicBezTo>
                    <a:pt x="24825" y="46052"/>
                    <a:pt x="31866" y="39044"/>
                    <a:pt x="31866" y="30326"/>
                  </a:cubicBezTo>
                  <a:cubicBezTo>
                    <a:pt x="31866" y="26377"/>
                    <a:pt x="30383" y="22815"/>
                    <a:pt x="27970" y="20015"/>
                  </a:cubicBezTo>
                  <a:cubicBezTo>
                    <a:pt x="26821" y="18699"/>
                    <a:pt x="25395" y="17550"/>
                    <a:pt x="23859" y="16672"/>
                  </a:cubicBezTo>
                  <a:cubicBezTo>
                    <a:pt x="21718" y="15466"/>
                    <a:pt x="19963" y="12447"/>
                    <a:pt x="19963" y="10034"/>
                  </a:cubicBezTo>
                  <a:lnTo>
                    <a:pt x="19963" y="0"/>
                  </a:ln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6"/>
            <p:cNvSpPr/>
            <p:nvPr/>
          </p:nvSpPr>
          <p:spPr>
            <a:xfrm>
              <a:off x="3253425" y="3376975"/>
              <a:ext cx="286525" cy="72750"/>
            </a:xfrm>
            <a:custGeom>
              <a:rect b="b" l="l" r="r" t="t"/>
              <a:pathLst>
                <a:path extrusionOk="0" h="2910" w="11461">
                  <a:moveTo>
                    <a:pt x="1426" y="0"/>
                  </a:moveTo>
                  <a:cubicBezTo>
                    <a:pt x="658" y="0"/>
                    <a:pt x="0" y="659"/>
                    <a:pt x="0" y="1426"/>
                  </a:cubicBezTo>
                  <a:cubicBezTo>
                    <a:pt x="0" y="2251"/>
                    <a:pt x="658" y="2909"/>
                    <a:pt x="1426" y="2909"/>
                  </a:cubicBezTo>
                  <a:lnTo>
                    <a:pt x="10034" y="2909"/>
                  </a:lnTo>
                  <a:cubicBezTo>
                    <a:pt x="10802" y="2909"/>
                    <a:pt x="11460" y="2251"/>
                    <a:pt x="11460" y="1426"/>
                  </a:cubicBezTo>
                  <a:cubicBezTo>
                    <a:pt x="11460" y="659"/>
                    <a:pt x="10802" y="0"/>
                    <a:pt x="10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6"/>
            <p:cNvSpPr/>
            <p:nvPr/>
          </p:nvSpPr>
          <p:spPr>
            <a:xfrm>
              <a:off x="3038100" y="4170250"/>
              <a:ext cx="723950" cy="384550"/>
            </a:xfrm>
            <a:custGeom>
              <a:rect b="b" l="l" r="r" t="t"/>
              <a:pathLst>
                <a:path extrusionOk="0" h="15382" w="28958">
                  <a:moveTo>
                    <a:pt x="7545" y="1"/>
                  </a:moveTo>
                  <a:cubicBezTo>
                    <a:pt x="5325" y="1"/>
                    <a:pt x="2844" y="468"/>
                    <a:pt x="1" y="1723"/>
                  </a:cubicBezTo>
                  <a:cubicBezTo>
                    <a:pt x="440" y="9348"/>
                    <a:pt x="6749" y="15381"/>
                    <a:pt x="14479" y="15381"/>
                  </a:cubicBezTo>
                  <a:cubicBezTo>
                    <a:pt x="22214" y="15381"/>
                    <a:pt x="28519" y="9348"/>
                    <a:pt x="28958" y="1723"/>
                  </a:cubicBezTo>
                  <a:lnTo>
                    <a:pt x="28958" y="1723"/>
                  </a:lnTo>
                  <a:cubicBezTo>
                    <a:pt x="26869" y="3477"/>
                    <a:pt x="24990" y="4106"/>
                    <a:pt x="23165" y="4106"/>
                  </a:cubicBezTo>
                  <a:cubicBezTo>
                    <a:pt x="20822" y="4106"/>
                    <a:pt x="18567" y="3071"/>
                    <a:pt x="16072" y="2052"/>
                  </a:cubicBezTo>
                  <a:cubicBezTo>
                    <a:pt x="13579" y="1037"/>
                    <a:pt x="10850" y="1"/>
                    <a:pt x="7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6"/>
            <p:cNvSpPr/>
            <p:nvPr/>
          </p:nvSpPr>
          <p:spPr>
            <a:xfrm>
              <a:off x="3428925" y="3449700"/>
              <a:ext cx="264575" cy="760900"/>
            </a:xfrm>
            <a:custGeom>
              <a:rect b="b" l="l" r="r" t="t"/>
              <a:pathLst>
                <a:path extrusionOk="0" h="30436" w="10583">
                  <a:moveTo>
                    <a:pt x="0" y="0"/>
                  </a:moveTo>
                  <a:lnTo>
                    <a:pt x="0" y="9104"/>
                  </a:lnTo>
                  <a:cubicBezTo>
                    <a:pt x="0" y="11298"/>
                    <a:pt x="601" y="15027"/>
                    <a:pt x="2246" y="16124"/>
                  </a:cubicBezTo>
                  <a:cubicBezTo>
                    <a:pt x="6033" y="18537"/>
                    <a:pt x="8498" y="24074"/>
                    <a:pt x="8498" y="29448"/>
                  </a:cubicBezTo>
                  <a:cubicBezTo>
                    <a:pt x="8498" y="29777"/>
                    <a:pt x="8498" y="30106"/>
                    <a:pt x="8446" y="30436"/>
                  </a:cubicBezTo>
                  <a:cubicBezTo>
                    <a:pt x="9595" y="28189"/>
                    <a:pt x="10363" y="25447"/>
                    <a:pt x="10582" y="22157"/>
                  </a:cubicBezTo>
                  <a:cubicBezTo>
                    <a:pt x="9047" y="19195"/>
                    <a:pt x="6471" y="16672"/>
                    <a:pt x="4111" y="15137"/>
                  </a:cubicBezTo>
                  <a:cubicBezTo>
                    <a:pt x="2413" y="14040"/>
                    <a:pt x="1040" y="11298"/>
                    <a:pt x="1040" y="9104"/>
                  </a:cubicBezTo>
                  <a:lnTo>
                    <a:pt x="1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6"/>
            <p:cNvSpPr/>
            <p:nvPr/>
          </p:nvSpPr>
          <p:spPr>
            <a:xfrm>
              <a:off x="3114900" y="3933625"/>
              <a:ext cx="678750" cy="651325"/>
            </a:xfrm>
            <a:custGeom>
              <a:rect b="b" l="l" r="r" t="t"/>
              <a:pathLst>
                <a:path extrusionOk="0" h="26053" w="27150">
                  <a:moveTo>
                    <a:pt x="21007" y="11079"/>
                  </a:moveTo>
                  <a:lnTo>
                    <a:pt x="21007" y="11079"/>
                  </a:lnTo>
                  <a:cubicBezTo>
                    <a:pt x="20568" y="11956"/>
                    <a:pt x="20020" y="12781"/>
                    <a:pt x="19414" y="13549"/>
                  </a:cubicBezTo>
                  <a:cubicBezTo>
                    <a:pt x="19634" y="13549"/>
                    <a:pt x="19853" y="13601"/>
                    <a:pt x="20072" y="13601"/>
                  </a:cubicBezTo>
                  <a:cubicBezTo>
                    <a:pt x="20292" y="13601"/>
                    <a:pt x="20458" y="13549"/>
                    <a:pt x="20678" y="13549"/>
                  </a:cubicBezTo>
                  <a:cubicBezTo>
                    <a:pt x="20840" y="12781"/>
                    <a:pt x="20950" y="11956"/>
                    <a:pt x="21007" y="11079"/>
                  </a:cubicBezTo>
                  <a:close/>
                  <a:moveTo>
                    <a:pt x="23253" y="0"/>
                  </a:moveTo>
                  <a:cubicBezTo>
                    <a:pt x="23253" y="988"/>
                    <a:pt x="23200" y="1922"/>
                    <a:pt x="23143" y="2800"/>
                  </a:cubicBezTo>
                  <a:cubicBezTo>
                    <a:pt x="24078" y="4497"/>
                    <a:pt x="24626" y="6419"/>
                    <a:pt x="24626" y="8393"/>
                  </a:cubicBezTo>
                  <a:cubicBezTo>
                    <a:pt x="24569" y="9872"/>
                    <a:pt x="24407" y="11245"/>
                    <a:pt x="24131" y="12452"/>
                  </a:cubicBezTo>
                  <a:cubicBezTo>
                    <a:pt x="24736" y="12123"/>
                    <a:pt x="25284" y="11737"/>
                    <a:pt x="25886" y="11188"/>
                  </a:cubicBezTo>
                  <a:lnTo>
                    <a:pt x="25886" y="11188"/>
                  </a:lnTo>
                  <a:cubicBezTo>
                    <a:pt x="25447" y="18813"/>
                    <a:pt x="19142" y="24846"/>
                    <a:pt x="11407" y="24846"/>
                  </a:cubicBezTo>
                  <a:cubicBezTo>
                    <a:pt x="7625" y="24846"/>
                    <a:pt x="4168" y="23420"/>
                    <a:pt x="1593" y="21007"/>
                  </a:cubicBezTo>
                  <a:cubicBezTo>
                    <a:pt x="1044" y="21060"/>
                    <a:pt x="548" y="21117"/>
                    <a:pt x="0" y="21117"/>
                  </a:cubicBezTo>
                  <a:cubicBezTo>
                    <a:pt x="2632" y="23912"/>
                    <a:pt x="6252" y="25724"/>
                    <a:pt x="10258" y="25996"/>
                  </a:cubicBezTo>
                  <a:cubicBezTo>
                    <a:pt x="10639" y="26053"/>
                    <a:pt x="11026" y="26053"/>
                    <a:pt x="11407" y="26053"/>
                  </a:cubicBezTo>
                  <a:cubicBezTo>
                    <a:pt x="20072" y="26053"/>
                    <a:pt x="27149" y="19033"/>
                    <a:pt x="27149" y="10311"/>
                  </a:cubicBezTo>
                  <a:cubicBezTo>
                    <a:pt x="27149" y="6362"/>
                    <a:pt x="25666" y="2800"/>
                    <a:pt x="23253" y="0"/>
                  </a:cubicBezTo>
                  <a:close/>
                </a:path>
              </a:pathLst>
            </a:custGeom>
            <a:solidFill>
              <a:srgbClr val="AB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6"/>
            <p:cNvSpPr/>
            <p:nvPr/>
          </p:nvSpPr>
          <p:spPr>
            <a:xfrm>
              <a:off x="3154700" y="4213325"/>
              <a:ext cx="607350" cy="341475"/>
            </a:xfrm>
            <a:custGeom>
              <a:rect b="b" l="l" r="r" t="t"/>
              <a:pathLst>
                <a:path extrusionOk="0" h="13659" w="24294">
                  <a:moveTo>
                    <a:pt x="24294" y="0"/>
                  </a:moveTo>
                  <a:lnTo>
                    <a:pt x="24294" y="0"/>
                  </a:lnTo>
                  <a:cubicBezTo>
                    <a:pt x="23692" y="549"/>
                    <a:pt x="23144" y="935"/>
                    <a:pt x="22539" y="1264"/>
                  </a:cubicBezTo>
                  <a:cubicBezTo>
                    <a:pt x="20893" y="8393"/>
                    <a:pt x="15247" y="11407"/>
                    <a:pt x="9434" y="11407"/>
                  </a:cubicBezTo>
                  <a:cubicBezTo>
                    <a:pt x="8995" y="11407"/>
                    <a:pt x="8499" y="11355"/>
                    <a:pt x="8060" y="11355"/>
                  </a:cubicBezTo>
                  <a:lnTo>
                    <a:pt x="8008" y="11355"/>
                  </a:lnTo>
                  <a:cubicBezTo>
                    <a:pt x="13382" y="10916"/>
                    <a:pt x="17770" y="7788"/>
                    <a:pt x="19086" y="2361"/>
                  </a:cubicBezTo>
                  <a:cubicBezTo>
                    <a:pt x="18866" y="2361"/>
                    <a:pt x="18700" y="2413"/>
                    <a:pt x="18480" y="2413"/>
                  </a:cubicBezTo>
                  <a:cubicBezTo>
                    <a:pt x="18261" y="2413"/>
                    <a:pt x="18042" y="2361"/>
                    <a:pt x="17822" y="2361"/>
                  </a:cubicBezTo>
                  <a:cubicBezTo>
                    <a:pt x="14093" y="7187"/>
                    <a:pt x="7731" y="9104"/>
                    <a:pt x="1" y="9819"/>
                  </a:cubicBezTo>
                  <a:cubicBezTo>
                    <a:pt x="2576" y="12232"/>
                    <a:pt x="6033" y="13658"/>
                    <a:pt x="9815" y="13658"/>
                  </a:cubicBezTo>
                  <a:cubicBezTo>
                    <a:pt x="17550" y="13658"/>
                    <a:pt x="23855" y="7625"/>
                    <a:pt x="2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6"/>
            <p:cNvSpPr/>
            <p:nvPr/>
          </p:nvSpPr>
          <p:spPr>
            <a:xfrm>
              <a:off x="3631825" y="4003600"/>
              <a:ext cx="98750" cy="268750"/>
            </a:xfrm>
            <a:custGeom>
              <a:rect b="b" l="l" r="r" t="t"/>
              <a:pathLst>
                <a:path extrusionOk="0" h="10750" w="3950">
                  <a:moveTo>
                    <a:pt x="2466" y="1"/>
                  </a:moveTo>
                  <a:cubicBezTo>
                    <a:pt x="2247" y="3291"/>
                    <a:pt x="1479" y="6033"/>
                    <a:pt x="330" y="8280"/>
                  </a:cubicBezTo>
                  <a:cubicBezTo>
                    <a:pt x="273" y="9157"/>
                    <a:pt x="163" y="9982"/>
                    <a:pt x="1" y="10750"/>
                  </a:cubicBezTo>
                  <a:cubicBezTo>
                    <a:pt x="1098" y="10693"/>
                    <a:pt x="2247" y="10364"/>
                    <a:pt x="3454" y="9653"/>
                  </a:cubicBezTo>
                  <a:cubicBezTo>
                    <a:pt x="3730" y="8446"/>
                    <a:pt x="3892" y="7073"/>
                    <a:pt x="3949" y="5594"/>
                  </a:cubicBezTo>
                  <a:cubicBezTo>
                    <a:pt x="3949" y="3620"/>
                    <a:pt x="3401" y="1698"/>
                    <a:pt x="2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6"/>
            <p:cNvSpPr/>
            <p:nvPr/>
          </p:nvSpPr>
          <p:spPr>
            <a:xfrm>
              <a:off x="3354875" y="4244900"/>
              <a:ext cx="363300" cy="253625"/>
            </a:xfrm>
            <a:custGeom>
              <a:rect b="b" l="l" r="r" t="t"/>
              <a:pathLst>
                <a:path extrusionOk="0" h="10145" w="14532">
                  <a:moveTo>
                    <a:pt x="14532" y="1"/>
                  </a:moveTo>
                  <a:cubicBezTo>
                    <a:pt x="13325" y="712"/>
                    <a:pt x="12176" y="1041"/>
                    <a:pt x="11079" y="1098"/>
                  </a:cubicBezTo>
                  <a:cubicBezTo>
                    <a:pt x="9763" y="6525"/>
                    <a:pt x="5375" y="9653"/>
                    <a:pt x="1" y="10092"/>
                  </a:cubicBezTo>
                  <a:lnTo>
                    <a:pt x="53" y="10092"/>
                  </a:lnTo>
                  <a:cubicBezTo>
                    <a:pt x="492" y="10092"/>
                    <a:pt x="988" y="10144"/>
                    <a:pt x="1427" y="10144"/>
                  </a:cubicBezTo>
                  <a:cubicBezTo>
                    <a:pt x="7240" y="10144"/>
                    <a:pt x="12886" y="7130"/>
                    <a:pt x="1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6"/>
            <p:cNvSpPr/>
            <p:nvPr/>
          </p:nvSpPr>
          <p:spPr>
            <a:xfrm>
              <a:off x="3175225" y="4188650"/>
              <a:ext cx="56275" cy="57600"/>
            </a:xfrm>
            <a:custGeom>
              <a:rect b="b" l="l" r="r" t="t"/>
              <a:pathLst>
                <a:path extrusionOk="0" h="2304" w="2251">
                  <a:moveTo>
                    <a:pt x="1154" y="0"/>
                  </a:moveTo>
                  <a:cubicBezTo>
                    <a:pt x="496" y="0"/>
                    <a:pt x="0" y="496"/>
                    <a:pt x="0" y="1154"/>
                  </a:cubicBezTo>
                  <a:cubicBezTo>
                    <a:pt x="0" y="1755"/>
                    <a:pt x="496" y="2303"/>
                    <a:pt x="1154" y="2303"/>
                  </a:cubicBezTo>
                  <a:cubicBezTo>
                    <a:pt x="1755" y="2303"/>
                    <a:pt x="2251" y="1755"/>
                    <a:pt x="2251" y="1154"/>
                  </a:cubicBezTo>
                  <a:cubicBezTo>
                    <a:pt x="2251" y="496"/>
                    <a:pt x="17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6"/>
            <p:cNvSpPr/>
            <p:nvPr/>
          </p:nvSpPr>
          <p:spPr>
            <a:xfrm>
              <a:off x="3267125" y="4286050"/>
              <a:ext cx="34250" cy="31500"/>
            </a:xfrm>
            <a:custGeom>
              <a:rect b="b" l="l" r="r" t="t"/>
              <a:pathLst>
                <a:path extrusionOk="0" h="1260" w="1370">
                  <a:moveTo>
                    <a:pt x="659" y="0"/>
                  </a:moveTo>
                  <a:cubicBezTo>
                    <a:pt x="273" y="0"/>
                    <a:pt x="1" y="329"/>
                    <a:pt x="53" y="658"/>
                  </a:cubicBezTo>
                  <a:cubicBezTo>
                    <a:pt x="53" y="1040"/>
                    <a:pt x="330" y="1259"/>
                    <a:pt x="659" y="1259"/>
                  </a:cubicBezTo>
                  <a:lnTo>
                    <a:pt x="712" y="1259"/>
                  </a:lnTo>
                  <a:cubicBezTo>
                    <a:pt x="1098" y="1259"/>
                    <a:pt x="1370" y="930"/>
                    <a:pt x="1317" y="601"/>
                  </a:cubicBezTo>
                  <a:cubicBezTo>
                    <a:pt x="1317" y="219"/>
                    <a:pt x="1041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6"/>
            <p:cNvSpPr/>
            <p:nvPr/>
          </p:nvSpPr>
          <p:spPr>
            <a:xfrm>
              <a:off x="3454900" y="4269575"/>
              <a:ext cx="39850" cy="39750"/>
            </a:xfrm>
            <a:custGeom>
              <a:rect b="b" l="l" r="r" t="t"/>
              <a:pathLst>
                <a:path extrusionOk="0" h="1590" w="1594">
                  <a:moveTo>
                    <a:pt x="716" y="1"/>
                  </a:moveTo>
                  <a:cubicBezTo>
                    <a:pt x="277" y="54"/>
                    <a:pt x="1" y="440"/>
                    <a:pt x="1" y="821"/>
                  </a:cubicBezTo>
                  <a:cubicBezTo>
                    <a:pt x="58" y="1260"/>
                    <a:pt x="387" y="1589"/>
                    <a:pt x="769" y="1589"/>
                  </a:cubicBezTo>
                  <a:lnTo>
                    <a:pt x="826" y="1589"/>
                  </a:lnTo>
                  <a:cubicBezTo>
                    <a:pt x="1264" y="1537"/>
                    <a:pt x="1594" y="1150"/>
                    <a:pt x="1537" y="712"/>
                  </a:cubicBezTo>
                  <a:cubicBezTo>
                    <a:pt x="1537" y="330"/>
                    <a:pt x="1207" y="1"/>
                    <a:pt x="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6"/>
            <p:cNvSpPr/>
            <p:nvPr/>
          </p:nvSpPr>
          <p:spPr>
            <a:xfrm>
              <a:off x="2802300" y="1294400"/>
              <a:ext cx="1048925" cy="933650"/>
            </a:xfrm>
            <a:custGeom>
              <a:rect b="b" l="l" r="r" t="t"/>
              <a:pathLst>
                <a:path extrusionOk="0" h="37346" w="41957">
                  <a:moveTo>
                    <a:pt x="9709" y="0"/>
                  </a:moveTo>
                  <a:cubicBezTo>
                    <a:pt x="10968" y="6524"/>
                    <a:pt x="6033" y="9433"/>
                    <a:pt x="7568" y="20731"/>
                  </a:cubicBezTo>
                  <a:cubicBezTo>
                    <a:pt x="5594" y="15189"/>
                    <a:pt x="2580" y="13711"/>
                    <a:pt x="1264" y="10311"/>
                  </a:cubicBezTo>
                  <a:lnTo>
                    <a:pt x="1264" y="10311"/>
                  </a:lnTo>
                  <a:cubicBezTo>
                    <a:pt x="1922" y="15137"/>
                    <a:pt x="4225" y="19085"/>
                    <a:pt x="6967" y="22815"/>
                  </a:cubicBezTo>
                  <a:cubicBezTo>
                    <a:pt x="4826" y="23802"/>
                    <a:pt x="2690" y="26434"/>
                    <a:pt x="548" y="28957"/>
                  </a:cubicBezTo>
                  <a:cubicBezTo>
                    <a:pt x="329" y="29176"/>
                    <a:pt x="167" y="29396"/>
                    <a:pt x="0" y="29558"/>
                  </a:cubicBezTo>
                  <a:lnTo>
                    <a:pt x="219" y="32906"/>
                  </a:lnTo>
                  <a:cubicBezTo>
                    <a:pt x="386" y="32577"/>
                    <a:pt x="496" y="32248"/>
                    <a:pt x="658" y="31918"/>
                  </a:cubicBezTo>
                  <a:cubicBezTo>
                    <a:pt x="2523" y="27860"/>
                    <a:pt x="4826" y="25447"/>
                    <a:pt x="7296" y="23854"/>
                  </a:cubicBezTo>
                  <a:lnTo>
                    <a:pt x="7296" y="23854"/>
                  </a:lnTo>
                  <a:cubicBezTo>
                    <a:pt x="6691" y="27750"/>
                    <a:pt x="8775" y="33945"/>
                    <a:pt x="10968" y="36306"/>
                  </a:cubicBezTo>
                  <a:cubicBezTo>
                    <a:pt x="9271" y="32849"/>
                    <a:pt x="10310" y="30106"/>
                    <a:pt x="9271" y="24570"/>
                  </a:cubicBezTo>
                  <a:lnTo>
                    <a:pt x="9271" y="24570"/>
                  </a:lnTo>
                  <a:cubicBezTo>
                    <a:pt x="11903" y="30602"/>
                    <a:pt x="18594" y="35099"/>
                    <a:pt x="25504" y="37346"/>
                  </a:cubicBezTo>
                  <a:cubicBezTo>
                    <a:pt x="17769" y="31971"/>
                    <a:pt x="19085" y="27693"/>
                    <a:pt x="10091" y="23582"/>
                  </a:cubicBezTo>
                  <a:lnTo>
                    <a:pt x="10091" y="23582"/>
                  </a:lnTo>
                  <a:cubicBezTo>
                    <a:pt x="15947" y="25929"/>
                    <a:pt x="23037" y="26941"/>
                    <a:pt x="28622" y="26941"/>
                  </a:cubicBezTo>
                  <a:cubicBezTo>
                    <a:pt x="32298" y="26941"/>
                    <a:pt x="35321" y="26503"/>
                    <a:pt x="36911" y="25719"/>
                  </a:cubicBezTo>
                  <a:lnTo>
                    <a:pt x="36911" y="25719"/>
                  </a:lnTo>
                  <a:cubicBezTo>
                    <a:pt x="36463" y="25814"/>
                    <a:pt x="35991" y="25858"/>
                    <a:pt x="35496" y="25858"/>
                  </a:cubicBezTo>
                  <a:cubicBezTo>
                    <a:pt x="30792" y="25858"/>
                    <a:pt x="23988" y="21961"/>
                    <a:pt x="15430" y="21961"/>
                  </a:cubicBezTo>
                  <a:cubicBezTo>
                    <a:pt x="14530" y="21961"/>
                    <a:pt x="13610" y="22004"/>
                    <a:pt x="12671" y="22100"/>
                  </a:cubicBezTo>
                  <a:cubicBezTo>
                    <a:pt x="23582" y="20621"/>
                    <a:pt x="32743" y="15518"/>
                    <a:pt x="41956" y="10420"/>
                  </a:cubicBezTo>
                  <a:lnTo>
                    <a:pt x="41956" y="10420"/>
                  </a:lnTo>
                  <a:cubicBezTo>
                    <a:pt x="33673" y="14698"/>
                    <a:pt x="27860" y="11241"/>
                    <a:pt x="14426" y="18318"/>
                  </a:cubicBezTo>
                  <a:cubicBezTo>
                    <a:pt x="22542" y="13325"/>
                    <a:pt x="24898" y="6963"/>
                    <a:pt x="24736" y="0"/>
                  </a:cubicBezTo>
                  <a:lnTo>
                    <a:pt x="24736" y="0"/>
                  </a:lnTo>
                  <a:cubicBezTo>
                    <a:pt x="22487" y="8876"/>
                    <a:pt x="14275" y="8061"/>
                    <a:pt x="9119" y="20200"/>
                  </a:cubicBezTo>
                  <a:lnTo>
                    <a:pt x="9119" y="20200"/>
                  </a:lnTo>
                  <a:cubicBezTo>
                    <a:pt x="12504" y="12208"/>
                    <a:pt x="12610" y="5477"/>
                    <a:pt x="9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6"/>
            <p:cNvSpPr/>
            <p:nvPr/>
          </p:nvSpPr>
          <p:spPr>
            <a:xfrm>
              <a:off x="1536850" y="1605575"/>
              <a:ext cx="1269625" cy="1129775"/>
            </a:xfrm>
            <a:custGeom>
              <a:rect b="b" l="l" r="r" t="t"/>
              <a:pathLst>
                <a:path extrusionOk="0" h="45191" w="50785">
                  <a:moveTo>
                    <a:pt x="37623" y="0"/>
                  </a:moveTo>
                  <a:lnTo>
                    <a:pt x="37623" y="0"/>
                  </a:lnTo>
                  <a:cubicBezTo>
                    <a:pt x="34494" y="6691"/>
                    <a:pt x="35043" y="14645"/>
                    <a:pt x="39487" y="23911"/>
                  </a:cubicBezTo>
                  <a:cubicBezTo>
                    <a:pt x="32687" y="9762"/>
                    <a:pt x="23035" y="11245"/>
                    <a:pt x="19797" y="825"/>
                  </a:cubicBezTo>
                  <a:lnTo>
                    <a:pt x="19797" y="825"/>
                  </a:lnTo>
                  <a:cubicBezTo>
                    <a:pt x="19964" y="9104"/>
                    <a:pt x="23197" y="16510"/>
                    <a:pt x="33069" y="21994"/>
                  </a:cubicBezTo>
                  <a:cubicBezTo>
                    <a:pt x="16726" y="14316"/>
                    <a:pt x="9982" y="18756"/>
                    <a:pt x="1" y="14207"/>
                  </a:cubicBezTo>
                  <a:lnTo>
                    <a:pt x="1" y="14207"/>
                  </a:lnTo>
                  <a:cubicBezTo>
                    <a:pt x="11189" y="19691"/>
                    <a:pt x="22377" y="25228"/>
                    <a:pt x="35372" y="26382"/>
                  </a:cubicBezTo>
                  <a:cubicBezTo>
                    <a:pt x="34777" y="26349"/>
                    <a:pt x="34188" y="26333"/>
                    <a:pt x="33607" y="26333"/>
                  </a:cubicBezTo>
                  <a:cubicBezTo>
                    <a:pt x="22447" y="26333"/>
                    <a:pt x="13959" y="32129"/>
                    <a:pt x="8072" y="32129"/>
                  </a:cubicBezTo>
                  <a:cubicBezTo>
                    <a:pt x="7634" y="32129"/>
                    <a:pt x="7211" y="32097"/>
                    <a:pt x="6801" y="32028"/>
                  </a:cubicBezTo>
                  <a:lnTo>
                    <a:pt x="6801" y="32028"/>
                  </a:lnTo>
                  <a:cubicBezTo>
                    <a:pt x="8381" y="32703"/>
                    <a:pt x="11075" y="33061"/>
                    <a:pt x="14380" y="33061"/>
                  </a:cubicBezTo>
                  <a:cubicBezTo>
                    <a:pt x="21286" y="33061"/>
                    <a:pt x="30859" y="31495"/>
                    <a:pt x="38500" y="27970"/>
                  </a:cubicBezTo>
                  <a:lnTo>
                    <a:pt x="38500" y="27970"/>
                  </a:lnTo>
                  <a:cubicBezTo>
                    <a:pt x="28080" y="33344"/>
                    <a:pt x="29835" y="38390"/>
                    <a:pt x="21003" y="45190"/>
                  </a:cubicBezTo>
                  <a:cubicBezTo>
                    <a:pt x="29120" y="42119"/>
                    <a:pt x="36745" y="36363"/>
                    <a:pt x="39540" y="29124"/>
                  </a:cubicBezTo>
                  <a:lnTo>
                    <a:pt x="39540" y="29124"/>
                  </a:lnTo>
                  <a:cubicBezTo>
                    <a:pt x="38610" y="35705"/>
                    <a:pt x="40036" y="38938"/>
                    <a:pt x="38224" y="43106"/>
                  </a:cubicBezTo>
                  <a:cubicBezTo>
                    <a:pt x="40637" y="40202"/>
                    <a:pt x="42778" y="32743"/>
                    <a:pt x="41843" y="28189"/>
                  </a:cubicBezTo>
                  <a:lnTo>
                    <a:pt x="41843" y="28189"/>
                  </a:lnTo>
                  <a:cubicBezTo>
                    <a:pt x="44972" y="29944"/>
                    <a:pt x="47876" y="32743"/>
                    <a:pt x="50346" y="37732"/>
                  </a:cubicBezTo>
                  <a:cubicBezTo>
                    <a:pt x="50456" y="37951"/>
                    <a:pt x="50618" y="38228"/>
                    <a:pt x="50728" y="38500"/>
                  </a:cubicBezTo>
                  <a:lnTo>
                    <a:pt x="50785" y="34498"/>
                  </a:lnTo>
                  <a:lnTo>
                    <a:pt x="50456" y="34169"/>
                  </a:lnTo>
                  <a:cubicBezTo>
                    <a:pt x="47657" y="31151"/>
                    <a:pt x="44862" y="27970"/>
                    <a:pt x="42172" y="26873"/>
                  </a:cubicBezTo>
                  <a:cubicBezTo>
                    <a:pt x="45244" y="22323"/>
                    <a:pt x="47714" y="17497"/>
                    <a:pt x="48205" y="11737"/>
                  </a:cubicBezTo>
                  <a:lnTo>
                    <a:pt x="48205" y="11737"/>
                  </a:lnTo>
                  <a:cubicBezTo>
                    <a:pt x="46836" y="15852"/>
                    <a:pt x="43379" y="17769"/>
                    <a:pt x="41352" y="24407"/>
                  </a:cubicBezTo>
                  <a:cubicBezTo>
                    <a:pt x="42558" y="10969"/>
                    <a:pt x="36526" y="7845"/>
                    <a:pt x="37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6"/>
            <p:cNvSpPr/>
            <p:nvPr/>
          </p:nvSpPr>
          <p:spPr>
            <a:xfrm>
              <a:off x="1942700" y="2613350"/>
              <a:ext cx="863775" cy="630700"/>
            </a:xfrm>
            <a:custGeom>
              <a:rect b="b" l="l" r="r" t="t"/>
              <a:pathLst>
                <a:path extrusionOk="0" h="25228" w="34551">
                  <a:moveTo>
                    <a:pt x="16343" y="1"/>
                  </a:moveTo>
                  <a:lnTo>
                    <a:pt x="16343" y="1"/>
                  </a:lnTo>
                  <a:cubicBezTo>
                    <a:pt x="17602" y="2085"/>
                    <a:pt x="17164" y="4278"/>
                    <a:pt x="19357" y="7512"/>
                  </a:cubicBezTo>
                  <a:cubicBezTo>
                    <a:pt x="13983" y="2194"/>
                    <a:pt x="10420" y="3620"/>
                    <a:pt x="7402" y="330"/>
                  </a:cubicBezTo>
                  <a:lnTo>
                    <a:pt x="7402" y="330"/>
                  </a:lnTo>
                  <a:cubicBezTo>
                    <a:pt x="9210" y="4104"/>
                    <a:pt x="12818" y="6733"/>
                    <a:pt x="18393" y="8161"/>
                  </a:cubicBezTo>
                  <a:lnTo>
                    <a:pt x="18393" y="8161"/>
                  </a:lnTo>
                  <a:cubicBezTo>
                    <a:pt x="16708" y="7732"/>
                    <a:pt x="15244" y="7571"/>
                    <a:pt x="13937" y="7571"/>
                  </a:cubicBezTo>
                  <a:cubicBezTo>
                    <a:pt x="10021" y="7571"/>
                    <a:pt x="7508" y="9015"/>
                    <a:pt x="4642" y="9015"/>
                  </a:cubicBezTo>
                  <a:cubicBezTo>
                    <a:pt x="3622" y="9015"/>
                    <a:pt x="2557" y="8832"/>
                    <a:pt x="1369" y="8337"/>
                  </a:cubicBezTo>
                  <a:lnTo>
                    <a:pt x="1369" y="8337"/>
                  </a:lnTo>
                  <a:cubicBezTo>
                    <a:pt x="3709" y="10214"/>
                    <a:pt x="6348" y="11406"/>
                    <a:pt x="9521" y="11406"/>
                  </a:cubicBezTo>
                  <a:cubicBezTo>
                    <a:pt x="11257" y="11406"/>
                    <a:pt x="13152" y="11050"/>
                    <a:pt x="15246" y="10254"/>
                  </a:cubicBezTo>
                  <a:lnTo>
                    <a:pt x="15246" y="10254"/>
                  </a:lnTo>
                  <a:cubicBezTo>
                    <a:pt x="6086" y="14532"/>
                    <a:pt x="5594" y="19029"/>
                    <a:pt x="0" y="21718"/>
                  </a:cubicBezTo>
                  <a:cubicBezTo>
                    <a:pt x="6415" y="18866"/>
                    <a:pt x="12833" y="16014"/>
                    <a:pt x="18041" y="10802"/>
                  </a:cubicBezTo>
                  <a:lnTo>
                    <a:pt x="18041" y="10802"/>
                  </a:lnTo>
                  <a:cubicBezTo>
                    <a:pt x="13105" y="16124"/>
                    <a:pt x="12886" y="22868"/>
                    <a:pt x="10144" y="25228"/>
                  </a:cubicBezTo>
                  <a:cubicBezTo>
                    <a:pt x="12833" y="23855"/>
                    <a:pt x="18041" y="16782"/>
                    <a:pt x="19853" y="10034"/>
                  </a:cubicBezTo>
                  <a:lnTo>
                    <a:pt x="19853" y="10034"/>
                  </a:lnTo>
                  <a:cubicBezTo>
                    <a:pt x="18427" y="16453"/>
                    <a:pt x="21222" y="17550"/>
                    <a:pt x="21003" y="23802"/>
                  </a:cubicBezTo>
                  <a:cubicBezTo>
                    <a:pt x="22538" y="19195"/>
                    <a:pt x="22867" y="13821"/>
                    <a:pt x="20731" y="9982"/>
                  </a:cubicBezTo>
                  <a:lnTo>
                    <a:pt x="20731" y="9982"/>
                  </a:lnTo>
                  <a:cubicBezTo>
                    <a:pt x="23253" y="12777"/>
                    <a:pt x="25118" y="13325"/>
                    <a:pt x="26267" y="15628"/>
                  </a:cubicBezTo>
                  <a:cubicBezTo>
                    <a:pt x="25886" y="13544"/>
                    <a:pt x="23416" y="9925"/>
                    <a:pt x="21169" y="8666"/>
                  </a:cubicBezTo>
                  <a:cubicBezTo>
                    <a:pt x="22409" y="7557"/>
                    <a:pt x="27441" y="6699"/>
                    <a:pt x="31207" y="6699"/>
                  </a:cubicBezTo>
                  <a:cubicBezTo>
                    <a:pt x="32105" y="6699"/>
                    <a:pt x="32931" y="6748"/>
                    <a:pt x="33616" y="6854"/>
                  </a:cubicBezTo>
                  <a:cubicBezTo>
                    <a:pt x="33945" y="6911"/>
                    <a:pt x="34274" y="6963"/>
                    <a:pt x="34551" y="7020"/>
                  </a:cubicBezTo>
                  <a:lnTo>
                    <a:pt x="34384" y="5485"/>
                  </a:lnTo>
                  <a:cubicBezTo>
                    <a:pt x="34222" y="5485"/>
                    <a:pt x="33945" y="5428"/>
                    <a:pt x="33673" y="5428"/>
                  </a:cubicBezTo>
                  <a:cubicBezTo>
                    <a:pt x="33619" y="5427"/>
                    <a:pt x="33563" y="5426"/>
                    <a:pt x="33506" y="5426"/>
                  </a:cubicBezTo>
                  <a:cubicBezTo>
                    <a:pt x="30156" y="5426"/>
                    <a:pt x="22025" y="6930"/>
                    <a:pt x="20731" y="8060"/>
                  </a:cubicBezTo>
                  <a:cubicBezTo>
                    <a:pt x="19853" y="5099"/>
                    <a:pt x="18647" y="2304"/>
                    <a:pt x="16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6"/>
            <p:cNvSpPr/>
            <p:nvPr/>
          </p:nvSpPr>
          <p:spPr>
            <a:xfrm>
              <a:off x="2802300" y="2838200"/>
              <a:ext cx="710225" cy="614250"/>
            </a:xfrm>
            <a:custGeom>
              <a:rect b="b" l="l" r="r" t="t"/>
              <a:pathLst>
                <a:path extrusionOk="0" h="24570" w="28409">
                  <a:moveTo>
                    <a:pt x="13110" y="1"/>
                  </a:moveTo>
                  <a:lnTo>
                    <a:pt x="13110" y="1"/>
                  </a:lnTo>
                  <a:cubicBezTo>
                    <a:pt x="10806" y="2194"/>
                    <a:pt x="9600" y="4879"/>
                    <a:pt x="8665" y="7679"/>
                  </a:cubicBezTo>
                  <a:cubicBezTo>
                    <a:pt x="7897" y="7020"/>
                    <a:pt x="4554" y="6086"/>
                    <a:pt x="1316" y="5485"/>
                  </a:cubicBezTo>
                  <a:cubicBezTo>
                    <a:pt x="935" y="5428"/>
                    <a:pt x="496" y="5375"/>
                    <a:pt x="57" y="5266"/>
                  </a:cubicBezTo>
                  <a:cubicBezTo>
                    <a:pt x="57" y="5595"/>
                    <a:pt x="57" y="5924"/>
                    <a:pt x="0" y="6196"/>
                  </a:cubicBezTo>
                  <a:lnTo>
                    <a:pt x="1316" y="6362"/>
                  </a:lnTo>
                  <a:cubicBezTo>
                    <a:pt x="4335" y="6691"/>
                    <a:pt x="7296" y="7459"/>
                    <a:pt x="8226" y="8280"/>
                  </a:cubicBezTo>
                  <a:cubicBezTo>
                    <a:pt x="5980" y="9434"/>
                    <a:pt x="3510" y="12886"/>
                    <a:pt x="3071" y="14918"/>
                  </a:cubicBezTo>
                  <a:cubicBezTo>
                    <a:pt x="4278" y="12724"/>
                    <a:pt x="6090" y="12228"/>
                    <a:pt x="8612" y="9596"/>
                  </a:cubicBezTo>
                  <a:lnTo>
                    <a:pt x="8612" y="9596"/>
                  </a:lnTo>
                  <a:cubicBezTo>
                    <a:pt x="6471" y="13272"/>
                    <a:pt x="6638" y="18428"/>
                    <a:pt x="8064" y="22925"/>
                  </a:cubicBezTo>
                  <a:cubicBezTo>
                    <a:pt x="7954" y="16835"/>
                    <a:pt x="10696" y="15905"/>
                    <a:pt x="9433" y="9653"/>
                  </a:cubicBezTo>
                  <a:lnTo>
                    <a:pt x="9433" y="9653"/>
                  </a:lnTo>
                  <a:cubicBezTo>
                    <a:pt x="11078" y="16234"/>
                    <a:pt x="15904" y="23197"/>
                    <a:pt x="18484" y="24570"/>
                  </a:cubicBezTo>
                  <a:cubicBezTo>
                    <a:pt x="15904" y="22267"/>
                    <a:pt x="15852" y="15628"/>
                    <a:pt x="11135" y="10364"/>
                  </a:cubicBezTo>
                  <a:lnTo>
                    <a:pt x="11135" y="10364"/>
                  </a:lnTo>
                  <a:cubicBezTo>
                    <a:pt x="16071" y="15576"/>
                    <a:pt x="22213" y="18480"/>
                    <a:pt x="28408" y="21389"/>
                  </a:cubicBezTo>
                  <a:cubicBezTo>
                    <a:pt x="23091" y="18700"/>
                    <a:pt x="22652" y="14312"/>
                    <a:pt x="13930" y="9982"/>
                  </a:cubicBezTo>
                  <a:lnTo>
                    <a:pt x="13930" y="9982"/>
                  </a:lnTo>
                  <a:cubicBezTo>
                    <a:pt x="16030" y="10838"/>
                    <a:pt x="17932" y="11216"/>
                    <a:pt x="19677" y="11216"/>
                  </a:cubicBezTo>
                  <a:cubicBezTo>
                    <a:pt x="22627" y="11216"/>
                    <a:pt x="25127" y="10134"/>
                    <a:pt x="27368" y="8446"/>
                  </a:cubicBezTo>
                  <a:lnTo>
                    <a:pt x="27368" y="8446"/>
                  </a:lnTo>
                  <a:cubicBezTo>
                    <a:pt x="26282" y="8865"/>
                    <a:pt x="25307" y="9025"/>
                    <a:pt x="24379" y="9025"/>
                  </a:cubicBezTo>
                  <a:cubicBezTo>
                    <a:pt x="21406" y="9025"/>
                    <a:pt x="18914" y="7386"/>
                    <a:pt x="14768" y="7386"/>
                  </a:cubicBezTo>
                  <a:cubicBezTo>
                    <a:pt x="13609" y="7386"/>
                    <a:pt x="12322" y="7514"/>
                    <a:pt x="10859" y="7841"/>
                  </a:cubicBezTo>
                  <a:cubicBezTo>
                    <a:pt x="16343" y="6582"/>
                    <a:pt x="19910" y="4169"/>
                    <a:pt x="21718" y="549"/>
                  </a:cubicBezTo>
                  <a:lnTo>
                    <a:pt x="21718" y="549"/>
                  </a:lnTo>
                  <a:cubicBezTo>
                    <a:pt x="18703" y="3673"/>
                    <a:pt x="15356" y="2194"/>
                    <a:pt x="10038" y="7240"/>
                  </a:cubicBezTo>
                  <a:cubicBezTo>
                    <a:pt x="12175" y="4112"/>
                    <a:pt x="11793" y="1975"/>
                    <a:pt x="13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6"/>
            <p:cNvSpPr/>
            <p:nvPr/>
          </p:nvSpPr>
          <p:spPr>
            <a:xfrm>
              <a:off x="2777600" y="2015575"/>
              <a:ext cx="1236725" cy="1099600"/>
            </a:xfrm>
            <a:custGeom>
              <a:rect b="b" l="l" r="r" t="t"/>
              <a:pathLst>
                <a:path extrusionOk="0" h="43984" w="49469">
                  <a:moveTo>
                    <a:pt x="21938" y="0"/>
                  </a:moveTo>
                  <a:cubicBezTo>
                    <a:pt x="17879" y="3892"/>
                    <a:pt x="15686" y="8718"/>
                    <a:pt x="14098" y="13821"/>
                  </a:cubicBezTo>
                  <a:cubicBezTo>
                    <a:pt x="11575" y="12447"/>
                    <a:pt x="5375" y="12009"/>
                    <a:pt x="1207" y="11680"/>
                  </a:cubicBezTo>
                  <a:cubicBezTo>
                    <a:pt x="1155" y="11680"/>
                    <a:pt x="1045" y="11627"/>
                    <a:pt x="988" y="11627"/>
                  </a:cubicBezTo>
                  <a:lnTo>
                    <a:pt x="1" y="14369"/>
                  </a:lnTo>
                  <a:cubicBezTo>
                    <a:pt x="497" y="14259"/>
                    <a:pt x="988" y="14150"/>
                    <a:pt x="1427" y="14093"/>
                  </a:cubicBezTo>
                  <a:cubicBezTo>
                    <a:pt x="3269" y="13732"/>
                    <a:pt x="4936" y="13569"/>
                    <a:pt x="6460" y="13569"/>
                  </a:cubicBezTo>
                  <a:cubicBezTo>
                    <a:pt x="9108" y="13569"/>
                    <a:pt x="11323" y="14061"/>
                    <a:pt x="13273" y="14860"/>
                  </a:cubicBezTo>
                  <a:cubicBezTo>
                    <a:pt x="9271" y="16944"/>
                    <a:pt x="4884" y="23144"/>
                    <a:pt x="4116" y="26763"/>
                  </a:cubicBezTo>
                  <a:cubicBezTo>
                    <a:pt x="6200" y="22815"/>
                    <a:pt x="9491" y="21937"/>
                    <a:pt x="13988" y="17221"/>
                  </a:cubicBezTo>
                  <a:lnTo>
                    <a:pt x="13988" y="17221"/>
                  </a:lnTo>
                  <a:cubicBezTo>
                    <a:pt x="10149" y="23745"/>
                    <a:pt x="10421" y="33068"/>
                    <a:pt x="13001" y="41132"/>
                  </a:cubicBezTo>
                  <a:cubicBezTo>
                    <a:pt x="12834" y="30273"/>
                    <a:pt x="17717" y="28518"/>
                    <a:pt x="15466" y="17273"/>
                  </a:cubicBezTo>
                  <a:lnTo>
                    <a:pt x="15466" y="17273"/>
                  </a:lnTo>
                  <a:cubicBezTo>
                    <a:pt x="18375" y="29119"/>
                    <a:pt x="27150" y="41514"/>
                    <a:pt x="31700" y="43984"/>
                  </a:cubicBezTo>
                  <a:cubicBezTo>
                    <a:pt x="27150" y="39868"/>
                    <a:pt x="26983" y="28132"/>
                    <a:pt x="18595" y="18699"/>
                  </a:cubicBezTo>
                  <a:lnTo>
                    <a:pt x="18595" y="18699"/>
                  </a:lnTo>
                  <a:cubicBezTo>
                    <a:pt x="27422" y="27970"/>
                    <a:pt x="38447" y="33125"/>
                    <a:pt x="49469" y="38280"/>
                  </a:cubicBezTo>
                  <a:cubicBezTo>
                    <a:pt x="39873" y="33397"/>
                    <a:pt x="39158" y="25609"/>
                    <a:pt x="23364" y="17822"/>
                  </a:cubicBezTo>
                  <a:lnTo>
                    <a:pt x="23364" y="17822"/>
                  </a:lnTo>
                  <a:cubicBezTo>
                    <a:pt x="27172" y="19378"/>
                    <a:pt x="30622" y="20071"/>
                    <a:pt x="33784" y="20071"/>
                  </a:cubicBezTo>
                  <a:cubicBezTo>
                    <a:pt x="39090" y="20071"/>
                    <a:pt x="43585" y="18120"/>
                    <a:pt x="47604" y="15027"/>
                  </a:cubicBezTo>
                  <a:lnTo>
                    <a:pt x="47604" y="15027"/>
                  </a:lnTo>
                  <a:cubicBezTo>
                    <a:pt x="45621" y="15816"/>
                    <a:pt x="43843" y="16115"/>
                    <a:pt x="42149" y="16115"/>
                  </a:cubicBezTo>
                  <a:cubicBezTo>
                    <a:pt x="36886" y="16115"/>
                    <a:pt x="32430" y="13233"/>
                    <a:pt x="25121" y="13233"/>
                  </a:cubicBezTo>
                  <a:cubicBezTo>
                    <a:pt x="23040" y="13233"/>
                    <a:pt x="20727" y="13467"/>
                    <a:pt x="18099" y="14067"/>
                  </a:cubicBezTo>
                  <a:lnTo>
                    <a:pt x="18099" y="14067"/>
                  </a:lnTo>
                  <a:cubicBezTo>
                    <a:pt x="27855" y="11813"/>
                    <a:pt x="34182" y="7378"/>
                    <a:pt x="37403" y="930"/>
                  </a:cubicBezTo>
                  <a:lnTo>
                    <a:pt x="37403" y="930"/>
                  </a:lnTo>
                  <a:cubicBezTo>
                    <a:pt x="32086" y="6524"/>
                    <a:pt x="25996" y="3892"/>
                    <a:pt x="16454" y="12996"/>
                  </a:cubicBezTo>
                  <a:cubicBezTo>
                    <a:pt x="20293" y="7349"/>
                    <a:pt x="19634" y="3510"/>
                    <a:pt x="21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6"/>
            <p:cNvSpPr/>
            <p:nvPr/>
          </p:nvSpPr>
          <p:spPr>
            <a:xfrm>
              <a:off x="2683075" y="1660400"/>
              <a:ext cx="160375" cy="2214350"/>
            </a:xfrm>
            <a:custGeom>
              <a:rect b="b" l="l" r="r" t="t"/>
              <a:pathLst>
                <a:path extrusionOk="0" h="88574" w="6415">
                  <a:moveTo>
                    <a:pt x="930" y="1"/>
                  </a:moveTo>
                  <a:cubicBezTo>
                    <a:pt x="930" y="111"/>
                    <a:pt x="1040" y="497"/>
                    <a:pt x="1207" y="1098"/>
                  </a:cubicBezTo>
                  <a:cubicBezTo>
                    <a:pt x="1865" y="3897"/>
                    <a:pt x="2027" y="11685"/>
                    <a:pt x="3071" y="21389"/>
                  </a:cubicBezTo>
                  <a:cubicBezTo>
                    <a:pt x="3181" y="22267"/>
                    <a:pt x="3233" y="23201"/>
                    <a:pt x="3343" y="24132"/>
                  </a:cubicBezTo>
                  <a:cubicBezTo>
                    <a:pt x="3672" y="27861"/>
                    <a:pt x="3291" y="30989"/>
                    <a:pt x="3291" y="35047"/>
                  </a:cubicBezTo>
                  <a:cubicBezTo>
                    <a:pt x="3291" y="37513"/>
                    <a:pt x="3233" y="39983"/>
                    <a:pt x="3181" y="42449"/>
                  </a:cubicBezTo>
                  <a:cubicBezTo>
                    <a:pt x="3124" y="43164"/>
                    <a:pt x="3124" y="43875"/>
                    <a:pt x="3071" y="44590"/>
                  </a:cubicBezTo>
                  <a:cubicBezTo>
                    <a:pt x="2961" y="48043"/>
                    <a:pt x="3071" y="52211"/>
                    <a:pt x="2904" y="55392"/>
                  </a:cubicBezTo>
                  <a:cubicBezTo>
                    <a:pt x="2904" y="55721"/>
                    <a:pt x="2852" y="56050"/>
                    <a:pt x="2852" y="56379"/>
                  </a:cubicBezTo>
                  <a:cubicBezTo>
                    <a:pt x="2742" y="57971"/>
                    <a:pt x="2575" y="59669"/>
                    <a:pt x="2523" y="61152"/>
                  </a:cubicBezTo>
                  <a:lnTo>
                    <a:pt x="2523" y="61701"/>
                  </a:lnTo>
                  <a:cubicBezTo>
                    <a:pt x="2246" y="67295"/>
                    <a:pt x="548" y="80180"/>
                    <a:pt x="0" y="87806"/>
                  </a:cubicBezTo>
                  <a:lnTo>
                    <a:pt x="4387" y="88573"/>
                  </a:lnTo>
                  <a:cubicBezTo>
                    <a:pt x="4769" y="80948"/>
                    <a:pt x="5537" y="66908"/>
                    <a:pt x="5647" y="61701"/>
                  </a:cubicBezTo>
                  <a:cubicBezTo>
                    <a:pt x="5647" y="61534"/>
                    <a:pt x="5704" y="61372"/>
                    <a:pt x="5704" y="61205"/>
                  </a:cubicBezTo>
                  <a:cubicBezTo>
                    <a:pt x="5813" y="56269"/>
                    <a:pt x="5976" y="51114"/>
                    <a:pt x="6195" y="47604"/>
                  </a:cubicBezTo>
                  <a:cubicBezTo>
                    <a:pt x="6305" y="45959"/>
                    <a:pt x="6362" y="43712"/>
                    <a:pt x="6414" y="41023"/>
                  </a:cubicBezTo>
                  <a:lnTo>
                    <a:pt x="6414" y="39764"/>
                  </a:lnTo>
                  <a:cubicBezTo>
                    <a:pt x="6414" y="36197"/>
                    <a:pt x="6305" y="31976"/>
                    <a:pt x="6033" y="27589"/>
                  </a:cubicBezTo>
                  <a:cubicBezTo>
                    <a:pt x="5976" y="26931"/>
                    <a:pt x="5923" y="26216"/>
                    <a:pt x="5866" y="25505"/>
                  </a:cubicBezTo>
                  <a:cubicBezTo>
                    <a:pt x="5265" y="16620"/>
                    <a:pt x="3949" y="7297"/>
                    <a:pt x="1588" y="1045"/>
                  </a:cubicBezTo>
                  <a:cubicBezTo>
                    <a:pt x="1588" y="988"/>
                    <a:pt x="1588" y="935"/>
                    <a:pt x="1536" y="878"/>
                  </a:cubicBezTo>
                  <a:cubicBezTo>
                    <a:pt x="1369" y="497"/>
                    <a:pt x="1097" y="440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6"/>
            <p:cNvSpPr/>
            <p:nvPr/>
          </p:nvSpPr>
          <p:spPr>
            <a:xfrm>
              <a:off x="2007075" y="1017450"/>
              <a:ext cx="1035225" cy="1029625"/>
            </a:xfrm>
            <a:custGeom>
              <a:rect b="b" l="l" r="r" t="t"/>
              <a:pathLst>
                <a:path extrusionOk="0" h="41185" w="41409">
                  <a:moveTo>
                    <a:pt x="24021" y="0"/>
                  </a:moveTo>
                  <a:lnTo>
                    <a:pt x="24021" y="0"/>
                  </a:lnTo>
                  <a:cubicBezTo>
                    <a:pt x="20512" y="6524"/>
                    <a:pt x="19691" y="13711"/>
                    <a:pt x="25009" y="22376"/>
                  </a:cubicBezTo>
                  <a:cubicBezTo>
                    <a:pt x="15633" y="9157"/>
                    <a:pt x="8446" y="9652"/>
                    <a:pt x="2633" y="1645"/>
                  </a:cubicBezTo>
                  <a:lnTo>
                    <a:pt x="2633" y="1645"/>
                  </a:lnTo>
                  <a:cubicBezTo>
                    <a:pt x="8942" y="10912"/>
                    <a:pt x="15247" y="20235"/>
                    <a:pt x="24956" y="26925"/>
                  </a:cubicBezTo>
                  <a:cubicBezTo>
                    <a:pt x="15137" y="20621"/>
                    <a:pt x="4445" y="22156"/>
                    <a:pt x="1" y="18537"/>
                  </a:cubicBezTo>
                  <a:lnTo>
                    <a:pt x="1" y="18537"/>
                  </a:lnTo>
                  <a:cubicBezTo>
                    <a:pt x="2909" y="22376"/>
                    <a:pt x="15466" y="28518"/>
                    <a:pt x="26601" y="29505"/>
                  </a:cubicBezTo>
                  <a:cubicBezTo>
                    <a:pt x="26134" y="29485"/>
                    <a:pt x="25686" y="29475"/>
                    <a:pt x="25256" y="29475"/>
                  </a:cubicBezTo>
                  <a:cubicBezTo>
                    <a:pt x="22153" y="29475"/>
                    <a:pt x="19973" y="29980"/>
                    <a:pt x="18046" y="30655"/>
                  </a:cubicBezTo>
                  <a:lnTo>
                    <a:pt x="17550" y="30821"/>
                  </a:lnTo>
                  <a:cubicBezTo>
                    <a:pt x="13988" y="32247"/>
                    <a:pt x="11298" y="34331"/>
                    <a:pt x="5265" y="35152"/>
                  </a:cubicBezTo>
                  <a:cubicBezTo>
                    <a:pt x="7146" y="35441"/>
                    <a:pt x="9081" y="35593"/>
                    <a:pt x="11012" y="35593"/>
                  </a:cubicBezTo>
                  <a:cubicBezTo>
                    <a:pt x="13473" y="35593"/>
                    <a:pt x="15930" y="35346"/>
                    <a:pt x="18265" y="34823"/>
                  </a:cubicBezTo>
                  <a:cubicBezTo>
                    <a:pt x="18976" y="34660"/>
                    <a:pt x="19634" y="34494"/>
                    <a:pt x="20349" y="34274"/>
                  </a:cubicBezTo>
                  <a:cubicBezTo>
                    <a:pt x="22762" y="33507"/>
                    <a:pt x="25009" y="32357"/>
                    <a:pt x="26873" y="30874"/>
                  </a:cubicBezTo>
                  <a:lnTo>
                    <a:pt x="26873" y="30874"/>
                  </a:lnTo>
                  <a:cubicBezTo>
                    <a:pt x="24956" y="33344"/>
                    <a:pt x="23969" y="35371"/>
                    <a:pt x="22982" y="37126"/>
                  </a:cubicBezTo>
                  <a:cubicBezTo>
                    <a:pt x="22267" y="38333"/>
                    <a:pt x="21608" y="39377"/>
                    <a:pt x="20678" y="40307"/>
                  </a:cubicBezTo>
                  <a:cubicBezTo>
                    <a:pt x="20349" y="40636"/>
                    <a:pt x="20020" y="40912"/>
                    <a:pt x="19581" y="41184"/>
                  </a:cubicBezTo>
                  <a:cubicBezTo>
                    <a:pt x="19963" y="41075"/>
                    <a:pt x="20402" y="40855"/>
                    <a:pt x="20841" y="40583"/>
                  </a:cubicBezTo>
                  <a:cubicBezTo>
                    <a:pt x="21775" y="39978"/>
                    <a:pt x="22872" y="39158"/>
                    <a:pt x="23912" y="38170"/>
                  </a:cubicBezTo>
                  <a:cubicBezTo>
                    <a:pt x="26272" y="35977"/>
                    <a:pt x="28519" y="33015"/>
                    <a:pt x="29396" y="30602"/>
                  </a:cubicBezTo>
                  <a:cubicBezTo>
                    <a:pt x="29396" y="30545"/>
                    <a:pt x="29453" y="30492"/>
                    <a:pt x="29453" y="30435"/>
                  </a:cubicBezTo>
                  <a:cubicBezTo>
                    <a:pt x="29563" y="30383"/>
                    <a:pt x="29615" y="30326"/>
                    <a:pt x="29725" y="30273"/>
                  </a:cubicBezTo>
                  <a:cubicBezTo>
                    <a:pt x="34003" y="28079"/>
                    <a:pt x="38447" y="25337"/>
                    <a:pt x="41409" y="21169"/>
                  </a:cubicBezTo>
                  <a:lnTo>
                    <a:pt x="41409" y="21169"/>
                  </a:lnTo>
                  <a:cubicBezTo>
                    <a:pt x="38500" y="23745"/>
                    <a:pt x="34937" y="23692"/>
                    <a:pt x="30383" y="27970"/>
                  </a:cubicBezTo>
                  <a:cubicBezTo>
                    <a:pt x="37293" y="18041"/>
                    <a:pt x="33950" y="12886"/>
                    <a:pt x="38337" y="7239"/>
                  </a:cubicBezTo>
                  <a:lnTo>
                    <a:pt x="38337" y="7239"/>
                  </a:lnTo>
                  <a:cubicBezTo>
                    <a:pt x="32926" y="11064"/>
                    <a:pt x="29806" y="17501"/>
                    <a:pt x="29132" y="26660"/>
                  </a:cubicBezTo>
                  <a:lnTo>
                    <a:pt x="29132" y="26660"/>
                  </a:lnTo>
                  <a:cubicBezTo>
                    <a:pt x="30123" y="12708"/>
                    <a:pt x="21890" y="9519"/>
                    <a:pt x="24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6"/>
            <p:cNvSpPr/>
            <p:nvPr/>
          </p:nvSpPr>
          <p:spPr>
            <a:xfrm>
              <a:off x="2203200" y="3564875"/>
              <a:ext cx="1072175" cy="1026875"/>
            </a:xfrm>
            <a:custGeom>
              <a:rect b="b" l="l" r="r" t="t"/>
              <a:pathLst>
                <a:path extrusionOk="0" h="41075" w="42887">
                  <a:moveTo>
                    <a:pt x="0" y="0"/>
                  </a:moveTo>
                  <a:lnTo>
                    <a:pt x="163" y="820"/>
                  </a:lnTo>
                  <a:cubicBezTo>
                    <a:pt x="601" y="2904"/>
                    <a:pt x="987" y="4936"/>
                    <a:pt x="1369" y="7020"/>
                  </a:cubicBezTo>
                  <a:cubicBezTo>
                    <a:pt x="3453" y="17550"/>
                    <a:pt x="5484" y="28079"/>
                    <a:pt x="7568" y="38552"/>
                  </a:cubicBezTo>
                  <a:cubicBezTo>
                    <a:pt x="7840" y="40035"/>
                    <a:pt x="9104" y="41075"/>
                    <a:pt x="10583" y="41075"/>
                  </a:cubicBezTo>
                  <a:lnTo>
                    <a:pt x="32300" y="41075"/>
                  </a:lnTo>
                  <a:cubicBezTo>
                    <a:pt x="33783" y="41075"/>
                    <a:pt x="35042" y="40035"/>
                    <a:pt x="35371" y="38552"/>
                  </a:cubicBezTo>
                  <a:cubicBezTo>
                    <a:pt x="37403" y="28079"/>
                    <a:pt x="39430" y="17550"/>
                    <a:pt x="41514" y="7020"/>
                  </a:cubicBezTo>
                  <a:cubicBezTo>
                    <a:pt x="41900" y="4936"/>
                    <a:pt x="42338" y="2904"/>
                    <a:pt x="42720" y="820"/>
                  </a:cubicBezTo>
                  <a:lnTo>
                    <a:pt x="42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6"/>
            <p:cNvSpPr/>
            <p:nvPr/>
          </p:nvSpPr>
          <p:spPr>
            <a:xfrm>
              <a:off x="2162050" y="3530525"/>
              <a:ext cx="1154475" cy="155025"/>
            </a:xfrm>
            <a:custGeom>
              <a:rect b="b" l="l" r="r" t="t"/>
              <a:pathLst>
                <a:path extrusionOk="0" h="6201" w="46179">
                  <a:moveTo>
                    <a:pt x="1" y="1"/>
                  </a:moveTo>
                  <a:lnTo>
                    <a:pt x="1" y="6200"/>
                  </a:lnTo>
                  <a:lnTo>
                    <a:pt x="46178" y="6200"/>
                  </a:lnTo>
                  <a:lnTo>
                    <a:pt x="46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6"/>
            <p:cNvSpPr/>
            <p:nvPr/>
          </p:nvSpPr>
          <p:spPr>
            <a:xfrm>
              <a:off x="1433975" y="3950075"/>
              <a:ext cx="123425" cy="623900"/>
            </a:xfrm>
            <a:custGeom>
              <a:rect b="b" l="l" r="r" t="t"/>
              <a:pathLst>
                <a:path extrusionOk="0" h="24956" w="4937">
                  <a:moveTo>
                    <a:pt x="330" y="1"/>
                  </a:moveTo>
                  <a:cubicBezTo>
                    <a:pt x="167" y="1"/>
                    <a:pt x="1" y="167"/>
                    <a:pt x="1" y="330"/>
                  </a:cubicBezTo>
                  <a:cubicBezTo>
                    <a:pt x="1" y="496"/>
                    <a:pt x="167" y="659"/>
                    <a:pt x="330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549" y="23640"/>
                    <a:pt x="716" y="23969"/>
                  </a:cubicBezTo>
                  <a:cubicBezTo>
                    <a:pt x="1097" y="24517"/>
                    <a:pt x="1756" y="24956"/>
                    <a:pt x="2471" y="24956"/>
                  </a:cubicBezTo>
                  <a:cubicBezTo>
                    <a:pt x="3620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607" y="659"/>
                  </a:lnTo>
                  <a:cubicBezTo>
                    <a:pt x="4774" y="659"/>
                    <a:pt x="4936" y="496"/>
                    <a:pt x="4936" y="330"/>
                  </a:cubicBezTo>
                  <a:cubicBezTo>
                    <a:pt x="4936" y="167"/>
                    <a:pt x="4774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6"/>
            <p:cNvSpPr/>
            <p:nvPr/>
          </p:nvSpPr>
          <p:spPr>
            <a:xfrm>
              <a:off x="1458650" y="4187325"/>
              <a:ext cx="75500" cy="372950"/>
            </a:xfrm>
            <a:custGeom>
              <a:rect b="b" l="l" r="r" t="t"/>
              <a:pathLst>
                <a:path extrusionOk="0" h="14918" w="302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04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6"/>
            <p:cNvSpPr/>
            <p:nvPr/>
          </p:nvSpPr>
          <p:spPr>
            <a:xfrm>
              <a:off x="1549150" y="3950075"/>
              <a:ext cx="8250" cy="11000"/>
            </a:xfrm>
            <a:custGeom>
              <a:rect b="b" l="l" r="r" t="t"/>
              <a:pathLst>
                <a:path extrusionOk="0" h="440" w="330">
                  <a:moveTo>
                    <a:pt x="329" y="330"/>
                  </a:moveTo>
                  <a:lnTo>
                    <a:pt x="329" y="330"/>
                  </a:lnTo>
                  <a:lnTo>
                    <a:pt x="329" y="439"/>
                  </a:lnTo>
                  <a:lnTo>
                    <a:pt x="329" y="387"/>
                  </a:lnTo>
                  <a:lnTo>
                    <a:pt x="329" y="330"/>
                  </a:lnTo>
                  <a:close/>
                  <a:moveTo>
                    <a:pt x="329" y="277"/>
                  </a:moveTo>
                  <a:lnTo>
                    <a:pt x="329" y="277"/>
                  </a:lnTo>
                  <a:lnTo>
                    <a:pt x="329" y="277"/>
                  </a:lnTo>
                  <a:close/>
                  <a:moveTo>
                    <a:pt x="329" y="277"/>
                  </a:moveTo>
                  <a:lnTo>
                    <a:pt x="329" y="277"/>
                  </a:lnTo>
                  <a:lnTo>
                    <a:pt x="329" y="277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6"/>
            <p:cNvSpPr/>
            <p:nvPr/>
          </p:nvSpPr>
          <p:spPr>
            <a:xfrm>
              <a:off x="1451850" y="3950075"/>
              <a:ext cx="105550" cy="623900"/>
            </a:xfrm>
            <a:custGeom>
              <a:rect b="b" l="l" r="r" t="t"/>
              <a:pathLst>
                <a:path extrusionOk="0" h="24956" w="4222">
                  <a:moveTo>
                    <a:pt x="2743" y="1"/>
                  </a:moveTo>
                  <a:lnTo>
                    <a:pt x="2743" y="2743"/>
                  </a:lnTo>
                  <a:lnTo>
                    <a:pt x="3783" y="2743"/>
                  </a:lnTo>
                  <a:lnTo>
                    <a:pt x="3783" y="659"/>
                  </a:lnTo>
                  <a:lnTo>
                    <a:pt x="3892" y="659"/>
                  </a:lnTo>
                  <a:cubicBezTo>
                    <a:pt x="4002" y="659"/>
                    <a:pt x="4169" y="549"/>
                    <a:pt x="4221" y="439"/>
                  </a:cubicBezTo>
                  <a:lnTo>
                    <a:pt x="4221" y="330"/>
                  </a:lnTo>
                  <a:lnTo>
                    <a:pt x="4221" y="277"/>
                  </a:lnTo>
                  <a:cubicBezTo>
                    <a:pt x="4221" y="167"/>
                    <a:pt x="4112" y="1"/>
                    <a:pt x="3949" y="1"/>
                  </a:cubicBezTo>
                  <a:close/>
                  <a:moveTo>
                    <a:pt x="2796" y="4169"/>
                  </a:moveTo>
                  <a:lnTo>
                    <a:pt x="2796" y="9490"/>
                  </a:lnTo>
                  <a:lnTo>
                    <a:pt x="3291" y="9490"/>
                  </a:lnTo>
                  <a:lnTo>
                    <a:pt x="3291" y="22872"/>
                  </a:lnTo>
                  <a:cubicBezTo>
                    <a:pt x="3291" y="23692"/>
                    <a:pt x="2576" y="24407"/>
                    <a:pt x="1756" y="24407"/>
                  </a:cubicBezTo>
                  <a:cubicBezTo>
                    <a:pt x="1589" y="24407"/>
                    <a:pt x="1427" y="24350"/>
                    <a:pt x="1317" y="24298"/>
                  </a:cubicBezTo>
                  <a:lnTo>
                    <a:pt x="1098" y="24298"/>
                  </a:lnTo>
                  <a:cubicBezTo>
                    <a:pt x="712" y="24298"/>
                    <a:pt x="330" y="24188"/>
                    <a:pt x="1" y="23969"/>
                  </a:cubicBezTo>
                  <a:lnTo>
                    <a:pt x="1" y="23969"/>
                  </a:lnTo>
                  <a:cubicBezTo>
                    <a:pt x="382" y="24517"/>
                    <a:pt x="1041" y="24956"/>
                    <a:pt x="1756" y="24956"/>
                  </a:cubicBezTo>
                  <a:cubicBezTo>
                    <a:pt x="2905" y="24956"/>
                    <a:pt x="3783" y="24021"/>
                    <a:pt x="3783" y="22925"/>
                  </a:cubicBezTo>
                  <a:lnTo>
                    <a:pt x="3783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6"/>
            <p:cNvSpPr/>
            <p:nvPr/>
          </p:nvSpPr>
          <p:spPr>
            <a:xfrm>
              <a:off x="1221525" y="3950075"/>
              <a:ext cx="123425" cy="623900"/>
            </a:xfrm>
            <a:custGeom>
              <a:rect b="b" l="l" r="r" t="t"/>
              <a:pathLst>
                <a:path extrusionOk="0" h="24956" w="4937">
                  <a:moveTo>
                    <a:pt x="329" y="1"/>
                  </a:moveTo>
                  <a:cubicBezTo>
                    <a:pt x="110" y="1"/>
                    <a:pt x="0" y="167"/>
                    <a:pt x="0" y="330"/>
                  </a:cubicBezTo>
                  <a:cubicBezTo>
                    <a:pt x="0" y="496"/>
                    <a:pt x="110" y="659"/>
                    <a:pt x="329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492" y="23640"/>
                    <a:pt x="711" y="23969"/>
                  </a:cubicBezTo>
                  <a:cubicBezTo>
                    <a:pt x="1040" y="24517"/>
                    <a:pt x="1698" y="24956"/>
                    <a:pt x="2466" y="24956"/>
                  </a:cubicBezTo>
                  <a:cubicBezTo>
                    <a:pt x="3563" y="24956"/>
                    <a:pt x="4497" y="24021"/>
                    <a:pt x="4497" y="22925"/>
                  </a:cubicBezTo>
                  <a:lnTo>
                    <a:pt x="4497" y="659"/>
                  </a:lnTo>
                  <a:lnTo>
                    <a:pt x="4607" y="659"/>
                  </a:lnTo>
                  <a:cubicBezTo>
                    <a:pt x="4769" y="659"/>
                    <a:pt x="4936" y="496"/>
                    <a:pt x="4936" y="330"/>
                  </a:cubicBezTo>
                  <a:cubicBezTo>
                    <a:pt x="4936" y="167"/>
                    <a:pt x="4769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6"/>
            <p:cNvSpPr/>
            <p:nvPr/>
          </p:nvSpPr>
          <p:spPr>
            <a:xfrm>
              <a:off x="1244775" y="4187325"/>
              <a:ext cx="75475" cy="372950"/>
            </a:xfrm>
            <a:custGeom>
              <a:rect b="b" l="l" r="r" t="t"/>
              <a:pathLst>
                <a:path extrusionOk="0" h="14918" w="3019">
                  <a:moveTo>
                    <a:pt x="0" y="0"/>
                  </a:moveTo>
                  <a:lnTo>
                    <a:pt x="0" y="13382"/>
                  </a:lnTo>
                  <a:cubicBezTo>
                    <a:pt x="0" y="14202"/>
                    <a:pt x="659" y="14917"/>
                    <a:pt x="1536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6"/>
            <p:cNvSpPr/>
            <p:nvPr/>
          </p:nvSpPr>
          <p:spPr>
            <a:xfrm>
              <a:off x="1343500" y="3955550"/>
              <a:ext cx="1450" cy="5525"/>
            </a:xfrm>
            <a:custGeom>
              <a:rect b="b" l="l" r="r" t="t"/>
              <a:pathLst>
                <a:path extrusionOk="0" h="221" w="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6" y="17"/>
                    <a:pt x="31" y="40"/>
                  </a:cubicBezTo>
                  <a:lnTo>
                    <a:pt x="31" y="40"/>
                  </a:lnTo>
                  <a:cubicBezTo>
                    <a:pt x="23" y="27"/>
                    <a:pt x="13" y="14"/>
                    <a:pt x="0" y="1"/>
                  </a:cubicBezTo>
                  <a:close/>
                  <a:moveTo>
                    <a:pt x="31" y="40"/>
                  </a:moveTo>
                  <a:cubicBezTo>
                    <a:pt x="48" y="68"/>
                    <a:pt x="54" y="95"/>
                    <a:pt x="56" y="123"/>
                  </a:cubicBezTo>
                  <a:lnTo>
                    <a:pt x="56" y="123"/>
                  </a:lnTo>
                  <a:cubicBezTo>
                    <a:pt x="57" y="119"/>
                    <a:pt x="57" y="115"/>
                    <a:pt x="57" y="111"/>
                  </a:cubicBezTo>
                  <a:cubicBezTo>
                    <a:pt x="57" y="86"/>
                    <a:pt x="45" y="60"/>
                    <a:pt x="31" y="40"/>
                  </a:cubicBezTo>
                  <a:close/>
                  <a:moveTo>
                    <a:pt x="56" y="123"/>
                  </a:moveTo>
                  <a:lnTo>
                    <a:pt x="56" y="123"/>
                  </a:lnTo>
                  <a:cubicBezTo>
                    <a:pt x="48" y="168"/>
                    <a:pt x="0" y="172"/>
                    <a:pt x="0" y="220"/>
                  </a:cubicBezTo>
                  <a:lnTo>
                    <a:pt x="0" y="220"/>
                  </a:lnTo>
                  <a:cubicBezTo>
                    <a:pt x="0" y="220"/>
                    <a:pt x="0" y="168"/>
                    <a:pt x="57" y="168"/>
                  </a:cubicBezTo>
                  <a:cubicBezTo>
                    <a:pt x="57" y="153"/>
                    <a:pt x="57" y="138"/>
                    <a:pt x="56" y="123"/>
                  </a:cubicBez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6"/>
            <p:cNvSpPr/>
            <p:nvPr/>
          </p:nvSpPr>
          <p:spPr>
            <a:xfrm>
              <a:off x="1239300" y="3950075"/>
              <a:ext cx="105650" cy="623900"/>
            </a:xfrm>
            <a:custGeom>
              <a:rect b="b" l="l" r="r" t="t"/>
              <a:pathLst>
                <a:path extrusionOk="0" h="24956" w="4226">
                  <a:moveTo>
                    <a:pt x="2742" y="1"/>
                  </a:moveTo>
                  <a:lnTo>
                    <a:pt x="2742" y="2743"/>
                  </a:lnTo>
                  <a:lnTo>
                    <a:pt x="3786" y="2743"/>
                  </a:lnTo>
                  <a:lnTo>
                    <a:pt x="3786" y="659"/>
                  </a:lnTo>
                  <a:lnTo>
                    <a:pt x="3839" y="659"/>
                  </a:lnTo>
                  <a:cubicBezTo>
                    <a:pt x="4006" y="659"/>
                    <a:pt x="4115" y="549"/>
                    <a:pt x="4168" y="439"/>
                  </a:cubicBezTo>
                  <a:cubicBezTo>
                    <a:pt x="4168" y="387"/>
                    <a:pt x="4225" y="387"/>
                    <a:pt x="4225" y="330"/>
                  </a:cubicBezTo>
                  <a:cubicBezTo>
                    <a:pt x="4225" y="277"/>
                    <a:pt x="4168" y="220"/>
                    <a:pt x="4168" y="220"/>
                  </a:cubicBezTo>
                  <a:lnTo>
                    <a:pt x="4168" y="167"/>
                  </a:lnTo>
                  <a:cubicBezTo>
                    <a:pt x="4115" y="58"/>
                    <a:pt x="4058" y="1"/>
                    <a:pt x="3949" y="1"/>
                  </a:cubicBezTo>
                  <a:close/>
                  <a:moveTo>
                    <a:pt x="2742" y="4169"/>
                  </a:moveTo>
                  <a:lnTo>
                    <a:pt x="2742" y="9490"/>
                  </a:lnTo>
                  <a:lnTo>
                    <a:pt x="3238" y="9490"/>
                  </a:lnTo>
                  <a:lnTo>
                    <a:pt x="3238" y="22872"/>
                  </a:lnTo>
                  <a:cubicBezTo>
                    <a:pt x="3238" y="23692"/>
                    <a:pt x="2580" y="24407"/>
                    <a:pt x="1755" y="24407"/>
                  </a:cubicBezTo>
                  <a:cubicBezTo>
                    <a:pt x="1593" y="24407"/>
                    <a:pt x="1426" y="24350"/>
                    <a:pt x="1264" y="24298"/>
                  </a:cubicBezTo>
                  <a:lnTo>
                    <a:pt x="1097" y="24298"/>
                  </a:lnTo>
                  <a:cubicBezTo>
                    <a:pt x="715" y="24298"/>
                    <a:pt x="276" y="24188"/>
                    <a:pt x="0" y="23969"/>
                  </a:cubicBezTo>
                  <a:lnTo>
                    <a:pt x="0" y="23969"/>
                  </a:lnTo>
                  <a:cubicBezTo>
                    <a:pt x="329" y="24517"/>
                    <a:pt x="987" y="24956"/>
                    <a:pt x="1755" y="24956"/>
                  </a:cubicBezTo>
                  <a:cubicBezTo>
                    <a:pt x="2852" y="24956"/>
                    <a:pt x="3786" y="24021"/>
                    <a:pt x="3786" y="22925"/>
                  </a:cubicBezTo>
                  <a:lnTo>
                    <a:pt x="3786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6"/>
            <p:cNvSpPr/>
            <p:nvPr/>
          </p:nvSpPr>
          <p:spPr>
            <a:xfrm>
              <a:off x="1650600" y="3950075"/>
              <a:ext cx="123425" cy="623900"/>
            </a:xfrm>
            <a:custGeom>
              <a:rect b="b" l="l" r="r" t="t"/>
              <a:pathLst>
                <a:path extrusionOk="0" h="24956" w="4937">
                  <a:moveTo>
                    <a:pt x="330" y="1"/>
                  </a:moveTo>
                  <a:cubicBezTo>
                    <a:pt x="167" y="1"/>
                    <a:pt x="1" y="167"/>
                    <a:pt x="1" y="330"/>
                  </a:cubicBezTo>
                  <a:cubicBezTo>
                    <a:pt x="1" y="496"/>
                    <a:pt x="167" y="659"/>
                    <a:pt x="330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549" y="23640"/>
                    <a:pt x="716" y="23969"/>
                  </a:cubicBezTo>
                  <a:cubicBezTo>
                    <a:pt x="1098" y="24517"/>
                    <a:pt x="1756" y="24956"/>
                    <a:pt x="2471" y="24956"/>
                  </a:cubicBezTo>
                  <a:cubicBezTo>
                    <a:pt x="3620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607" y="659"/>
                  </a:lnTo>
                  <a:cubicBezTo>
                    <a:pt x="4827" y="659"/>
                    <a:pt x="4936" y="496"/>
                    <a:pt x="4936" y="330"/>
                  </a:cubicBezTo>
                  <a:cubicBezTo>
                    <a:pt x="4936" y="167"/>
                    <a:pt x="4827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6"/>
            <p:cNvSpPr/>
            <p:nvPr/>
          </p:nvSpPr>
          <p:spPr>
            <a:xfrm>
              <a:off x="1675275" y="4187325"/>
              <a:ext cx="75500" cy="372950"/>
            </a:xfrm>
            <a:custGeom>
              <a:rect b="b" l="l" r="r" t="t"/>
              <a:pathLst>
                <a:path extrusionOk="0" h="14918" w="302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6"/>
            <p:cNvSpPr/>
            <p:nvPr/>
          </p:nvSpPr>
          <p:spPr>
            <a:xfrm>
              <a:off x="1765775" y="3950075"/>
              <a:ext cx="8250" cy="11000"/>
            </a:xfrm>
            <a:custGeom>
              <a:rect b="b" l="l" r="r" t="t"/>
              <a:pathLst>
                <a:path extrusionOk="0" h="440" w="330">
                  <a:moveTo>
                    <a:pt x="329" y="387"/>
                  </a:moveTo>
                  <a:lnTo>
                    <a:pt x="329" y="439"/>
                  </a:lnTo>
                  <a:lnTo>
                    <a:pt x="329" y="387"/>
                  </a:lnTo>
                  <a:lnTo>
                    <a:pt x="329" y="387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1"/>
                  </a:moveTo>
                  <a:lnTo>
                    <a:pt x="167" y="58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10" y="1"/>
                  </a:moveTo>
                  <a:lnTo>
                    <a:pt x="167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57" y="1"/>
                  </a:moveTo>
                  <a:lnTo>
                    <a:pt x="110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0" y="1"/>
                  </a:moveTo>
                  <a:lnTo>
                    <a:pt x="5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6"/>
            <p:cNvSpPr/>
            <p:nvPr/>
          </p:nvSpPr>
          <p:spPr>
            <a:xfrm>
              <a:off x="1668475" y="3950075"/>
              <a:ext cx="105550" cy="623900"/>
            </a:xfrm>
            <a:custGeom>
              <a:rect b="b" l="l" r="r" t="t"/>
              <a:pathLst>
                <a:path extrusionOk="0" h="24956" w="4222">
                  <a:moveTo>
                    <a:pt x="2796" y="1"/>
                  </a:moveTo>
                  <a:lnTo>
                    <a:pt x="2796" y="2743"/>
                  </a:lnTo>
                  <a:lnTo>
                    <a:pt x="3783" y="2743"/>
                  </a:lnTo>
                  <a:lnTo>
                    <a:pt x="3783" y="659"/>
                  </a:lnTo>
                  <a:lnTo>
                    <a:pt x="3892" y="659"/>
                  </a:lnTo>
                  <a:cubicBezTo>
                    <a:pt x="4059" y="659"/>
                    <a:pt x="4169" y="549"/>
                    <a:pt x="4221" y="439"/>
                  </a:cubicBezTo>
                  <a:lnTo>
                    <a:pt x="4221" y="387"/>
                  </a:lnTo>
                  <a:cubicBezTo>
                    <a:pt x="4221" y="220"/>
                    <a:pt x="4169" y="110"/>
                    <a:pt x="4112" y="58"/>
                  </a:cubicBezTo>
                  <a:lnTo>
                    <a:pt x="4059" y="58"/>
                  </a:lnTo>
                  <a:lnTo>
                    <a:pt x="4059" y="1"/>
                  </a:lnTo>
                  <a:close/>
                  <a:moveTo>
                    <a:pt x="2796" y="4169"/>
                  </a:moveTo>
                  <a:lnTo>
                    <a:pt x="2796" y="9490"/>
                  </a:lnTo>
                  <a:lnTo>
                    <a:pt x="3291" y="9490"/>
                  </a:lnTo>
                  <a:lnTo>
                    <a:pt x="3291" y="22872"/>
                  </a:lnTo>
                  <a:cubicBezTo>
                    <a:pt x="3291" y="23692"/>
                    <a:pt x="2633" y="24407"/>
                    <a:pt x="1756" y="24407"/>
                  </a:cubicBezTo>
                  <a:cubicBezTo>
                    <a:pt x="1589" y="24407"/>
                    <a:pt x="1427" y="24350"/>
                    <a:pt x="1317" y="24298"/>
                  </a:cubicBezTo>
                  <a:lnTo>
                    <a:pt x="1098" y="24298"/>
                  </a:lnTo>
                  <a:cubicBezTo>
                    <a:pt x="712" y="24298"/>
                    <a:pt x="330" y="24188"/>
                    <a:pt x="1" y="23969"/>
                  </a:cubicBezTo>
                  <a:lnTo>
                    <a:pt x="1" y="23969"/>
                  </a:lnTo>
                  <a:cubicBezTo>
                    <a:pt x="383" y="24517"/>
                    <a:pt x="1041" y="24956"/>
                    <a:pt x="1756" y="24956"/>
                  </a:cubicBezTo>
                  <a:cubicBezTo>
                    <a:pt x="2905" y="24956"/>
                    <a:pt x="3783" y="24021"/>
                    <a:pt x="3783" y="22925"/>
                  </a:cubicBezTo>
                  <a:lnTo>
                    <a:pt x="3783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6"/>
            <p:cNvSpPr/>
            <p:nvPr/>
          </p:nvSpPr>
          <p:spPr>
            <a:xfrm>
              <a:off x="1868650" y="3950075"/>
              <a:ext cx="122000" cy="623900"/>
            </a:xfrm>
            <a:custGeom>
              <a:rect b="b" l="l" r="r" t="t"/>
              <a:pathLst>
                <a:path extrusionOk="0" h="24956" w="4880">
                  <a:moveTo>
                    <a:pt x="330" y="1"/>
                  </a:moveTo>
                  <a:cubicBezTo>
                    <a:pt x="110" y="1"/>
                    <a:pt x="1" y="167"/>
                    <a:pt x="1" y="330"/>
                  </a:cubicBezTo>
                  <a:cubicBezTo>
                    <a:pt x="1" y="496"/>
                    <a:pt x="110" y="659"/>
                    <a:pt x="330" y="659"/>
                  </a:cubicBezTo>
                  <a:lnTo>
                    <a:pt x="382" y="659"/>
                  </a:lnTo>
                  <a:lnTo>
                    <a:pt x="382" y="22925"/>
                  </a:lnTo>
                  <a:cubicBezTo>
                    <a:pt x="382" y="23311"/>
                    <a:pt x="492" y="23640"/>
                    <a:pt x="712" y="23969"/>
                  </a:cubicBezTo>
                  <a:cubicBezTo>
                    <a:pt x="1041" y="24517"/>
                    <a:pt x="1699" y="24956"/>
                    <a:pt x="2414" y="24956"/>
                  </a:cubicBezTo>
                  <a:cubicBezTo>
                    <a:pt x="3563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550" y="659"/>
                  </a:lnTo>
                  <a:cubicBezTo>
                    <a:pt x="4770" y="659"/>
                    <a:pt x="4880" y="496"/>
                    <a:pt x="4880" y="330"/>
                  </a:cubicBezTo>
                  <a:cubicBezTo>
                    <a:pt x="4880" y="167"/>
                    <a:pt x="4770" y="1"/>
                    <a:pt x="4550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6"/>
            <p:cNvSpPr/>
            <p:nvPr/>
          </p:nvSpPr>
          <p:spPr>
            <a:xfrm>
              <a:off x="1891900" y="4187325"/>
              <a:ext cx="75500" cy="372950"/>
            </a:xfrm>
            <a:custGeom>
              <a:rect b="b" l="l" r="r" t="t"/>
              <a:pathLst>
                <a:path extrusionOk="0" h="14918" w="302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6"/>
            <p:cNvSpPr/>
            <p:nvPr/>
          </p:nvSpPr>
          <p:spPr>
            <a:xfrm>
              <a:off x="1982400" y="3950075"/>
              <a:ext cx="8250" cy="11000"/>
            </a:xfrm>
            <a:custGeom>
              <a:rect b="b" l="l" r="r" t="t"/>
              <a:pathLst>
                <a:path extrusionOk="0" h="440" w="330">
                  <a:moveTo>
                    <a:pt x="330" y="330"/>
                  </a:moveTo>
                  <a:lnTo>
                    <a:pt x="330" y="330"/>
                  </a:lnTo>
                  <a:lnTo>
                    <a:pt x="330" y="439"/>
                  </a:lnTo>
                  <a:lnTo>
                    <a:pt x="330" y="387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6"/>
            <p:cNvSpPr/>
            <p:nvPr/>
          </p:nvSpPr>
          <p:spPr>
            <a:xfrm>
              <a:off x="1886425" y="3950075"/>
              <a:ext cx="104225" cy="623900"/>
            </a:xfrm>
            <a:custGeom>
              <a:rect b="b" l="l" r="r" t="t"/>
              <a:pathLst>
                <a:path extrusionOk="0" h="24956" w="4169">
                  <a:moveTo>
                    <a:pt x="2743" y="1"/>
                  </a:moveTo>
                  <a:lnTo>
                    <a:pt x="2743" y="2743"/>
                  </a:lnTo>
                  <a:lnTo>
                    <a:pt x="3787" y="2743"/>
                  </a:lnTo>
                  <a:lnTo>
                    <a:pt x="3787" y="659"/>
                  </a:lnTo>
                  <a:lnTo>
                    <a:pt x="3839" y="659"/>
                  </a:lnTo>
                  <a:cubicBezTo>
                    <a:pt x="4006" y="659"/>
                    <a:pt x="4116" y="549"/>
                    <a:pt x="4169" y="439"/>
                  </a:cubicBezTo>
                  <a:lnTo>
                    <a:pt x="4169" y="330"/>
                  </a:lnTo>
                  <a:cubicBezTo>
                    <a:pt x="4169" y="167"/>
                    <a:pt x="4059" y="1"/>
                    <a:pt x="3897" y="1"/>
                  </a:cubicBezTo>
                  <a:close/>
                  <a:moveTo>
                    <a:pt x="2743" y="4169"/>
                  </a:moveTo>
                  <a:lnTo>
                    <a:pt x="2743" y="9490"/>
                  </a:lnTo>
                  <a:lnTo>
                    <a:pt x="3238" y="9490"/>
                  </a:lnTo>
                  <a:lnTo>
                    <a:pt x="3238" y="22872"/>
                  </a:lnTo>
                  <a:cubicBezTo>
                    <a:pt x="3238" y="23692"/>
                    <a:pt x="2580" y="24407"/>
                    <a:pt x="1703" y="24407"/>
                  </a:cubicBezTo>
                  <a:cubicBezTo>
                    <a:pt x="1536" y="24407"/>
                    <a:pt x="1426" y="24350"/>
                    <a:pt x="1264" y="24298"/>
                  </a:cubicBezTo>
                  <a:lnTo>
                    <a:pt x="1097" y="24298"/>
                  </a:lnTo>
                  <a:cubicBezTo>
                    <a:pt x="659" y="24298"/>
                    <a:pt x="277" y="24188"/>
                    <a:pt x="1" y="23969"/>
                  </a:cubicBezTo>
                  <a:lnTo>
                    <a:pt x="1" y="23969"/>
                  </a:lnTo>
                  <a:cubicBezTo>
                    <a:pt x="330" y="24517"/>
                    <a:pt x="988" y="24956"/>
                    <a:pt x="1703" y="24956"/>
                  </a:cubicBezTo>
                  <a:cubicBezTo>
                    <a:pt x="2852" y="24956"/>
                    <a:pt x="3787" y="24021"/>
                    <a:pt x="3787" y="22925"/>
                  </a:cubicBezTo>
                  <a:lnTo>
                    <a:pt x="3787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6"/>
            <p:cNvSpPr/>
            <p:nvPr/>
          </p:nvSpPr>
          <p:spPr>
            <a:xfrm>
              <a:off x="1100875" y="4018625"/>
              <a:ext cx="36975" cy="555350"/>
            </a:xfrm>
            <a:custGeom>
              <a:rect b="b" l="l" r="r" t="t"/>
              <a:pathLst>
                <a:path extrusionOk="0" h="22214" w="1479">
                  <a:moveTo>
                    <a:pt x="0" y="1"/>
                  </a:moveTo>
                  <a:lnTo>
                    <a:pt x="0" y="22214"/>
                  </a:lnTo>
                  <a:lnTo>
                    <a:pt x="1479" y="22214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6"/>
            <p:cNvSpPr/>
            <p:nvPr/>
          </p:nvSpPr>
          <p:spPr>
            <a:xfrm>
              <a:off x="2068825" y="4018625"/>
              <a:ext cx="37000" cy="555350"/>
            </a:xfrm>
            <a:custGeom>
              <a:rect b="b" l="l" r="r" t="t"/>
              <a:pathLst>
                <a:path extrusionOk="0" h="22214" w="1480">
                  <a:moveTo>
                    <a:pt x="1" y="1"/>
                  </a:moveTo>
                  <a:lnTo>
                    <a:pt x="1" y="22214"/>
                  </a:lnTo>
                  <a:lnTo>
                    <a:pt x="1479" y="22214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rgbClr val="1620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6"/>
            <p:cNvSpPr/>
            <p:nvPr/>
          </p:nvSpPr>
          <p:spPr>
            <a:xfrm>
              <a:off x="1100875" y="4018625"/>
              <a:ext cx="1004950" cy="35675"/>
            </a:xfrm>
            <a:custGeom>
              <a:rect b="b" l="l" r="r" t="t"/>
              <a:pathLst>
                <a:path extrusionOk="0" h="1427" w="40198">
                  <a:moveTo>
                    <a:pt x="0" y="1"/>
                  </a:moveTo>
                  <a:lnTo>
                    <a:pt x="0" y="1427"/>
                  </a:lnTo>
                  <a:lnTo>
                    <a:pt x="40197" y="1427"/>
                  </a:lnTo>
                  <a:lnTo>
                    <a:pt x="40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6"/>
            <p:cNvSpPr/>
            <p:nvPr/>
          </p:nvSpPr>
          <p:spPr>
            <a:xfrm>
              <a:off x="1100875" y="4456050"/>
              <a:ext cx="1004950" cy="37000"/>
            </a:xfrm>
            <a:custGeom>
              <a:rect b="b" l="l" r="r" t="t"/>
              <a:pathLst>
                <a:path extrusionOk="0" h="1480" w="40198">
                  <a:moveTo>
                    <a:pt x="0" y="0"/>
                  </a:moveTo>
                  <a:lnTo>
                    <a:pt x="0" y="1479"/>
                  </a:lnTo>
                  <a:lnTo>
                    <a:pt x="40197" y="1479"/>
                  </a:lnTo>
                  <a:lnTo>
                    <a:pt x="401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6"/>
            <p:cNvSpPr/>
            <p:nvPr/>
          </p:nvSpPr>
          <p:spPr>
            <a:xfrm>
              <a:off x="2045475" y="3784225"/>
              <a:ext cx="449725" cy="807525"/>
            </a:xfrm>
            <a:custGeom>
              <a:rect b="b" l="l" r="r" t="t"/>
              <a:pathLst>
                <a:path extrusionOk="0" h="32301" w="17989">
                  <a:moveTo>
                    <a:pt x="3787" y="1"/>
                  </a:moveTo>
                  <a:lnTo>
                    <a:pt x="3787" y="769"/>
                  </a:lnTo>
                  <a:lnTo>
                    <a:pt x="4059" y="769"/>
                  </a:lnTo>
                  <a:lnTo>
                    <a:pt x="4059" y="1479"/>
                  </a:lnTo>
                  <a:lnTo>
                    <a:pt x="3128" y="1479"/>
                  </a:lnTo>
                  <a:cubicBezTo>
                    <a:pt x="1426" y="1479"/>
                    <a:pt x="0" y="2905"/>
                    <a:pt x="0" y="4608"/>
                  </a:cubicBezTo>
                  <a:lnTo>
                    <a:pt x="0" y="32301"/>
                  </a:lnTo>
                  <a:lnTo>
                    <a:pt x="17988" y="32301"/>
                  </a:lnTo>
                  <a:lnTo>
                    <a:pt x="17988" y="4608"/>
                  </a:lnTo>
                  <a:cubicBezTo>
                    <a:pt x="17988" y="3620"/>
                    <a:pt x="17497" y="2686"/>
                    <a:pt x="16729" y="2137"/>
                  </a:cubicBezTo>
                  <a:cubicBezTo>
                    <a:pt x="16181" y="1699"/>
                    <a:pt x="15575" y="1479"/>
                    <a:pt x="14865" y="1479"/>
                  </a:cubicBezTo>
                  <a:lnTo>
                    <a:pt x="13930" y="1479"/>
                  </a:lnTo>
                  <a:lnTo>
                    <a:pt x="13930" y="769"/>
                  </a:lnTo>
                  <a:lnTo>
                    <a:pt x="14207" y="769"/>
                  </a:lnTo>
                  <a:lnTo>
                    <a:pt x="14207" y="1"/>
                  </a:ln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6"/>
            <p:cNvSpPr/>
            <p:nvPr/>
          </p:nvSpPr>
          <p:spPr>
            <a:xfrm>
              <a:off x="2094825" y="4048800"/>
              <a:ext cx="351025" cy="495025"/>
            </a:xfrm>
            <a:custGeom>
              <a:rect b="b" l="l" r="r" t="t"/>
              <a:pathLst>
                <a:path extrusionOk="0" h="19801" w="14041">
                  <a:moveTo>
                    <a:pt x="14040" y="0"/>
                  </a:moveTo>
                  <a:cubicBezTo>
                    <a:pt x="12358" y="2640"/>
                    <a:pt x="11245" y="3485"/>
                    <a:pt x="10268" y="3485"/>
                  </a:cubicBezTo>
                  <a:cubicBezTo>
                    <a:pt x="9397" y="3485"/>
                    <a:pt x="8636" y="2813"/>
                    <a:pt x="7678" y="2141"/>
                  </a:cubicBezTo>
                  <a:cubicBezTo>
                    <a:pt x="6712" y="1474"/>
                    <a:pt x="5541" y="806"/>
                    <a:pt x="3882" y="806"/>
                  </a:cubicBezTo>
                  <a:cubicBezTo>
                    <a:pt x="2815" y="806"/>
                    <a:pt x="1546" y="1082"/>
                    <a:pt x="1" y="1812"/>
                  </a:cubicBezTo>
                  <a:lnTo>
                    <a:pt x="1" y="17550"/>
                  </a:lnTo>
                  <a:cubicBezTo>
                    <a:pt x="1" y="18813"/>
                    <a:pt x="988" y="19800"/>
                    <a:pt x="2251" y="19800"/>
                  </a:cubicBezTo>
                  <a:lnTo>
                    <a:pt x="11794" y="19800"/>
                  </a:lnTo>
                  <a:cubicBezTo>
                    <a:pt x="13053" y="19800"/>
                    <a:pt x="14040" y="18813"/>
                    <a:pt x="14040" y="17550"/>
                  </a:cubicBezTo>
                  <a:lnTo>
                    <a:pt x="140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6"/>
            <p:cNvSpPr/>
            <p:nvPr/>
          </p:nvSpPr>
          <p:spPr>
            <a:xfrm>
              <a:off x="2094825" y="4092675"/>
              <a:ext cx="2775" cy="12400"/>
            </a:xfrm>
            <a:custGeom>
              <a:rect b="b" l="l" r="r" t="t"/>
              <a:pathLst>
                <a:path extrusionOk="0" h="496" w="111">
                  <a:moveTo>
                    <a:pt x="110" y="0"/>
                  </a:moveTo>
                  <a:lnTo>
                    <a:pt x="110" y="0"/>
                  </a:lnTo>
                  <a:cubicBezTo>
                    <a:pt x="58" y="57"/>
                    <a:pt x="1" y="57"/>
                    <a:pt x="1" y="57"/>
                  </a:cubicBezTo>
                  <a:lnTo>
                    <a:pt x="1" y="496"/>
                  </a:lnTo>
                  <a:cubicBezTo>
                    <a:pt x="58" y="329"/>
                    <a:pt x="58" y="167"/>
                    <a:pt x="110" y="0"/>
                  </a:cubicBezTo>
                  <a:close/>
                </a:path>
              </a:pathLst>
            </a:custGeom>
            <a:solidFill>
              <a:srgbClr val="C3C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6"/>
            <p:cNvSpPr/>
            <p:nvPr/>
          </p:nvSpPr>
          <p:spPr>
            <a:xfrm>
              <a:off x="2045475" y="3837650"/>
              <a:ext cx="449725" cy="754100"/>
            </a:xfrm>
            <a:custGeom>
              <a:rect b="b" l="l" r="r" t="t"/>
              <a:pathLst>
                <a:path extrusionOk="0" h="30164" w="17989">
                  <a:moveTo>
                    <a:pt x="16729" y="0"/>
                  </a:moveTo>
                  <a:lnTo>
                    <a:pt x="16729" y="0"/>
                  </a:lnTo>
                  <a:cubicBezTo>
                    <a:pt x="16839" y="220"/>
                    <a:pt x="16949" y="549"/>
                    <a:pt x="17001" y="825"/>
                  </a:cubicBezTo>
                  <a:cubicBezTo>
                    <a:pt x="17168" y="1593"/>
                    <a:pt x="17111" y="2361"/>
                    <a:pt x="17058" y="3072"/>
                  </a:cubicBezTo>
                  <a:cubicBezTo>
                    <a:pt x="16839" y="5594"/>
                    <a:pt x="16510" y="8064"/>
                    <a:pt x="16014" y="10530"/>
                  </a:cubicBezTo>
                  <a:lnTo>
                    <a:pt x="16014" y="25996"/>
                  </a:lnTo>
                  <a:cubicBezTo>
                    <a:pt x="16014" y="27259"/>
                    <a:pt x="15027" y="28246"/>
                    <a:pt x="13768" y="28246"/>
                  </a:cubicBezTo>
                  <a:lnTo>
                    <a:pt x="5871" y="28246"/>
                  </a:lnTo>
                  <a:cubicBezTo>
                    <a:pt x="5813" y="28299"/>
                    <a:pt x="5761" y="28299"/>
                    <a:pt x="5704" y="28299"/>
                  </a:cubicBezTo>
                  <a:cubicBezTo>
                    <a:pt x="4168" y="28738"/>
                    <a:pt x="2633" y="28904"/>
                    <a:pt x="1044" y="28904"/>
                  </a:cubicBezTo>
                  <a:lnTo>
                    <a:pt x="0" y="28904"/>
                  </a:lnTo>
                  <a:lnTo>
                    <a:pt x="0" y="30164"/>
                  </a:lnTo>
                  <a:lnTo>
                    <a:pt x="17988" y="30164"/>
                  </a:lnTo>
                  <a:lnTo>
                    <a:pt x="17988" y="2471"/>
                  </a:lnTo>
                  <a:cubicBezTo>
                    <a:pt x="17988" y="1483"/>
                    <a:pt x="17497" y="549"/>
                    <a:pt x="16729" y="0"/>
                  </a:cubicBez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6"/>
            <p:cNvSpPr/>
            <p:nvPr/>
          </p:nvSpPr>
          <p:spPr>
            <a:xfrm>
              <a:off x="2192225" y="4100900"/>
              <a:ext cx="253625" cy="442925"/>
            </a:xfrm>
            <a:custGeom>
              <a:rect b="b" l="l" r="r" t="t"/>
              <a:pathLst>
                <a:path extrusionOk="0" h="17717" w="10145">
                  <a:moveTo>
                    <a:pt x="10144" y="0"/>
                  </a:moveTo>
                  <a:cubicBezTo>
                    <a:pt x="9596" y="2909"/>
                    <a:pt x="8885" y="5813"/>
                    <a:pt x="8007" y="8665"/>
                  </a:cubicBezTo>
                  <a:cubicBezTo>
                    <a:pt x="7349" y="10697"/>
                    <a:pt x="6634" y="12781"/>
                    <a:pt x="5265" y="14426"/>
                  </a:cubicBezTo>
                  <a:cubicBezTo>
                    <a:pt x="3892" y="16014"/>
                    <a:pt x="2027" y="17111"/>
                    <a:pt x="1" y="17716"/>
                  </a:cubicBezTo>
                  <a:lnTo>
                    <a:pt x="7898" y="17716"/>
                  </a:lnTo>
                  <a:cubicBezTo>
                    <a:pt x="9157" y="17716"/>
                    <a:pt x="10144" y="16729"/>
                    <a:pt x="10144" y="15466"/>
                  </a:cubicBezTo>
                  <a:lnTo>
                    <a:pt x="10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6"/>
            <p:cNvSpPr/>
            <p:nvPr/>
          </p:nvSpPr>
          <p:spPr>
            <a:xfrm>
              <a:off x="2163375" y="4153000"/>
              <a:ext cx="28875" cy="27425"/>
            </a:xfrm>
            <a:custGeom>
              <a:rect b="b" l="l" r="r" t="t"/>
              <a:pathLst>
                <a:path extrusionOk="0" h="1097" w="1155">
                  <a:moveTo>
                    <a:pt x="606" y="0"/>
                  </a:moveTo>
                  <a:cubicBezTo>
                    <a:pt x="277" y="0"/>
                    <a:pt x="1" y="220"/>
                    <a:pt x="1" y="549"/>
                  </a:cubicBezTo>
                  <a:cubicBezTo>
                    <a:pt x="1" y="878"/>
                    <a:pt x="277" y="1097"/>
                    <a:pt x="606" y="1097"/>
                  </a:cubicBezTo>
                  <a:cubicBezTo>
                    <a:pt x="878" y="1097"/>
                    <a:pt x="1155" y="878"/>
                    <a:pt x="1155" y="549"/>
                  </a:cubicBezTo>
                  <a:cubicBezTo>
                    <a:pt x="1155" y="220"/>
                    <a:pt x="878" y="0"/>
                    <a:pt x="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6"/>
            <p:cNvSpPr/>
            <p:nvPr/>
          </p:nvSpPr>
          <p:spPr>
            <a:xfrm>
              <a:off x="2381425" y="4139275"/>
              <a:ext cx="27450" cy="28875"/>
            </a:xfrm>
            <a:custGeom>
              <a:rect b="b" l="l" r="r" t="t"/>
              <a:pathLst>
                <a:path extrusionOk="0" h="1155" w="1098">
                  <a:moveTo>
                    <a:pt x="549" y="1"/>
                  </a:moveTo>
                  <a:cubicBezTo>
                    <a:pt x="220" y="1"/>
                    <a:pt x="1" y="277"/>
                    <a:pt x="1" y="606"/>
                  </a:cubicBezTo>
                  <a:cubicBezTo>
                    <a:pt x="1" y="878"/>
                    <a:pt x="220" y="1155"/>
                    <a:pt x="549" y="1155"/>
                  </a:cubicBezTo>
                  <a:cubicBezTo>
                    <a:pt x="878" y="1155"/>
                    <a:pt x="1098" y="878"/>
                    <a:pt x="1098" y="606"/>
                  </a:cubicBezTo>
                  <a:cubicBezTo>
                    <a:pt x="1098" y="277"/>
                    <a:pt x="878" y="1"/>
                    <a:pt x="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6"/>
            <p:cNvSpPr/>
            <p:nvPr/>
          </p:nvSpPr>
          <p:spPr>
            <a:xfrm>
              <a:off x="2215475" y="4092675"/>
              <a:ext cx="19225" cy="46625"/>
            </a:xfrm>
            <a:custGeom>
              <a:rect b="b" l="l" r="r" t="t"/>
              <a:pathLst>
                <a:path extrusionOk="0" h="1865" w="769">
                  <a:moveTo>
                    <a:pt x="768" y="0"/>
                  </a:moveTo>
                  <a:cubicBezTo>
                    <a:pt x="330" y="57"/>
                    <a:pt x="1" y="439"/>
                    <a:pt x="1" y="935"/>
                  </a:cubicBezTo>
                  <a:cubicBezTo>
                    <a:pt x="1" y="1373"/>
                    <a:pt x="330" y="1755"/>
                    <a:pt x="768" y="186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6"/>
            <p:cNvSpPr/>
            <p:nvPr/>
          </p:nvSpPr>
          <p:spPr>
            <a:xfrm>
              <a:off x="2234675" y="3784225"/>
              <a:ext cx="12425" cy="25"/>
            </a:xfrm>
            <a:custGeom>
              <a:rect b="b" l="l" r="r" t="t"/>
              <a:pathLst>
                <a:path extrusionOk="0" h="1" w="497">
                  <a:moveTo>
                    <a:pt x="496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6"/>
            <p:cNvSpPr/>
            <p:nvPr/>
          </p:nvSpPr>
          <p:spPr>
            <a:xfrm>
              <a:off x="2247075" y="37842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C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6"/>
            <p:cNvSpPr/>
            <p:nvPr/>
          </p:nvSpPr>
          <p:spPr>
            <a:xfrm>
              <a:off x="2247075" y="3784225"/>
              <a:ext cx="58925" cy="25"/>
            </a:xfrm>
            <a:custGeom>
              <a:rect b="b" l="l" r="r" t="t"/>
              <a:pathLst>
                <a:path extrusionOk="0" h="1" w="2357">
                  <a:moveTo>
                    <a:pt x="2356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rgbClr val="CFC3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6"/>
            <p:cNvSpPr/>
            <p:nvPr/>
          </p:nvSpPr>
          <p:spPr>
            <a:xfrm>
              <a:off x="2234675" y="3784225"/>
              <a:ext cx="71325" cy="331825"/>
            </a:xfrm>
            <a:custGeom>
              <a:rect b="b" l="l" r="r" t="t"/>
              <a:pathLst>
                <a:path extrusionOk="0" h="13273" w="2853">
                  <a:moveTo>
                    <a:pt x="0" y="1"/>
                  </a:moveTo>
                  <a:lnTo>
                    <a:pt x="0" y="11680"/>
                  </a:lnTo>
                  <a:cubicBezTo>
                    <a:pt x="825" y="11899"/>
                    <a:pt x="1483" y="12338"/>
                    <a:pt x="2084" y="12724"/>
                  </a:cubicBezTo>
                  <a:cubicBezTo>
                    <a:pt x="2304" y="12887"/>
                    <a:pt x="2580" y="13106"/>
                    <a:pt x="2852" y="13273"/>
                  </a:cubicBezTo>
                  <a:lnTo>
                    <a:pt x="2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6"/>
            <p:cNvSpPr/>
            <p:nvPr/>
          </p:nvSpPr>
          <p:spPr>
            <a:xfrm>
              <a:off x="2234675" y="4076200"/>
              <a:ext cx="71325" cy="193400"/>
            </a:xfrm>
            <a:custGeom>
              <a:rect b="b" l="l" r="r" t="t"/>
              <a:pathLst>
                <a:path extrusionOk="0" h="7736" w="2853">
                  <a:moveTo>
                    <a:pt x="0" y="1"/>
                  </a:moveTo>
                  <a:lnTo>
                    <a:pt x="0" y="659"/>
                  </a:lnTo>
                  <a:lnTo>
                    <a:pt x="220" y="659"/>
                  </a:lnTo>
                  <a:cubicBezTo>
                    <a:pt x="716" y="659"/>
                    <a:pt x="1154" y="1045"/>
                    <a:pt x="1154" y="1594"/>
                  </a:cubicBezTo>
                  <a:cubicBezTo>
                    <a:pt x="1154" y="2142"/>
                    <a:pt x="716" y="2524"/>
                    <a:pt x="220" y="2524"/>
                  </a:cubicBezTo>
                  <a:lnTo>
                    <a:pt x="0" y="2524"/>
                  </a:lnTo>
                  <a:lnTo>
                    <a:pt x="0" y="3678"/>
                  </a:lnTo>
                  <a:cubicBezTo>
                    <a:pt x="0" y="4498"/>
                    <a:pt x="387" y="5323"/>
                    <a:pt x="1097" y="5981"/>
                  </a:cubicBezTo>
                  <a:lnTo>
                    <a:pt x="1097" y="7460"/>
                  </a:lnTo>
                  <a:cubicBezTo>
                    <a:pt x="1097" y="7626"/>
                    <a:pt x="1264" y="7736"/>
                    <a:pt x="1426" y="7736"/>
                  </a:cubicBezTo>
                  <a:cubicBezTo>
                    <a:pt x="1593" y="7736"/>
                    <a:pt x="1755" y="7626"/>
                    <a:pt x="1755" y="7460"/>
                  </a:cubicBezTo>
                  <a:lnTo>
                    <a:pt x="1755" y="5981"/>
                  </a:lnTo>
                  <a:cubicBezTo>
                    <a:pt x="2471" y="5323"/>
                    <a:pt x="2852" y="4498"/>
                    <a:pt x="2852" y="3678"/>
                  </a:cubicBezTo>
                  <a:lnTo>
                    <a:pt x="2852" y="1594"/>
                  </a:lnTo>
                  <a:cubicBezTo>
                    <a:pt x="2580" y="1427"/>
                    <a:pt x="2304" y="1208"/>
                    <a:pt x="2084" y="1045"/>
                  </a:cubicBezTo>
                  <a:cubicBezTo>
                    <a:pt x="1483" y="659"/>
                    <a:pt x="825" y="22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6"/>
            <p:cNvSpPr/>
            <p:nvPr/>
          </p:nvSpPr>
          <p:spPr>
            <a:xfrm>
              <a:off x="2234675" y="4092675"/>
              <a:ext cx="28875" cy="46625"/>
            </a:xfrm>
            <a:custGeom>
              <a:rect b="b" l="l" r="r" t="t"/>
              <a:pathLst>
                <a:path extrusionOk="0" h="1865" w="1155">
                  <a:moveTo>
                    <a:pt x="0" y="0"/>
                  </a:moveTo>
                  <a:lnTo>
                    <a:pt x="0" y="1865"/>
                  </a:lnTo>
                  <a:lnTo>
                    <a:pt x="220" y="1865"/>
                  </a:lnTo>
                  <a:cubicBezTo>
                    <a:pt x="716" y="1865"/>
                    <a:pt x="1154" y="1483"/>
                    <a:pt x="1154" y="935"/>
                  </a:cubicBezTo>
                  <a:cubicBezTo>
                    <a:pt x="1154" y="386"/>
                    <a:pt x="716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6"/>
            <p:cNvSpPr/>
            <p:nvPr/>
          </p:nvSpPr>
          <p:spPr>
            <a:xfrm>
              <a:off x="2146925" y="3616975"/>
              <a:ext cx="246825" cy="20525"/>
            </a:xfrm>
            <a:custGeom>
              <a:rect b="b" l="l" r="r" t="t"/>
              <a:pathLst>
                <a:path extrusionOk="0" h="821" w="9873">
                  <a:moveTo>
                    <a:pt x="1" y="0"/>
                  </a:moveTo>
                  <a:lnTo>
                    <a:pt x="1" y="820"/>
                  </a:lnTo>
                  <a:lnTo>
                    <a:pt x="9872" y="820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6"/>
            <p:cNvSpPr/>
            <p:nvPr/>
          </p:nvSpPr>
          <p:spPr>
            <a:xfrm>
              <a:off x="2123675" y="3629250"/>
              <a:ext cx="293425" cy="155000"/>
            </a:xfrm>
            <a:custGeom>
              <a:rect b="b" l="l" r="r" t="t"/>
              <a:pathLst>
                <a:path extrusionOk="0" h="6200" w="11737">
                  <a:moveTo>
                    <a:pt x="0" y="0"/>
                  </a:moveTo>
                  <a:lnTo>
                    <a:pt x="0" y="6200"/>
                  </a:lnTo>
                  <a:lnTo>
                    <a:pt x="11737" y="6200"/>
                  </a:lnTo>
                  <a:lnTo>
                    <a:pt x="1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6"/>
            <p:cNvSpPr/>
            <p:nvPr/>
          </p:nvSpPr>
          <p:spPr>
            <a:xfrm>
              <a:off x="2216900" y="3426325"/>
              <a:ext cx="105550" cy="190675"/>
            </a:xfrm>
            <a:custGeom>
              <a:rect b="b" l="l" r="r" t="t"/>
              <a:pathLst>
                <a:path extrusionOk="0" h="7627" w="4222">
                  <a:moveTo>
                    <a:pt x="2137" y="1"/>
                  </a:moveTo>
                  <a:cubicBezTo>
                    <a:pt x="988" y="1"/>
                    <a:pt x="1" y="935"/>
                    <a:pt x="1" y="2142"/>
                  </a:cubicBezTo>
                  <a:lnTo>
                    <a:pt x="1" y="7626"/>
                  </a:lnTo>
                  <a:lnTo>
                    <a:pt x="4221" y="7626"/>
                  </a:lnTo>
                  <a:lnTo>
                    <a:pt x="4221" y="2142"/>
                  </a:lnTo>
                  <a:cubicBezTo>
                    <a:pt x="4221" y="1536"/>
                    <a:pt x="4002" y="988"/>
                    <a:pt x="3620" y="606"/>
                  </a:cubicBezTo>
                  <a:cubicBezTo>
                    <a:pt x="3401" y="387"/>
                    <a:pt x="3072" y="167"/>
                    <a:pt x="2743" y="110"/>
                  </a:cubicBezTo>
                  <a:cubicBezTo>
                    <a:pt x="2523" y="58"/>
                    <a:pt x="2357" y="1"/>
                    <a:pt x="2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6"/>
            <p:cNvSpPr/>
            <p:nvPr/>
          </p:nvSpPr>
          <p:spPr>
            <a:xfrm>
              <a:off x="2666475" y="2434050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6"/>
            <p:cNvSpPr/>
            <p:nvPr/>
          </p:nvSpPr>
          <p:spPr>
            <a:xfrm>
              <a:off x="2608225" y="24891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6"/>
            <p:cNvSpPr/>
            <p:nvPr/>
          </p:nvSpPr>
          <p:spPr>
            <a:xfrm>
              <a:off x="4318025" y="4559750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6"/>
            <p:cNvSpPr/>
            <p:nvPr/>
          </p:nvSpPr>
          <p:spPr>
            <a:xfrm>
              <a:off x="3440125" y="3596225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6"/>
            <p:cNvSpPr/>
            <p:nvPr/>
          </p:nvSpPr>
          <p:spPr>
            <a:xfrm>
              <a:off x="3385075" y="3651275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6"/>
            <p:cNvSpPr/>
            <p:nvPr/>
          </p:nvSpPr>
          <p:spPr>
            <a:xfrm>
              <a:off x="4293550" y="2840925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6"/>
            <p:cNvSpPr/>
            <p:nvPr/>
          </p:nvSpPr>
          <p:spPr>
            <a:xfrm>
              <a:off x="1602375" y="3996325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6"/>
            <p:cNvSpPr/>
            <p:nvPr/>
          </p:nvSpPr>
          <p:spPr>
            <a:xfrm>
              <a:off x="1547325" y="40514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6"/>
            <p:cNvSpPr/>
            <p:nvPr/>
          </p:nvSpPr>
          <p:spPr>
            <a:xfrm>
              <a:off x="3308975" y="2060500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6"/>
            <p:cNvSpPr/>
            <p:nvPr/>
          </p:nvSpPr>
          <p:spPr>
            <a:xfrm>
              <a:off x="3253925" y="211847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6"/>
            <p:cNvSpPr/>
            <p:nvPr/>
          </p:nvSpPr>
          <p:spPr>
            <a:xfrm>
              <a:off x="4489525" y="1552800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6"/>
            <p:cNvSpPr/>
            <p:nvPr/>
          </p:nvSpPr>
          <p:spPr>
            <a:xfrm>
              <a:off x="917300" y="2078850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6"/>
            <p:cNvSpPr/>
            <p:nvPr/>
          </p:nvSpPr>
          <p:spPr>
            <a:xfrm>
              <a:off x="862250" y="2133900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6"/>
            <p:cNvSpPr/>
            <p:nvPr/>
          </p:nvSpPr>
          <p:spPr>
            <a:xfrm>
              <a:off x="816250" y="3185975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6"/>
            <p:cNvSpPr/>
            <p:nvPr/>
          </p:nvSpPr>
          <p:spPr>
            <a:xfrm>
              <a:off x="761200" y="3241025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6"/>
            <p:cNvSpPr/>
            <p:nvPr/>
          </p:nvSpPr>
          <p:spPr>
            <a:xfrm>
              <a:off x="1853175" y="2730150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6"/>
            <p:cNvSpPr/>
            <p:nvPr/>
          </p:nvSpPr>
          <p:spPr>
            <a:xfrm>
              <a:off x="2908200" y="1213200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77"/>
          <p:cNvSpPr txBox="1"/>
          <p:nvPr>
            <p:ph type="title"/>
          </p:nvPr>
        </p:nvSpPr>
        <p:spPr>
          <a:xfrm>
            <a:off x="331000" y="1841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Test dan train  dengani beberapa variasi </a:t>
            </a:r>
            <a:endParaRPr/>
          </a:p>
        </p:txBody>
      </p:sp>
      <p:pic>
        <p:nvPicPr>
          <p:cNvPr id="1659" name="Google Shape;165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0" y="742875"/>
            <a:ext cx="45910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p77"/>
          <p:cNvSpPr txBox="1"/>
          <p:nvPr>
            <p:ph idx="4294967295" type="body"/>
          </p:nvPr>
        </p:nvSpPr>
        <p:spPr>
          <a:xfrm>
            <a:off x="5112725" y="2488400"/>
            <a:ext cx="33306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Akurasi terbaik ada test_size 30%, C 0.1, gamma 1.0, kernel poly, akurasi 0,976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78"/>
          <p:cNvSpPr txBox="1"/>
          <p:nvPr>
            <p:ph type="title"/>
          </p:nvPr>
        </p:nvSpPr>
        <p:spPr>
          <a:xfrm>
            <a:off x="5112725" y="1494800"/>
            <a:ext cx="40314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DEEP LEArning</a:t>
            </a:r>
            <a:endParaRPr/>
          </a:p>
        </p:txBody>
      </p:sp>
      <p:sp>
        <p:nvSpPr>
          <p:cNvPr id="1666" name="Google Shape;1666;p78"/>
          <p:cNvSpPr/>
          <p:nvPr/>
        </p:nvSpPr>
        <p:spPr>
          <a:xfrm>
            <a:off x="5415970" y="3326605"/>
            <a:ext cx="1669" cy="22"/>
          </a:xfrm>
          <a:custGeom>
            <a:rect b="b" l="l" r="r" t="t"/>
            <a:pathLst>
              <a:path extrusionOk="0" h="1" w="75">
                <a:moveTo>
                  <a:pt x="74" y="0"/>
                </a:moveTo>
                <a:lnTo>
                  <a:pt x="74" y="0"/>
                </a:lnTo>
                <a:lnTo>
                  <a:pt x="50" y="0"/>
                </a:lnTo>
                <a:lnTo>
                  <a:pt x="50" y="0"/>
                </a:lnTo>
                <a:lnTo>
                  <a:pt x="24" y="0"/>
                </a:lnTo>
                <a:lnTo>
                  <a:pt x="50" y="0"/>
                </a:lnTo>
                <a:lnTo>
                  <a:pt x="74" y="0"/>
                </a:lnTo>
                <a:close/>
                <a:moveTo>
                  <a:pt x="0" y="0"/>
                </a:moveTo>
                <a:lnTo>
                  <a:pt x="24" y="0"/>
                </a:lnTo>
                <a:close/>
              </a:path>
            </a:pathLst>
          </a:custGeom>
          <a:solidFill>
            <a:srgbClr val="1D58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78"/>
          <p:cNvSpPr/>
          <p:nvPr/>
        </p:nvSpPr>
        <p:spPr>
          <a:xfrm>
            <a:off x="5751127" y="2992539"/>
            <a:ext cx="22" cy="22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78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78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78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78"/>
          <p:cNvSpPr/>
          <p:nvPr/>
        </p:nvSpPr>
        <p:spPr>
          <a:xfrm>
            <a:off x="5789004" y="3048220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78"/>
          <p:cNvSpPr/>
          <p:nvPr/>
        </p:nvSpPr>
        <p:spPr>
          <a:xfrm>
            <a:off x="5789004" y="3048220"/>
            <a:ext cx="0" cy="556"/>
          </a:xfrm>
          <a:custGeom>
            <a:rect b="b" l="l" r="r" t="t"/>
            <a:pathLst>
              <a:path extrusionOk="0" h="25" w="0">
                <a:moveTo>
                  <a:pt x="0" y="0"/>
                </a:moveTo>
                <a:lnTo>
                  <a:pt x="0" y="24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78"/>
          <p:cNvSpPr/>
          <p:nvPr/>
        </p:nvSpPr>
        <p:spPr>
          <a:xfrm>
            <a:off x="5789004" y="3048755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78"/>
          <p:cNvSpPr/>
          <p:nvPr/>
        </p:nvSpPr>
        <p:spPr>
          <a:xfrm>
            <a:off x="5789004" y="3048755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78"/>
          <p:cNvSpPr/>
          <p:nvPr/>
        </p:nvSpPr>
        <p:spPr>
          <a:xfrm>
            <a:off x="5789004" y="3048755"/>
            <a:ext cx="0" cy="22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78"/>
          <p:cNvSpPr/>
          <p:nvPr/>
        </p:nvSpPr>
        <p:spPr>
          <a:xfrm>
            <a:off x="5717144" y="3201890"/>
            <a:ext cx="22" cy="2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78"/>
          <p:cNvSpPr/>
          <p:nvPr/>
        </p:nvSpPr>
        <p:spPr>
          <a:xfrm>
            <a:off x="5717144" y="3202424"/>
            <a:ext cx="22" cy="2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78"/>
          <p:cNvSpPr/>
          <p:nvPr/>
        </p:nvSpPr>
        <p:spPr>
          <a:xfrm>
            <a:off x="5717144" y="3202424"/>
            <a:ext cx="22" cy="2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78"/>
          <p:cNvSpPr/>
          <p:nvPr/>
        </p:nvSpPr>
        <p:spPr>
          <a:xfrm>
            <a:off x="5417083" y="3326605"/>
            <a:ext cx="4473" cy="22"/>
          </a:xfrm>
          <a:custGeom>
            <a:rect b="b" l="l" r="r" t="t"/>
            <a:pathLst>
              <a:path extrusionOk="0" h="1" w="201">
                <a:moveTo>
                  <a:pt x="24" y="0"/>
                </a:moveTo>
                <a:lnTo>
                  <a:pt x="0" y="0"/>
                </a:lnTo>
                <a:lnTo>
                  <a:pt x="24" y="0"/>
                </a:lnTo>
                <a:close/>
                <a:moveTo>
                  <a:pt x="50" y="0"/>
                </a:moveTo>
                <a:lnTo>
                  <a:pt x="24" y="0"/>
                </a:lnTo>
                <a:lnTo>
                  <a:pt x="50" y="0"/>
                </a:lnTo>
                <a:close/>
                <a:moveTo>
                  <a:pt x="74" y="0"/>
                </a:moveTo>
                <a:lnTo>
                  <a:pt x="50" y="0"/>
                </a:lnTo>
                <a:lnTo>
                  <a:pt x="74" y="0"/>
                </a:lnTo>
                <a:close/>
                <a:moveTo>
                  <a:pt x="100" y="0"/>
                </a:moveTo>
                <a:lnTo>
                  <a:pt x="74" y="0"/>
                </a:lnTo>
                <a:lnTo>
                  <a:pt x="100" y="0"/>
                </a:lnTo>
                <a:close/>
                <a:moveTo>
                  <a:pt x="124" y="0"/>
                </a:moveTo>
                <a:lnTo>
                  <a:pt x="100" y="0"/>
                </a:lnTo>
                <a:lnTo>
                  <a:pt x="124" y="0"/>
                </a:lnTo>
                <a:close/>
                <a:moveTo>
                  <a:pt x="124" y="0"/>
                </a:moveTo>
                <a:lnTo>
                  <a:pt x="124" y="0"/>
                </a:lnTo>
                <a:lnTo>
                  <a:pt x="124" y="0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0"/>
                </a:lnTo>
                <a:close/>
                <a:moveTo>
                  <a:pt x="174" y="0"/>
                </a:moveTo>
                <a:lnTo>
                  <a:pt x="174" y="0"/>
                </a:lnTo>
                <a:lnTo>
                  <a:pt x="174" y="0"/>
                </a:lnTo>
                <a:close/>
                <a:moveTo>
                  <a:pt x="200" y="0"/>
                </a:moveTo>
                <a:lnTo>
                  <a:pt x="200" y="0"/>
                </a:lnTo>
                <a:close/>
              </a:path>
            </a:pathLst>
          </a:custGeom>
          <a:solidFill>
            <a:srgbClr val="103B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78"/>
          <p:cNvSpPr/>
          <p:nvPr/>
        </p:nvSpPr>
        <p:spPr>
          <a:xfrm>
            <a:off x="8385135" y="3778110"/>
            <a:ext cx="59621" cy="601"/>
          </a:xfrm>
          <a:custGeom>
            <a:rect b="b" l="l" r="r" t="t"/>
            <a:pathLst>
              <a:path extrusionOk="0" h="27" w="2679">
                <a:moveTo>
                  <a:pt x="27" y="0"/>
                </a:moveTo>
                <a:cubicBezTo>
                  <a:pt x="1" y="0"/>
                  <a:pt x="1" y="26"/>
                  <a:pt x="1" y="26"/>
                </a:cubicBezTo>
                <a:lnTo>
                  <a:pt x="2679" y="26"/>
                </a:lnTo>
                <a:lnTo>
                  <a:pt x="2679" y="0"/>
                </a:lnTo>
                <a:close/>
              </a:path>
            </a:pathLst>
          </a:custGeom>
          <a:solidFill>
            <a:srgbClr val="3C8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78"/>
          <p:cNvSpPr txBox="1"/>
          <p:nvPr>
            <p:ph idx="1" type="body"/>
          </p:nvPr>
        </p:nvSpPr>
        <p:spPr>
          <a:xfrm>
            <a:off x="5112725" y="2488400"/>
            <a:ext cx="33306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CNN dengan framework Keras</a:t>
            </a:r>
            <a:endParaRPr/>
          </a:p>
        </p:txBody>
      </p:sp>
      <p:grpSp>
        <p:nvGrpSpPr>
          <p:cNvPr id="1682" name="Google Shape;1682;p78"/>
          <p:cNvGrpSpPr/>
          <p:nvPr/>
        </p:nvGrpSpPr>
        <p:grpSpPr>
          <a:xfrm>
            <a:off x="761200" y="1017450"/>
            <a:ext cx="3810800" cy="3621850"/>
            <a:chOff x="761200" y="1017450"/>
            <a:chExt cx="3810800" cy="3621850"/>
          </a:xfrm>
        </p:grpSpPr>
        <p:sp>
          <p:nvSpPr>
            <p:cNvPr id="1683" name="Google Shape;1683;p78"/>
            <p:cNvSpPr/>
            <p:nvPr/>
          </p:nvSpPr>
          <p:spPr>
            <a:xfrm>
              <a:off x="2996975" y="3433250"/>
              <a:ext cx="796675" cy="1151325"/>
            </a:xfrm>
            <a:custGeom>
              <a:rect b="b" l="l" r="r" t="t"/>
              <a:pathLst>
                <a:path extrusionOk="0" h="46053" w="31867">
                  <a:moveTo>
                    <a:pt x="11956" y="0"/>
                  </a:moveTo>
                  <a:lnTo>
                    <a:pt x="11956" y="10144"/>
                  </a:lnTo>
                  <a:cubicBezTo>
                    <a:pt x="11956" y="12557"/>
                    <a:pt x="10201" y="15575"/>
                    <a:pt x="8117" y="16835"/>
                  </a:cubicBezTo>
                  <a:cubicBezTo>
                    <a:pt x="3239" y="19743"/>
                    <a:pt x="1" y="25228"/>
                    <a:pt x="439" y="31480"/>
                  </a:cubicBezTo>
                  <a:cubicBezTo>
                    <a:pt x="716" y="35209"/>
                    <a:pt x="2304" y="38552"/>
                    <a:pt x="4717" y="41132"/>
                  </a:cubicBezTo>
                  <a:cubicBezTo>
                    <a:pt x="7349" y="43927"/>
                    <a:pt x="10969" y="45739"/>
                    <a:pt x="14975" y="46011"/>
                  </a:cubicBezTo>
                  <a:cubicBezTo>
                    <a:pt x="15365" y="46038"/>
                    <a:pt x="15752" y="46052"/>
                    <a:pt x="16137" y="46052"/>
                  </a:cubicBezTo>
                  <a:cubicBezTo>
                    <a:pt x="24825" y="46052"/>
                    <a:pt x="31866" y="39044"/>
                    <a:pt x="31866" y="30326"/>
                  </a:cubicBezTo>
                  <a:cubicBezTo>
                    <a:pt x="31866" y="26377"/>
                    <a:pt x="30383" y="22815"/>
                    <a:pt x="27970" y="20015"/>
                  </a:cubicBezTo>
                  <a:cubicBezTo>
                    <a:pt x="26821" y="18699"/>
                    <a:pt x="25395" y="17550"/>
                    <a:pt x="23859" y="16672"/>
                  </a:cubicBezTo>
                  <a:cubicBezTo>
                    <a:pt x="21718" y="15466"/>
                    <a:pt x="19963" y="12447"/>
                    <a:pt x="19963" y="10034"/>
                  </a:cubicBezTo>
                  <a:lnTo>
                    <a:pt x="19963" y="0"/>
                  </a:ln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8"/>
            <p:cNvSpPr/>
            <p:nvPr/>
          </p:nvSpPr>
          <p:spPr>
            <a:xfrm>
              <a:off x="3253425" y="3376975"/>
              <a:ext cx="286525" cy="72750"/>
            </a:xfrm>
            <a:custGeom>
              <a:rect b="b" l="l" r="r" t="t"/>
              <a:pathLst>
                <a:path extrusionOk="0" h="2910" w="11461">
                  <a:moveTo>
                    <a:pt x="1426" y="0"/>
                  </a:moveTo>
                  <a:cubicBezTo>
                    <a:pt x="658" y="0"/>
                    <a:pt x="0" y="659"/>
                    <a:pt x="0" y="1426"/>
                  </a:cubicBezTo>
                  <a:cubicBezTo>
                    <a:pt x="0" y="2251"/>
                    <a:pt x="658" y="2909"/>
                    <a:pt x="1426" y="2909"/>
                  </a:cubicBezTo>
                  <a:lnTo>
                    <a:pt x="10034" y="2909"/>
                  </a:lnTo>
                  <a:cubicBezTo>
                    <a:pt x="10802" y="2909"/>
                    <a:pt x="11460" y="2251"/>
                    <a:pt x="11460" y="1426"/>
                  </a:cubicBezTo>
                  <a:cubicBezTo>
                    <a:pt x="11460" y="659"/>
                    <a:pt x="10802" y="0"/>
                    <a:pt x="10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8"/>
            <p:cNvSpPr/>
            <p:nvPr/>
          </p:nvSpPr>
          <p:spPr>
            <a:xfrm>
              <a:off x="3038100" y="4170250"/>
              <a:ext cx="723950" cy="384550"/>
            </a:xfrm>
            <a:custGeom>
              <a:rect b="b" l="l" r="r" t="t"/>
              <a:pathLst>
                <a:path extrusionOk="0" h="15382" w="28958">
                  <a:moveTo>
                    <a:pt x="7545" y="1"/>
                  </a:moveTo>
                  <a:cubicBezTo>
                    <a:pt x="5325" y="1"/>
                    <a:pt x="2844" y="468"/>
                    <a:pt x="1" y="1723"/>
                  </a:cubicBezTo>
                  <a:cubicBezTo>
                    <a:pt x="440" y="9348"/>
                    <a:pt x="6749" y="15381"/>
                    <a:pt x="14479" y="15381"/>
                  </a:cubicBezTo>
                  <a:cubicBezTo>
                    <a:pt x="22214" y="15381"/>
                    <a:pt x="28519" y="9348"/>
                    <a:pt x="28958" y="1723"/>
                  </a:cubicBezTo>
                  <a:lnTo>
                    <a:pt x="28958" y="1723"/>
                  </a:lnTo>
                  <a:cubicBezTo>
                    <a:pt x="26869" y="3477"/>
                    <a:pt x="24990" y="4106"/>
                    <a:pt x="23165" y="4106"/>
                  </a:cubicBezTo>
                  <a:cubicBezTo>
                    <a:pt x="20822" y="4106"/>
                    <a:pt x="18567" y="3071"/>
                    <a:pt x="16072" y="2052"/>
                  </a:cubicBezTo>
                  <a:cubicBezTo>
                    <a:pt x="13579" y="1037"/>
                    <a:pt x="10850" y="1"/>
                    <a:pt x="7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8"/>
            <p:cNvSpPr/>
            <p:nvPr/>
          </p:nvSpPr>
          <p:spPr>
            <a:xfrm>
              <a:off x="3428925" y="3449700"/>
              <a:ext cx="264575" cy="760900"/>
            </a:xfrm>
            <a:custGeom>
              <a:rect b="b" l="l" r="r" t="t"/>
              <a:pathLst>
                <a:path extrusionOk="0" h="30436" w="10583">
                  <a:moveTo>
                    <a:pt x="0" y="0"/>
                  </a:moveTo>
                  <a:lnTo>
                    <a:pt x="0" y="9104"/>
                  </a:lnTo>
                  <a:cubicBezTo>
                    <a:pt x="0" y="11298"/>
                    <a:pt x="601" y="15027"/>
                    <a:pt x="2246" y="16124"/>
                  </a:cubicBezTo>
                  <a:cubicBezTo>
                    <a:pt x="6033" y="18537"/>
                    <a:pt x="8498" y="24074"/>
                    <a:pt x="8498" y="29448"/>
                  </a:cubicBezTo>
                  <a:cubicBezTo>
                    <a:pt x="8498" y="29777"/>
                    <a:pt x="8498" y="30106"/>
                    <a:pt x="8446" y="30436"/>
                  </a:cubicBezTo>
                  <a:cubicBezTo>
                    <a:pt x="9595" y="28189"/>
                    <a:pt x="10363" y="25447"/>
                    <a:pt x="10582" y="22157"/>
                  </a:cubicBezTo>
                  <a:cubicBezTo>
                    <a:pt x="9047" y="19195"/>
                    <a:pt x="6471" y="16672"/>
                    <a:pt x="4111" y="15137"/>
                  </a:cubicBezTo>
                  <a:cubicBezTo>
                    <a:pt x="2413" y="14040"/>
                    <a:pt x="1040" y="11298"/>
                    <a:pt x="1040" y="9104"/>
                  </a:cubicBezTo>
                  <a:lnTo>
                    <a:pt x="1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8"/>
            <p:cNvSpPr/>
            <p:nvPr/>
          </p:nvSpPr>
          <p:spPr>
            <a:xfrm>
              <a:off x="3114900" y="3933625"/>
              <a:ext cx="678750" cy="651325"/>
            </a:xfrm>
            <a:custGeom>
              <a:rect b="b" l="l" r="r" t="t"/>
              <a:pathLst>
                <a:path extrusionOk="0" h="26053" w="27150">
                  <a:moveTo>
                    <a:pt x="21007" y="11079"/>
                  </a:moveTo>
                  <a:lnTo>
                    <a:pt x="21007" y="11079"/>
                  </a:lnTo>
                  <a:cubicBezTo>
                    <a:pt x="20568" y="11956"/>
                    <a:pt x="20020" y="12781"/>
                    <a:pt x="19414" y="13549"/>
                  </a:cubicBezTo>
                  <a:cubicBezTo>
                    <a:pt x="19634" y="13549"/>
                    <a:pt x="19853" y="13601"/>
                    <a:pt x="20072" y="13601"/>
                  </a:cubicBezTo>
                  <a:cubicBezTo>
                    <a:pt x="20292" y="13601"/>
                    <a:pt x="20458" y="13549"/>
                    <a:pt x="20678" y="13549"/>
                  </a:cubicBezTo>
                  <a:cubicBezTo>
                    <a:pt x="20840" y="12781"/>
                    <a:pt x="20950" y="11956"/>
                    <a:pt x="21007" y="11079"/>
                  </a:cubicBezTo>
                  <a:close/>
                  <a:moveTo>
                    <a:pt x="23253" y="0"/>
                  </a:moveTo>
                  <a:cubicBezTo>
                    <a:pt x="23253" y="988"/>
                    <a:pt x="23200" y="1922"/>
                    <a:pt x="23143" y="2800"/>
                  </a:cubicBezTo>
                  <a:cubicBezTo>
                    <a:pt x="24078" y="4497"/>
                    <a:pt x="24626" y="6419"/>
                    <a:pt x="24626" y="8393"/>
                  </a:cubicBezTo>
                  <a:cubicBezTo>
                    <a:pt x="24569" y="9872"/>
                    <a:pt x="24407" y="11245"/>
                    <a:pt x="24131" y="12452"/>
                  </a:cubicBezTo>
                  <a:cubicBezTo>
                    <a:pt x="24736" y="12123"/>
                    <a:pt x="25284" y="11737"/>
                    <a:pt x="25886" y="11188"/>
                  </a:cubicBezTo>
                  <a:lnTo>
                    <a:pt x="25886" y="11188"/>
                  </a:lnTo>
                  <a:cubicBezTo>
                    <a:pt x="25447" y="18813"/>
                    <a:pt x="19142" y="24846"/>
                    <a:pt x="11407" y="24846"/>
                  </a:cubicBezTo>
                  <a:cubicBezTo>
                    <a:pt x="7625" y="24846"/>
                    <a:pt x="4168" y="23420"/>
                    <a:pt x="1593" y="21007"/>
                  </a:cubicBezTo>
                  <a:cubicBezTo>
                    <a:pt x="1044" y="21060"/>
                    <a:pt x="548" y="21117"/>
                    <a:pt x="0" y="21117"/>
                  </a:cubicBezTo>
                  <a:cubicBezTo>
                    <a:pt x="2632" y="23912"/>
                    <a:pt x="6252" y="25724"/>
                    <a:pt x="10258" y="25996"/>
                  </a:cubicBezTo>
                  <a:cubicBezTo>
                    <a:pt x="10639" y="26053"/>
                    <a:pt x="11026" y="26053"/>
                    <a:pt x="11407" y="26053"/>
                  </a:cubicBezTo>
                  <a:cubicBezTo>
                    <a:pt x="20072" y="26053"/>
                    <a:pt x="27149" y="19033"/>
                    <a:pt x="27149" y="10311"/>
                  </a:cubicBezTo>
                  <a:cubicBezTo>
                    <a:pt x="27149" y="6362"/>
                    <a:pt x="25666" y="2800"/>
                    <a:pt x="23253" y="0"/>
                  </a:cubicBezTo>
                  <a:close/>
                </a:path>
              </a:pathLst>
            </a:custGeom>
            <a:solidFill>
              <a:srgbClr val="AB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8"/>
            <p:cNvSpPr/>
            <p:nvPr/>
          </p:nvSpPr>
          <p:spPr>
            <a:xfrm>
              <a:off x="3154700" y="4213325"/>
              <a:ext cx="607350" cy="341475"/>
            </a:xfrm>
            <a:custGeom>
              <a:rect b="b" l="l" r="r" t="t"/>
              <a:pathLst>
                <a:path extrusionOk="0" h="13659" w="24294">
                  <a:moveTo>
                    <a:pt x="24294" y="0"/>
                  </a:moveTo>
                  <a:lnTo>
                    <a:pt x="24294" y="0"/>
                  </a:lnTo>
                  <a:cubicBezTo>
                    <a:pt x="23692" y="549"/>
                    <a:pt x="23144" y="935"/>
                    <a:pt x="22539" y="1264"/>
                  </a:cubicBezTo>
                  <a:cubicBezTo>
                    <a:pt x="20893" y="8393"/>
                    <a:pt x="15247" y="11407"/>
                    <a:pt x="9434" y="11407"/>
                  </a:cubicBezTo>
                  <a:cubicBezTo>
                    <a:pt x="8995" y="11407"/>
                    <a:pt x="8499" y="11355"/>
                    <a:pt x="8060" y="11355"/>
                  </a:cubicBezTo>
                  <a:lnTo>
                    <a:pt x="8008" y="11355"/>
                  </a:lnTo>
                  <a:cubicBezTo>
                    <a:pt x="13382" y="10916"/>
                    <a:pt x="17770" y="7788"/>
                    <a:pt x="19086" y="2361"/>
                  </a:cubicBezTo>
                  <a:cubicBezTo>
                    <a:pt x="18866" y="2361"/>
                    <a:pt x="18700" y="2413"/>
                    <a:pt x="18480" y="2413"/>
                  </a:cubicBezTo>
                  <a:cubicBezTo>
                    <a:pt x="18261" y="2413"/>
                    <a:pt x="18042" y="2361"/>
                    <a:pt x="17822" y="2361"/>
                  </a:cubicBezTo>
                  <a:cubicBezTo>
                    <a:pt x="14093" y="7187"/>
                    <a:pt x="7731" y="9104"/>
                    <a:pt x="1" y="9819"/>
                  </a:cubicBezTo>
                  <a:cubicBezTo>
                    <a:pt x="2576" y="12232"/>
                    <a:pt x="6033" y="13658"/>
                    <a:pt x="9815" y="13658"/>
                  </a:cubicBezTo>
                  <a:cubicBezTo>
                    <a:pt x="17550" y="13658"/>
                    <a:pt x="23855" y="7625"/>
                    <a:pt x="2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8"/>
            <p:cNvSpPr/>
            <p:nvPr/>
          </p:nvSpPr>
          <p:spPr>
            <a:xfrm>
              <a:off x="3631825" y="4003600"/>
              <a:ext cx="98750" cy="268750"/>
            </a:xfrm>
            <a:custGeom>
              <a:rect b="b" l="l" r="r" t="t"/>
              <a:pathLst>
                <a:path extrusionOk="0" h="10750" w="3950">
                  <a:moveTo>
                    <a:pt x="2466" y="1"/>
                  </a:moveTo>
                  <a:cubicBezTo>
                    <a:pt x="2247" y="3291"/>
                    <a:pt x="1479" y="6033"/>
                    <a:pt x="330" y="8280"/>
                  </a:cubicBezTo>
                  <a:cubicBezTo>
                    <a:pt x="273" y="9157"/>
                    <a:pt x="163" y="9982"/>
                    <a:pt x="1" y="10750"/>
                  </a:cubicBezTo>
                  <a:cubicBezTo>
                    <a:pt x="1098" y="10693"/>
                    <a:pt x="2247" y="10364"/>
                    <a:pt x="3454" y="9653"/>
                  </a:cubicBezTo>
                  <a:cubicBezTo>
                    <a:pt x="3730" y="8446"/>
                    <a:pt x="3892" y="7073"/>
                    <a:pt x="3949" y="5594"/>
                  </a:cubicBezTo>
                  <a:cubicBezTo>
                    <a:pt x="3949" y="3620"/>
                    <a:pt x="3401" y="1698"/>
                    <a:pt x="2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8"/>
            <p:cNvSpPr/>
            <p:nvPr/>
          </p:nvSpPr>
          <p:spPr>
            <a:xfrm>
              <a:off x="3354875" y="4244900"/>
              <a:ext cx="363300" cy="253625"/>
            </a:xfrm>
            <a:custGeom>
              <a:rect b="b" l="l" r="r" t="t"/>
              <a:pathLst>
                <a:path extrusionOk="0" h="10145" w="14532">
                  <a:moveTo>
                    <a:pt x="14532" y="1"/>
                  </a:moveTo>
                  <a:cubicBezTo>
                    <a:pt x="13325" y="712"/>
                    <a:pt x="12176" y="1041"/>
                    <a:pt x="11079" y="1098"/>
                  </a:cubicBezTo>
                  <a:cubicBezTo>
                    <a:pt x="9763" y="6525"/>
                    <a:pt x="5375" y="9653"/>
                    <a:pt x="1" y="10092"/>
                  </a:cubicBezTo>
                  <a:lnTo>
                    <a:pt x="53" y="10092"/>
                  </a:lnTo>
                  <a:cubicBezTo>
                    <a:pt x="492" y="10092"/>
                    <a:pt x="988" y="10144"/>
                    <a:pt x="1427" y="10144"/>
                  </a:cubicBezTo>
                  <a:cubicBezTo>
                    <a:pt x="7240" y="10144"/>
                    <a:pt x="12886" y="7130"/>
                    <a:pt x="14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8"/>
            <p:cNvSpPr/>
            <p:nvPr/>
          </p:nvSpPr>
          <p:spPr>
            <a:xfrm>
              <a:off x="3175225" y="4188650"/>
              <a:ext cx="56275" cy="57600"/>
            </a:xfrm>
            <a:custGeom>
              <a:rect b="b" l="l" r="r" t="t"/>
              <a:pathLst>
                <a:path extrusionOk="0" h="2304" w="2251">
                  <a:moveTo>
                    <a:pt x="1154" y="0"/>
                  </a:moveTo>
                  <a:cubicBezTo>
                    <a:pt x="496" y="0"/>
                    <a:pt x="0" y="496"/>
                    <a:pt x="0" y="1154"/>
                  </a:cubicBezTo>
                  <a:cubicBezTo>
                    <a:pt x="0" y="1755"/>
                    <a:pt x="496" y="2303"/>
                    <a:pt x="1154" y="2303"/>
                  </a:cubicBezTo>
                  <a:cubicBezTo>
                    <a:pt x="1755" y="2303"/>
                    <a:pt x="2251" y="1755"/>
                    <a:pt x="2251" y="1154"/>
                  </a:cubicBezTo>
                  <a:cubicBezTo>
                    <a:pt x="2251" y="496"/>
                    <a:pt x="17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8"/>
            <p:cNvSpPr/>
            <p:nvPr/>
          </p:nvSpPr>
          <p:spPr>
            <a:xfrm>
              <a:off x="3267125" y="4286050"/>
              <a:ext cx="34250" cy="31500"/>
            </a:xfrm>
            <a:custGeom>
              <a:rect b="b" l="l" r="r" t="t"/>
              <a:pathLst>
                <a:path extrusionOk="0" h="1260" w="1370">
                  <a:moveTo>
                    <a:pt x="659" y="0"/>
                  </a:moveTo>
                  <a:cubicBezTo>
                    <a:pt x="273" y="0"/>
                    <a:pt x="1" y="329"/>
                    <a:pt x="53" y="658"/>
                  </a:cubicBezTo>
                  <a:cubicBezTo>
                    <a:pt x="53" y="1040"/>
                    <a:pt x="330" y="1259"/>
                    <a:pt x="659" y="1259"/>
                  </a:cubicBezTo>
                  <a:lnTo>
                    <a:pt x="712" y="1259"/>
                  </a:lnTo>
                  <a:cubicBezTo>
                    <a:pt x="1098" y="1259"/>
                    <a:pt x="1370" y="930"/>
                    <a:pt x="1317" y="601"/>
                  </a:cubicBezTo>
                  <a:cubicBezTo>
                    <a:pt x="1317" y="219"/>
                    <a:pt x="1041" y="0"/>
                    <a:pt x="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8"/>
            <p:cNvSpPr/>
            <p:nvPr/>
          </p:nvSpPr>
          <p:spPr>
            <a:xfrm>
              <a:off x="3454900" y="4269575"/>
              <a:ext cx="39850" cy="39750"/>
            </a:xfrm>
            <a:custGeom>
              <a:rect b="b" l="l" r="r" t="t"/>
              <a:pathLst>
                <a:path extrusionOk="0" h="1590" w="1594">
                  <a:moveTo>
                    <a:pt x="716" y="1"/>
                  </a:moveTo>
                  <a:cubicBezTo>
                    <a:pt x="277" y="54"/>
                    <a:pt x="1" y="440"/>
                    <a:pt x="1" y="821"/>
                  </a:cubicBezTo>
                  <a:cubicBezTo>
                    <a:pt x="58" y="1260"/>
                    <a:pt x="387" y="1589"/>
                    <a:pt x="769" y="1589"/>
                  </a:cubicBezTo>
                  <a:lnTo>
                    <a:pt x="826" y="1589"/>
                  </a:lnTo>
                  <a:cubicBezTo>
                    <a:pt x="1264" y="1537"/>
                    <a:pt x="1594" y="1150"/>
                    <a:pt x="1537" y="712"/>
                  </a:cubicBezTo>
                  <a:cubicBezTo>
                    <a:pt x="1537" y="330"/>
                    <a:pt x="1207" y="1"/>
                    <a:pt x="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8"/>
            <p:cNvSpPr/>
            <p:nvPr/>
          </p:nvSpPr>
          <p:spPr>
            <a:xfrm>
              <a:off x="2802300" y="1294400"/>
              <a:ext cx="1048925" cy="933650"/>
            </a:xfrm>
            <a:custGeom>
              <a:rect b="b" l="l" r="r" t="t"/>
              <a:pathLst>
                <a:path extrusionOk="0" h="37346" w="41957">
                  <a:moveTo>
                    <a:pt x="9709" y="0"/>
                  </a:moveTo>
                  <a:cubicBezTo>
                    <a:pt x="10968" y="6524"/>
                    <a:pt x="6033" y="9433"/>
                    <a:pt x="7568" y="20731"/>
                  </a:cubicBezTo>
                  <a:cubicBezTo>
                    <a:pt x="5594" y="15189"/>
                    <a:pt x="2580" y="13711"/>
                    <a:pt x="1264" y="10311"/>
                  </a:cubicBezTo>
                  <a:lnTo>
                    <a:pt x="1264" y="10311"/>
                  </a:lnTo>
                  <a:cubicBezTo>
                    <a:pt x="1922" y="15137"/>
                    <a:pt x="4225" y="19085"/>
                    <a:pt x="6967" y="22815"/>
                  </a:cubicBezTo>
                  <a:cubicBezTo>
                    <a:pt x="4826" y="23802"/>
                    <a:pt x="2690" y="26434"/>
                    <a:pt x="548" y="28957"/>
                  </a:cubicBezTo>
                  <a:cubicBezTo>
                    <a:pt x="329" y="29176"/>
                    <a:pt x="167" y="29396"/>
                    <a:pt x="0" y="29558"/>
                  </a:cubicBezTo>
                  <a:lnTo>
                    <a:pt x="219" y="32906"/>
                  </a:lnTo>
                  <a:cubicBezTo>
                    <a:pt x="386" y="32577"/>
                    <a:pt x="496" y="32248"/>
                    <a:pt x="658" y="31918"/>
                  </a:cubicBezTo>
                  <a:cubicBezTo>
                    <a:pt x="2523" y="27860"/>
                    <a:pt x="4826" y="25447"/>
                    <a:pt x="7296" y="23854"/>
                  </a:cubicBezTo>
                  <a:lnTo>
                    <a:pt x="7296" y="23854"/>
                  </a:lnTo>
                  <a:cubicBezTo>
                    <a:pt x="6691" y="27750"/>
                    <a:pt x="8775" y="33945"/>
                    <a:pt x="10968" y="36306"/>
                  </a:cubicBezTo>
                  <a:cubicBezTo>
                    <a:pt x="9271" y="32849"/>
                    <a:pt x="10310" y="30106"/>
                    <a:pt x="9271" y="24570"/>
                  </a:cubicBezTo>
                  <a:lnTo>
                    <a:pt x="9271" y="24570"/>
                  </a:lnTo>
                  <a:cubicBezTo>
                    <a:pt x="11903" y="30602"/>
                    <a:pt x="18594" y="35099"/>
                    <a:pt x="25504" y="37346"/>
                  </a:cubicBezTo>
                  <a:cubicBezTo>
                    <a:pt x="17769" y="31971"/>
                    <a:pt x="19085" y="27693"/>
                    <a:pt x="10091" y="23582"/>
                  </a:cubicBezTo>
                  <a:lnTo>
                    <a:pt x="10091" y="23582"/>
                  </a:lnTo>
                  <a:cubicBezTo>
                    <a:pt x="15947" y="25929"/>
                    <a:pt x="23037" y="26941"/>
                    <a:pt x="28622" y="26941"/>
                  </a:cubicBezTo>
                  <a:cubicBezTo>
                    <a:pt x="32298" y="26941"/>
                    <a:pt x="35321" y="26503"/>
                    <a:pt x="36911" y="25719"/>
                  </a:cubicBezTo>
                  <a:lnTo>
                    <a:pt x="36911" y="25719"/>
                  </a:lnTo>
                  <a:cubicBezTo>
                    <a:pt x="36463" y="25814"/>
                    <a:pt x="35991" y="25858"/>
                    <a:pt x="35496" y="25858"/>
                  </a:cubicBezTo>
                  <a:cubicBezTo>
                    <a:pt x="30792" y="25858"/>
                    <a:pt x="23988" y="21961"/>
                    <a:pt x="15430" y="21961"/>
                  </a:cubicBezTo>
                  <a:cubicBezTo>
                    <a:pt x="14530" y="21961"/>
                    <a:pt x="13610" y="22004"/>
                    <a:pt x="12671" y="22100"/>
                  </a:cubicBezTo>
                  <a:cubicBezTo>
                    <a:pt x="23582" y="20621"/>
                    <a:pt x="32743" y="15518"/>
                    <a:pt x="41956" y="10420"/>
                  </a:cubicBezTo>
                  <a:lnTo>
                    <a:pt x="41956" y="10420"/>
                  </a:lnTo>
                  <a:cubicBezTo>
                    <a:pt x="33673" y="14698"/>
                    <a:pt x="27860" y="11241"/>
                    <a:pt x="14426" y="18318"/>
                  </a:cubicBezTo>
                  <a:cubicBezTo>
                    <a:pt x="22542" y="13325"/>
                    <a:pt x="24898" y="6963"/>
                    <a:pt x="24736" y="0"/>
                  </a:cubicBezTo>
                  <a:lnTo>
                    <a:pt x="24736" y="0"/>
                  </a:lnTo>
                  <a:cubicBezTo>
                    <a:pt x="22487" y="8876"/>
                    <a:pt x="14275" y="8061"/>
                    <a:pt x="9119" y="20200"/>
                  </a:cubicBezTo>
                  <a:lnTo>
                    <a:pt x="9119" y="20200"/>
                  </a:lnTo>
                  <a:cubicBezTo>
                    <a:pt x="12504" y="12208"/>
                    <a:pt x="12610" y="5477"/>
                    <a:pt x="9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8"/>
            <p:cNvSpPr/>
            <p:nvPr/>
          </p:nvSpPr>
          <p:spPr>
            <a:xfrm>
              <a:off x="1536850" y="1605575"/>
              <a:ext cx="1269625" cy="1129775"/>
            </a:xfrm>
            <a:custGeom>
              <a:rect b="b" l="l" r="r" t="t"/>
              <a:pathLst>
                <a:path extrusionOk="0" h="45191" w="50785">
                  <a:moveTo>
                    <a:pt x="37623" y="0"/>
                  </a:moveTo>
                  <a:lnTo>
                    <a:pt x="37623" y="0"/>
                  </a:lnTo>
                  <a:cubicBezTo>
                    <a:pt x="34494" y="6691"/>
                    <a:pt x="35043" y="14645"/>
                    <a:pt x="39487" y="23911"/>
                  </a:cubicBezTo>
                  <a:cubicBezTo>
                    <a:pt x="32687" y="9762"/>
                    <a:pt x="23035" y="11245"/>
                    <a:pt x="19797" y="825"/>
                  </a:cubicBezTo>
                  <a:lnTo>
                    <a:pt x="19797" y="825"/>
                  </a:lnTo>
                  <a:cubicBezTo>
                    <a:pt x="19964" y="9104"/>
                    <a:pt x="23197" y="16510"/>
                    <a:pt x="33069" y="21994"/>
                  </a:cubicBezTo>
                  <a:cubicBezTo>
                    <a:pt x="16726" y="14316"/>
                    <a:pt x="9982" y="18756"/>
                    <a:pt x="1" y="14207"/>
                  </a:cubicBezTo>
                  <a:lnTo>
                    <a:pt x="1" y="14207"/>
                  </a:lnTo>
                  <a:cubicBezTo>
                    <a:pt x="11189" y="19691"/>
                    <a:pt x="22377" y="25228"/>
                    <a:pt x="35372" y="26382"/>
                  </a:cubicBezTo>
                  <a:cubicBezTo>
                    <a:pt x="34777" y="26349"/>
                    <a:pt x="34188" y="26333"/>
                    <a:pt x="33607" y="26333"/>
                  </a:cubicBezTo>
                  <a:cubicBezTo>
                    <a:pt x="22447" y="26333"/>
                    <a:pt x="13959" y="32129"/>
                    <a:pt x="8072" y="32129"/>
                  </a:cubicBezTo>
                  <a:cubicBezTo>
                    <a:pt x="7634" y="32129"/>
                    <a:pt x="7211" y="32097"/>
                    <a:pt x="6801" y="32028"/>
                  </a:cubicBezTo>
                  <a:lnTo>
                    <a:pt x="6801" y="32028"/>
                  </a:lnTo>
                  <a:cubicBezTo>
                    <a:pt x="8381" y="32703"/>
                    <a:pt x="11075" y="33061"/>
                    <a:pt x="14380" y="33061"/>
                  </a:cubicBezTo>
                  <a:cubicBezTo>
                    <a:pt x="21286" y="33061"/>
                    <a:pt x="30859" y="31495"/>
                    <a:pt x="38500" y="27970"/>
                  </a:cubicBezTo>
                  <a:lnTo>
                    <a:pt x="38500" y="27970"/>
                  </a:lnTo>
                  <a:cubicBezTo>
                    <a:pt x="28080" y="33344"/>
                    <a:pt x="29835" y="38390"/>
                    <a:pt x="21003" y="45190"/>
                  </a:cubicBezTo>
                  <a:cubicBezTo>
                    <a:pt x="29120" y="42119"/>
                    <a:pt x="36745" y="36363"/>
                    <a:pt x="39540" y="29124"/>
                  </a:cubicBezTo>
                  <a:lnTo>
                    <a:pt x="39540" y="29124"/>
                  </a:lnTo>
                  <a:cubicBezTo>
                    <a:pt x="38610" y="35705"/>
                    <a:pt x="40036" y="38938"/>
                    <a:pt x="38224" y="43106"/>
                  </a:cubicBezTo>
                  <a:cubicBezTo>
                    <a:pt x="40637" y="40202"/>
                    <a:pt x="42778" y="32743"/>
                    <a:pt x="41843" y="28189"/>
                  </a:cubicBezTo>
                  <a:lnTo>
                    <a:pt x="41843" y="28189"/>
                  </a:lnTo>
                  <a:cubicBezTo>
                    <a:pt x="44972" y="29944"/>
                    <a:pt x="47876" y="32743"/>
                    <a:pt x="50346" y="37732"/>
                  </a:cubicBezTo>
                  <a:cubicBezTo>
                    <a:pt x="50456" y="37951"/>
                    <a:pt x="50618" y="38228"/>
                    <a:pt x="50728" y="38500"/>
                  </a:cubicBezTo>
                  <a:lnTo>
                    <a:pt x="50785" y="34498"/>
                  </a:lnTo>
                  <a:lnTo>
                    <a:pt x="50456" y="34169"/>
                  </a:lnTo>
                  <a:cubicBezTo>
                    <a:pt x="47657" y="31151"/>
                    <a:pt x="44862" y="27970"/>
                    <a:pt x="42172" y="26873"/>
                  </a:cubicBezTo>
                  <a:cubicBezTo>
                    <a:pt x="45244" y="22323"/>
                    <a:pt x="47714" y="17497"/>
                    <a:pt x="48205" y="11737"/>
                  </a:cubicBezTo>
                  <a:lnTo>
                    <a:pt x="48205" y="11737"/>
                  </a:lnTo>
                  <a:cubicBezTo>
                    <a:pt x="46836" y="15852"/>
                    <a:pt x="43379" y="17769"/>
                    <a:pt x="41352" y="24407"/>
                  </a:cubicBezTo>
                  <a:cubicBezTo>
                    <a:pt x="42558" y="10969"/>
                    <a:pt x="36526" y="7845"/>
                    <a:pt x="37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8"/>
            <p:cNvSpPr/>
            <p:nvPr/>
          </p:nvSpPr>
          <p:spPr>
            <a:xfrm>
              <a:off x="1942700" y="2613350"/>
              <a:ext cx="863775" cy="630700"/>
            </a:xfrm>
            <a:custGeom>
              <a:rect b="b" l="l" r="r" t="t"/>
              <a:pathLst>
                <a:path extrusionOk="0" h="25228" w="34551">
                  <a:moveTo>
                    <a:pt x="16343" y="1"/>
                  </a:moveTo>
                  <a:lnTo>
                    <a:pt x="16343" y="1"/>
                  </a:lnTo>
                  <a:cubicBezTo>
                    <a:pt x="17602" y="2085"/>
                    <a:pt x="17164" y="4278"/>
                    <a:pt x="19357" y="7512"/>
                  </a:cubicBezTo>
                  <a:cubicBezTo>
                    <a:pt x="13983" y="2194"/>
                    <a:pt x="10420" y="3620"/>
                    <a:pt x="7402" y="330"/>
                  </a:cubicBezTo>
                  <a:lnTo>
                    <a:pt x="7402" y="330"/>
                  </a:lnTo>
                  <a:cubicBezTo>
                    <a:pt x="9210" y="4104"/>
                    <a:pt x="12818" y="6733"/>
                    <a:pt x="18393" y="8161"/>
                  </a:cubicBezTo>
                  <a:lnTo>
                    <a:pt x="18393" y="8161"/>
                  </a:lnTo>
                  <a:cubicBezTo>
                    <a:pt x="16708" y="7732"/>
                    <a:pt x="15244" y="7571"/>
                    <a:pt x="13937" y="7571"/>
                  </a:cubicBezTo>
                  <a:cubicBezTo>
                    <a:pt x="10021" y="7571"/>
                    <a:pt x="7508" y="9015"/>
                    <a:pt x="4642" y="9015"/>
                  </a:cubicBezTo>
                  <a:cubicBezTo>
                    <a:pt x="3622" y="9015"/>
                    <a:pt x="2557" y="8832"/>
                    <a:pt x="1369" y="8337"/>
                  </a:cubicBezTo>
                  <a:lnTo>
                    <a:pt x="1369" y="8337"/>
                  </a:lnTo>
                  <a:cubicBezTo>
                    <a:pt x="3709" y="10214"/>
                    <a:pt x="6348" y="11406"/>
                    <a:pt x="9521" y="11406"/>
                  </a:cubicBezTo>
                  <a:cubicBezTo>
                    <a:pt x="11257" y="11406"/>
                    <a:pt x="13152" y="11050"/>
                    <a:pt x="15246" y="10254"/>
                  </a:cubicBezTo>
                  <a:lnTo>
                    <a:pt x="15246" y="10254"/>
                  </a:lnTo>
                  <a:cubicBezTo>
                    <a:pt x="6086" y="14532"/>
                    <a:pt x="5594" y="19029"/>
                    <a:pt x="0" y="21718"/>
                  </a:cubicBezTo>
                  <a:cubicBezTo>
                    <a:pt x="6415" y="18866"/>
                    <a:pt x="12833" y="16014"/>
                    <a:pt x="18041" y="10802"/>
                  </a:cubicBezTo>
                  <a:lnTo>
                    <a:pt x="18041" y="10802"/>
                  </a:lnTo>
                  <a:cubicBezTo>
                    <a:pt x="13105" y="16124"/>
                    <a:pt x="12886" y="22868"/>
                    <a:pt x="10144" y="25228"/>
                  </a:cubicBezTo>
                  <a:cubicBezTo>
                    <a:pt x="12833" y="23855"/>
                    <a:pt x="18041" y="16782"/>
                    <a:pt x="19853" y="10034"/>
                  </a:cubicBezTo>
                  <a:lnTo>
                    <a:pt x="19853" y="10034"/>
                  </a:lnTo>
                  <a:cubicBezTo>
                    <a:pt x="18427" y="16453"/>
                    <a:pt x="21222" y="17550"/>
                    <a:pt x="21003" y="23802"/>
                  </a:cubicBezTo>
                  <a:cubicBezTo>
                    <a:pt x="22538" y="19195"/>
                    <a:pt x="22867" y="13821"/>
                    <a:pt x="20731" y="9982"/>
                  </a:cubicBezTo>
                  <a:lnTo>
                    <a:pt x="20731" y="9982"/>
                  </a:lnTo>
                  <a:cubicBezTo>
                    <a:pt x="23253" y="12777"/>
                    <a:pt x="25118" y="13325"/>
                    <a:pt x="26267" y="15628"/>
                  </a:cubicBezTo>
                  <a:cubicBezTo>
                    <a:pt x="25886" y="13544"/>
                    <a:pt x="23416" y="9925"/>
                    <a:pt x="21169" y="8666"/>
                  </a:cubicBezTo>
                  <a:cubicBezTo>
                    <a:pt x="22409" y="7557"/>
                    <a:pt x="27441" y="6699"/>
                    <a:pt x="31207" y="6699"/>
                  </a:cubicBezTo>
                  <a:cubicBezTo>
                    <a:pt x="32105" y="6699"/>
                    <a:pt x="32931" y="6748"/>
                    <a:pt x="33616" y="6854"/>
                  </a:cubicBezTo>
                  <a:cubicBezTo>
                    <a:pt x="33945" y="6911"/>
                    <a:pt x="34274" y="6963"/>
                    <a:pt x="34551" y="7020"/>
                  </a:cubicBezTo>
                  <a:lnTo>
                    <a:pt x="34384" y="5485"/>
                  </a:lnTo>
                  <a:cubicBezTo>
                    <a:pt x="34222" y="5485"/>
                    <a:pt x="33945" y="5428"/>
                    <a:pt x="33673" y="5428"/>
                  </a:cubicBezTo>
                  <a:cubicBezTo>
                    <a:pt x="33619" y="5427"/>
                    <a:pt x="33563" y="5426"/>
                    <a:pt x="33506" y="5426"/>
                  </a:cubicBezTo>
                  <a:cubicBezTo>
                    <a:pt x="30156" y="5426"/>
                    <a:pt x="22025" y="6930"/>
                    <a:pt x="20731" y="8060"/>
                  </a:cubicBezTo>
                  <a:cubicBezTo>
                    <a:pt x="19853" y="5099"/>
                    <a:pt x="18647" y="2304"/>
                    <a:pt x="16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8"/>
            <p:cNvSpPr/>
            <p:nvPr/>
          </p:nvSpPr>
          <p:spPr>
            <a:xfrm>
              <a:off x="2802300" y="2838200"/>
              <a:ext cx="710225" cy="614250"/>
            </a:xfrm>
            <a:custGeom>
              <a:rect b="b" l="l" r="r" t="t"/>
              <a:pathLst>
                <a:path extrusionOk="0" h="24570" w="28409">
                  <a:moveTo>
                    <a:pt x="13110" y="1"/>
                  </a:moveTo>
                  <a:lnTo>
                    <a:pt x="13110" y="1"/>
                  </a:lnTo>
                  <a:cubicBezTo>
                    <a:pt x="10806" y="2194"/>
                    <a:pt x="9600" y="4879"/>
                    <a:pt x="8665" y="7679"/>
                  </a:cubicBezTo>
                  <a:cubicBezTo>
                    <a:pt x="7897" y="7020"/>
                    <a:pt x="4554" y="6086"/>
                    <a:pt x="1316" y="5485"/>
                  </a:cubicBezTo>
                  <a:cubicBezTo>
                    <a:pt x="935" y="5428"/>
                    <a:pt x="496" y="5375"/>
                    <a:pt x="57" y="5266"/>
                  </a:cubicBezTo>
                  <a:cubicBezTo>
                    <a:pt x="57" y="5595"/>
                    <a:pt x="57" y="5924"/>
                    <a:pt x="0" y="6196"/>
                  </a:cubicBezTo>
                  <a:lnTo>
                    <a:pt x="1316" y="6362"/>
                  </a:lnTo>
                  <a:cubicBezTo>
                    <a:pt x="4335" y="6691"/>
                    <a:pt x="7296" y="7459"/>
                    <a:pt x="8226" y="8280"/>
                  </a:cubicBezTo>
                  <a:cubicBezTo>
                    <a:pt x="5980" y="9434"/>
                    <a:pt x="3510" y="12886"/>
                    <a:pt x="3071" y="14918"/>
                  </a:cubicBezTo>
                  <a:cubicBezTo>
                    <a:pt x="4278" y="12724"/>
                    <a:pt x="6090" y="12228"/>
                    <a:pt x="8612" y="9596"/>
                  </a:cubicBezTo>
                  <a:lnTo>
                    <a:pt x="8612" y="9596"/>
                  </a:lnTo>
                  <a:cubicBezTo>
                    <a:pt x="6471" y="13272"/>
                    <a:pt x="6638" y="18428"/>
                    <a:pt x="8064" y="22925"/>
                  </a:cubicBezTo>
                  <a:cubicBezTo>
                    <a:pt x="7954" y="16835"/>
                    <a:pt x="10696" y="15905"/>
                    <a:pt x="9433" y="9653"/>
                  </a:cubicBezTo>
                  <a:lnTo>
                    <a:pt x="9433" y="9653"/>
                  </a:lnTo>
                  <a:cubicBezTo>
                    <a:pt x="11078" y="16234"/>
                    <a:pt x="15904" y="23197"/>
                    <a:pt x="18484" y="24570"/>
                  </a:cubicBezTo>
                  <a:cubicBezTo>
                    <a:pt x="15904" y="22267"/>
                    <a:pt x="15852" y="15628"/>
                    <a:pt x="11135" y="10364"/>
                  </a:cubicBezTo>
                  <a:lnTo>
                    <a:pt x="11135" y="10364"/>
                  </a:lnTo>
                  <a:cubicBezTo>
                    <a:pt x="16071" y="15576"/>
                    <a:pt x="22213" y="18480"/>
                    <a:pt x="28408" y="21389"/>
                  </a:cubicBezTo>
                  <a:cubicBezTo>
                    <a:pt x="23091" y="18700"/>
                    <a:pt x="22652" y="14312"/>
                    <a:pt x="13930" y="9982"/>
                  </a:cubicBezTo>
                  <a:lnTo>
                    <a:pt x="13930" y="9982"/>
                  </a:lnTo>
                  <a:cubicBezTo>
                    <a:pt x="16030" y="10838"/>
                    <a:pt x="17932" y="11216"/>
                    <a:pt x="19677" y="11216"/>
                  </a:cubicBezTo>
                  <a:cubicBezTo>
                    <a:pt x="22627" y="11216"/>
                    <a:pt x="25127" y="10134"/>
                    <a:pt x="27368" y="8446"/>
                  </a:cubicBezTo>
                  <a:lnTo>
                    <a:pt x="27368" y="8446"/>
                  </a:lnTo>
                  <a:cubicBezTo>
                    <a:pt x="26282" y="8865"/>
                    <a:pt x="25307" y="9025"/>
                    <a:pt x="24379" y="9025"/>
                  </a:cubicBezTo>
                  <a:cubicBezTo>
                    <a:pt x="21406" y="9025"/>
                    <a:pt x="18914" y="7386"/>
                    <a:pt x="14768" y="7386"/>
                  </a:cubicBezTo>
                  <a:cubicBezTo>
                    <a:pt x="13609" y="7386"/>
                    <a:pt x="12322" y="7514"/>
                    <a:pt x="10859" y="7841"/>
                  </a:cubicBezTo>
                  <a:cubicBezTo>
                    <a:pt x="16343" y="6582"/>
                    <a:pt x="19910" y="4169"/>
                    <a:pt x="21718" y="549"/>
                  </a:cubicBezTo>
                  <a:lnTo>
                    <a:pt x="21718" y="549"/>
                  </a:lnTo>
                  <a:cubicBezTo>
                    <a:pt x="18703" y="3673"/>
                    <a:pt x="15356" y="2194"/>
                    <a:pt x="10038" y="7240"/>
                  </a:cubicBezTo>
                  <a:cubicBezTo>
                    <a:pt x="12175" y="4112"/>
                    <a:pt x="11793" y="1975"/>
                    <a:pt x="13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8"/>
            <p:cNvSpPr/>
            <p:nvPr/>
          </p:nvSpPr>
          <p:spPr>
            <a:xfrm>
              <a:off x="2777600" y="2015575"/>
              <a:ext cx="1236725" cy="1099600"/>
            </a:xfrm>
            <a:custGeom>
              <a:rect b="b" l="l" r="r" t="t"/>
              <a:pathLst>
                <a:path extrusionOk="0" h="43984" w="49469">
                  <a:moveTo>
                    <a:pt x="21938" y="0"/>
                  </a:moveTo>
                  <a:cubicBezTo>
                    <a:pt x="17879" y="3892"/>
                    <a:pt x="15686" y="8718"/>
                    <a:pt x="14098" y="13821"/>
                  </a:cubicBezTo>
                  <a:cubicBezTo>
                    <a:pt x="11575" y="12447"/>
                    <a:pt x="5375" y="12009"/>
                    <a:pt x="1207" y="11680"/>
                  </a:cubicBezTo>
                  <a:cubicBezTo>
                    <a:pt x="1155" y="11680"/>
                    <a:pt x="1045" y="11627"/>
                    <a:pt x="988" y="11627"/>
                  </a:cubicBezTo>
                  <a:lnTo>
                    <a:pt x="1" y="14369"/>
                  </a:lnTo>
                  <a:cubicBezTo>
                    <a:pt x="497" y="14259"/>
                    <a:pt x="988" y="14150"/>
                    <a:pt x="1427" y="14093"/>
                  </a:cubicBezTo>
                  <a:cubicBezTo>
                    <a:pt x="3269" y="13732"/>
                    <a:pt x="4936" y="13569"/>
                    <a:pt x="6460" y="13569"/>
                  </a:cubicBezTo>
                  <a:cubicBezTo>
                    <a:pt x="9108" y="13569"/>
                    <a:pt x="11323" y="14061"/>
                    <a:pt x="13273" y="14860"/>
                  </a:cubicBezTo>
                  <a:cubicBezTo>
                    <a:pt x="9271" y="16944"/>
                    <a:pt x="4884" y="23144"/>
                    <a:pt x="4116" y="26763"/>
                  </a:cubicBezTo>
                  <a:cubicBezTo>
                    <a:pt x="6200" y="22815"/>
                    <a:pt x="9491" y="21937"/>
                    <a:pt x="13988" y="17221"/>
                  </a:cubicBezTo>
                  <a:lnTo>
                    <a:pt x="13988" y="17221"/>
                  </a:lnTo>
                  <a:cubicBezTo>
                    <a:pt x="10149" y="23745"/>
                    <a:pt x="10421" y="33068"/>
                    <a:pt x="13001" y="41132"/>
                  </a:cubicBezTo>
                  <a:cubicBezTo>
                    <a:pt x="12834" y="30273"/>
                    <a:pt x="17717" y="28518"/>
                    <a:pt x="15466" y="17273"/>
                  </a:cubicBezTo>
                  <a:lnTo>
                    <a:pt x="15466" y="17273"/>
                  </a:lnTo>
                  <a:cubicBezTo>
                    <a:pt x="18375" y="29119"/>
                    <a:pt x="27150" y="41514"/>
                    <a:pt x="31700" y="43984"/>
                  </a:cubicBezTo>
                  <a:cubicBezTo>
                    <a:pt x="27150" y="39868"/>
                    <a:pt x="26983" y="28132"/>
                    <a:pt x="18595" y="18699"/>
                  </a:cubicBezTo>
                  <a:lnTo>
                    <a:pt x="18595" y="18699"/>
                  </a:lnTo>
                  <a:cubicBezTo>
                    <a:pt x="27422" y="27970"/>
                    <a:pt x="38447" y="33125"/>
                    <a:pt x="49469" y="38280"/>
                  </a:cubicBezTo>
                  <a:cubicBezTo>
                    <a:pt x="39873" y="33397"/>
                    <a:pt x="39158" y="25609"/>
                    <a:pt x="23364" y="17822"/>
                  </a:cubicBezTo>
                  <a:lnTo>
                    <a:pt x="23364" y="17822"/>
                  </a:lnTo>
                  <a:cubicBezTo>
                    <a:pt x="27172" y="19378"/>
                    <a:pt x="30622" y="20071"/>
                    <a:pt x="33784" y="20071"/>
                  </a:cubicBezTo>
                  <a:cubicBezTo>
                    <a:pt x="39090" y="20071"/>
                    <a:pt x="43585" y="18120"/>
                    <a:pt x="47604" y="15027"/>
                  </a:cubicBezTo>
                  <a:lnTo>
                    <a:pt x="47604" y="15027"/>
                  </a:lnTo>
                  <a:cubicBezTo>
                    <a:pt x="45621" y="15816"/>
                    <a:pt x="43843" y="16115"/>
                    <a:pt x="42149" y="16115"/>
                  </a:cubicBezTo>
                  <a:cubicBezTo>
                    <a:pt x="36886" y="16115"/>
                    <a:pt x="32430" y="13233"/>
                    <a:pt x="25121" y="13233"/>
                  </a:cubicBezTo>
                  <a:cubicBezTo>
                    <a:pt x="23040" y="13233"/>
                    <a:pt x="20727" y="13467"/>
                    <a:pt x="18099" y="14067"/>
                  </a:cubicBezTo>
                  <a:lnTo>
                    <a:pt x="18099" y="14067"/>
                  </a:lnTo>
                  <a:cubicBezTo>
                    <a:pt x="27855" y="11813"/>
                    <a:pt x="34182" y="7378"/>
                    <a:pt x="37403" y="930"/>
                  </a:cubicBezTo>
                  <a:lnTo>
                    <a:pt x="37403" y="930"/>
                  </a:lnTo>
                  <a:cubicBezTo>
                    <a:pt x="32086" y="6524"/>
                    <a:pt x="25996" y="3892"/>
                    <a:pt x="16454" y="12996"/>
                  </a:cubicBezTo>
                  <a:cubicBezTo>
                    <a:pt x="20293" y="7349"/>
                    <a:pt x="19634" y="3510"/>
                    <a:pt x="21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8"/>
            <p:cNvSpPr/>
            <p:nvPr/>
          </p:nvSpPr>
          <p:spPr>
            <a:xfrm>
              <a:off x="2683075" y="1660400"/>
              <a:ext cx="160375" cy="2214350"/>
            </a:xfrm>
            <a:custGeom>
              <a:rect b="b" l="l" r="r" t="t"/>
              <a:pathLst>
                <a:path extrusionOk="0" h="88574" w="6415">
                  <a:moveTo>
                    <a:pt x="930" y="1"/>
                  </a:moveTo>
                  <a:cubicBezTo>
                    <a:pt x="930" y="111"/>
                    <a:pt x="1040" y="497"/>
                    <a:pt x="1207" y="1098"/>
                  </a:cubicBezTo>
                  <a:cubicBezTo>
                    <a:pt x="1865" y="3897"/>
                    <a:pt x="2027" y="11685"/>
                    <a:pt x="3071" y="21389"/>
                  </a:cubicBezTo>
                  <a:cubicBezTo>
                    <a:pt x="3181" y="22267"/>
                    <a:pt x="3233" y="23201"/>
                    <a:pt x="3343" y="24132"/>
                  </a:cubicBezTo>
                  <a:cubicBezTo>
                    <a:pt x="3672" y="27861"/>
                    <a:pt x="3291" y="30989"/>
                    <a:pt x="3291" y="35047"/>
                  </a:cubicBezTo>
                  <a:cubicBezTo>
                    <a:pt x="3291" y="37513"/>
                    <a:pt x="3233" y="39983"/>
                    <a:pt x="3181" y="42449"/>
                  </a:cubicBezTo>
                  <a:cubicBezTo>
                    <a:pt x="3124" y="43164"/>
                    <a:pt x="3124" y="43875"/>
                    <a:pt x="3071" y="44590"/>
                  </a:cubicBezTo>
                  <a:cubicBezTo>
                    <a:pt x="2961" y="48043"/>
                    <a:pt x="3071" y="52211"/>
                    <a:pt x="2904" y="55392"/>
                  </a:cubicBezTo>
                  <a:cubicBezTo>
                    <a:pt x="2904" y="55721"/>
                    <a:pt x="2852" y="56050"/>
                    <a:pt x="2852" y="56379"/>
                  </a:cubicBezTo>
                  <a:cubicBezTo>
                    <a:pt x="2742" y="57971"/>
                    <a:pt x="2575" y="59669"/>
                    <a:pt x="2523" y="61152"/>
                  </a:cubicBezTo>
                  <a:lnTo>
                    <a:pt x="2523" y="61701"/>
                  </a:lnTo>
                  <a:cubicBezTo>
                    <a:pt x="2246" y="67295"/>
                    <a:pt x="548" y="80180"/>
                    <a:pt x="0" y="87806"/>
                  </a:cubicBezTo>
                  <a:lnTo>
                    <a:pt x="4387" y="88573"/>
                  </a:lnTo>
                  <a:cubicBezTo>
                    <a:pt x="4769" y="80948"/>
                    <a:pt x="5537" y="66908"/>
                    <a:pt x="5647" y="61701"/>
                  </a:cubicBezTo>
                  <a:cubicBezTo>
                    <a:pt x="5647" y="61534"/>
                    <a:pt x="5704" y="61372"/>
                    <a:pt x="5704" y="61205"/>
                  </a:cubicBezTo>
                  <a:cubicBezTo>
                    <a:pt x="5813" y="56269"/>
                    <a:pt x="5976" y="51114"/>
                    <a:pt x="6195" y="47604"/>
                  </a:cubicBezTo>
                  <a:cubicBezTo>
                    <a:pt x="6305" y="45959"/>
                    <a:pt x="6362" y="43712"/>
                    <a:pt x="6414" y="41023"/>
                  </a:cubicBezTo>
                  <a:lnTo>
                    <a:pt x="6414" y="39764"/>
                  </a:lnTo>
                  <a:cubicBezTo>
                    <a:pt x="6414" y="36197"/>
                    <a:pt x="6305" y="31976"/>
                    <a:pt x="6033" y="27589"/>
                  </a:cubicBezTo>
                  <a:cubicBezTo>
                    <a:pt x="5976" y="26931"/>
                    <a:pt x="5923" y="26216"/>
                    <a:pt x="5866" y="25505"/>
                  </a:cubicBezTo>
                  <a:cubicBezTo>
                    <a:pt x="5265" y="16620"/>
                    <a:pt x="3949" y="7297"/>
                    <a:pt x="1588" y="1045"/>
                  </a:cubicBezTo>
                  <a:cubicBezTo>
                    <a:pt x="1588" y="988"/>
                    <a:pt x="1588" y="935"/>
                    <a:pt x="1536" y="878"/>
                  </a:cubicBezTo>
                  <a:cubicBezTo>
                    <a:pt x="1369" y="497"/>
                    <a:pt x="1097" y="440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8"/>
            <p:cNvSpPr/>
            <p:nvPr/>
          </p:nvSpPr>
          <p:spPr>
            <a:xfrm>
              <a:off x="2007075" y="1017450"/>
              <a:ext cx="1035225" cy="1029625"/>
            </a:xfrm>
            <a:custGeom>
              <a:rect b="b" l="l" r="r" t="t"/>
              <a:pathLst>
                <a:path extrusionOk="0" h="41185" w="41409">
                  <a:moveTo>
                    <a:pt x="24021" y="0"/>
                  </a:moveTo>
                  <a:lnTo>
                    <a:pt x="24021" y="0"/>
                  </a:lnTo>
                  <a:cubicBezTo>
                    <a:pt x="20512" y="6524"/>
                    <a:pt x="19691" y="13711"/>
                    <a:pt x="25009" y="22376"/>
                  </a:cubicBezTo>
                  <a:cubicBezTo>
                    <a:pt x="15633" y="9157"/>
                    <a:pt x="8446" y="9652"/>
                    <a:pt x="2633" y="1645"/>
                  </a:cubicBezTo>
                  <a:lnTo>
                    <a:pt x="2633" y="1645"/>
                  </a:lnTo>
                  <a:cubicBezTo>
                    <a:pt x="8942" y="10912"/>
                    <a:pt x="15247" y="20235"/>
                    <a:pt x="24956" y="26925"/>
                  </a:cubicBezTo>
                  <a:cubicBezTo>
                    <a:pt x="15137" y="20621"/>
                    <a:pt x="4445" y="22156"/>
                    <a:pt x="1" y="18537"/>
                  </a:cubicBezTo>
                  <a:lnTo>
                    <a:pt x="1" y="18537"/>
                  </a:lnTo>
                  <a:cubicBezTo>
                    <a:pt x="2909" y="22376"/>
                    <a:pt x="15466" y="28518"/>
                    <a:pt x="26601" y="29505"/>
                  </a:cubicBezTo>
                  <a:cubicBezTo>
                    <a:pt x="26134" y="29485"/>
                    <a:pt x="25686" y="29475"/>
                    <a:pt x="25256" y="29475"/>
                  </a:cubicBezTo>
                  <a:cubicBezTo>
                    <a:pt x="22153" y="29475"/>
                    <a:pt x="19973" y="29980"/>
                    <a:pt x="18046" y="30655"/>
                  </a:cubicBezTo>
                  <a:lnTo>
                    <a:pt x="17550" y="30821"/>
                  </a:lnTo>
                  <a:cubicBezTo>
                    <a:pt x="13988" y="32247"/>
                    <a:pt x="11298" y="34331"/>
                    <a:pt x="5265" y="35152"/>
                  </a:cubicBezTo>
                  <a:cubicBezTo>
                    <a:pt x="7146" y="35441"/>
                    <a:pt x="9081" y="35593"/>
                    <a:pt x="11012" y="35593"/>
                  </a:cubicBezTo>
                  <a:cubicBezTo>
                    <a:pt x="13473" y="35593"/>
                    <a:pt x="15930" y="35346"/>
                    <a:pt x="18265" y="34823"/>
                  </a:cubicBezTo>
                  <a:cubicBezTo>
                    <a:pt x="18976" y="34660"/>
                    <a:pt x="19634" y="34494"/>
                    <a:pt x="20349" y="34274"/>
                  </a:cubicBezTo>
                  <a:cubicBezTo>
                    <a:pt x="22762" y="33507"/>
                    <a:pt x="25009" y="32357"/>
                    <a:pt x="26873" y="30874"/>
                  </a:cubicBezTo>
                  <a:lnTo>
                    <a:pt x="26873" y="30874"/>
                  </a:lnTo>
                  <a:cubicBezTo>
                    <a:pt x="24956" y="33344"/>
                    <a:pt x="23969" y="35371"/>
                    <a:pt x="22982" y="37126"/>
                  </a:cubicBezTo>
                  <a:cubicBezTo>
                    <a:pt x="22267" y="38333"/>
                    <a:pt x="21608" y="39377"/>
                    <a:pt x="20678" y="40307"/>
                  </a:cubicBezTo>
                  <a:cubicBezTo>
                    <a:pt x="20349" y="40636"/>
                    <a:pt x="20020" y="40912"/>
                    <a:pt x="19581" y="41184"/>
                  </a:cubicBezTo>
                  <a:cubicBezTo>
                    <a:pt x="19963" y="41075"/>
                    <a:pt x="20402" y="40855"/>
                    <a:pt x="20841" y="40583"/>
                  </a:cubicBezTo>
                  <a:cubicBezTo>
                    <a:pt x="21775" y="39978"/>
                    <a:pt x="22872" y="39158"/>
                    <a:pt x="23912" y="38170"/>
                  </a:cubicBezTo>
                  <a:cubicBezTo>
                    <a:pt x="26272" y="35977"/>
                    <a:pt x="28519" y="33015"/>
                    <a:pt x="29396" y="30602"/>
                  </a:cubicBezTo>
                  <a:cubicBezTo>
                    <a:pt x="29396" y="30545"/>
                    <a:pt x="29453" y="30492"/>
                    <a:pt x="29453" y="30435"/>
                  </a:cubicBezTo>
                  <a:cubicBezTo>
                    <a:pt x="29563" y="30383"/>
                    <a:pt x="29615" y="30326"/>
                    <a:pt x="29725" y="30273"/>
                  </a:cubicBezTo>
                  <a:cubicBezTo>
                    <a:pt x="34003" y="28079"/>
                    <a:pt x="38447" y="25337"/>
                    <a:pt x="41409" y="21169"/>
                  </a:cubicBezTo>
                  <a:lnTo>
                    <a:pt x="41409" y="21169"/>
                  </a:lnTo>
                  <a:cubicBezTo>
                    <a:pt x="38500" y="23745"/>
                    <a:pt x="34937" y="23692"/>
                    <a:pt x="30383" y="27970"/>
                  </a:cubicBezTo>
                  <a:cubicBezTo>
                    <a:pt x="37293" y="18041"/>
                    <a:pt x="33950" y="12886"/>
                    <a:pt x="38337" y="7239"/>
                  </a:cubicBezTo>
                  <a:lnTo>
                    <a:pt x="38337" y="7239"/>
                  </a:lnTo>
                  <a:cubicBezTo>
                    <a:pt x="32926" y="11064"/>
                    <a:pt x="29806" y="17501"/>
                    <a:pt x="29132" y="26660"/>
                  </a:cubicBezTo>
                  <a:lnTo>
                    <a:pt x="29132" y="26660"/>
                  </a:lnTo>
                  <a:cubicBezTo>
                    <a:pt x="30123" y="12708"/>
                    <a:pt x="21890" y="9519"/>
                    <a:pt x="24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8"/>
            <p:cNvSpPr/>
            <p:nvPr/>
          </p:nvSpPr>
          <p:spPr>
            <a:xfrm>
              <a:off x="2203200" y="3564875"/>
              <a:ext cx="1072175" cy="1026875"/>
            </a:xfrm>
            <a:custGeom>
              <a:rect b="b" l="l" r="r" t="t"/>
              <a:pathLst>
                <a:path extrusionOk="0" h="41075" w="42887">
                  <a:moveTo>
                    <a:pt x="0" y="0"/>
                  </a:moveTo>
                  <a:lnTo>
                    <a:pt x="163" y="820"/>
                  </a:lnTo>
                  <a:cubicBezTo>
                    <a:pt x="601" y="2904"/>
                    <a:pt x="987" y="4936"/>
                    <a:pt x="1369" y="7020"/>
                  </a:cubicBezTo>
                  <a:cubicBezTo>
                    <a:pt x="3453" y="17550"/>
                    <a:pt x="5484" y="28079"/>
                    <a:pt x="7568" y="38552"/>
                  </a:cubicBezTo>
                  <a:cubicBezTo>
                    <a:pt x="7840" y="40035"/>
                    <a:pt x="9104" y="41075"/>
                    <a:pt x="10583" y="41075"/>
                  </a:cubicBezTo>
                  <a:lnTo>
                    <a:pt x="32300" y="41075"/>
                  </a:lnTo>
                  <a:cubicBezTo>
                    <a:pt x="33783" y="41075"/>
                    <a:pt x="35042" y="40035"/>
                    <a:pt x="35371" y="38552"/>
                  </a:cubicBezTo>
                  <a:cubicBezTo>
                    <a:pt x="37403" y="28079"/>
                    <a:pt x="39430" y="17550"/>
                    <a:pt x="41514" y="7020"/>
                  </a:cubicBezTo>
                  <a:cubicBezTo>
                    <a:pt x="41900" y="4936"/>
                    <a:pt x="42338" y="2904"/>
                    <a:pt x="42720" y="820"/>
                  </a:cubicBezTo>
                  <a:lnTo>
                    <a:pt x="42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8"/>
            <p:cNvSpPr/>
            <p:nvPr/>
          </p:nvSpPr>
          <p:spPr>
            <a:xfrm>
              <a:off x="2162050" y="3530525"/>
              <a:ext cx="1154475" cy="155025"/>
            </a:xfrm>
            <a:custGeom>
              <a:rect b="b" l="l" r="r" t="t"/>
              <a:pathLst>
                <a:path extrusionOk="0" h="6201" w="46179">
                  <a:moveTo>
                    <a:pt x="1" y="1"/>
                  </a:moveTo>
                  <a:lnTo>
                    <a:pt x="1" y="6200"/>
                  </a:lnTo>
                  <a:lnTo>
                    <a:pt x="46178" y="6200"/>
                  </a:lnTo>
                  <a:lnTo>
                    <a:pt x="46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8"/>
            <p:cNvSpPr/>
            <p:nvPr/>
          </p:nvSpPr>
          <p:spPr>
            <a:xfrm>
              <a:off x="1433975" y="3950075"/>
              <a:ext cx="123425" cy="623900"/>
            </a:xfrm>
            <a:custGeom>
              <a:rect b="b" l="l" r="r" t="t"/>
              <a:pathLst>
                <a:path extrusionOk="0" h="24956" w="4937">
                  <a:moveTo>
                    <a:pt x="330" y="1"/>
                  </a:moveTo>
                  <a:cubicBezTo>
                    <a:pt x="167" y="1"/>
                    <a:pt x="1" y="167"/>
                    <a:pt x="1" y="330"/>
                  </a:cubicBezTo>
                  <a:cubicBezTo>
                    <a:pt x="1" y="496"/>
                    <a:pt x="167" y="659"/>
                    <a:pt x="330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549" y="23640"/>
                    <a:pt x="716" y="23969"/>
                  </a:cubicBezTo>
                  <a:cubicBezTo>
                    <a:pt x="1097" y="24517"/>
                    <a:pt x="1756" y="24956"/>
                    <a:pt x="2471" y="24956"/>
                  </a:cubicBezTo>
                  <a:cubicBezTo>
                    <a:pt x="3620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607" y="659"/>
                  </a:lnTo>
                  <a:cubicBezTo>
                    <a:pt x="4774" y="659"/>
                    <a:pt x="4936" y="496"/>
                    <a:pt x="4936" y="330"/>
                  </a:cubicBezTo>
                  <a:cubicBezTo>
                    <a:pt x="4936" y="167"/>
                    <a:pt x="4774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8"/>
            <p:cNvSpPr/>
            <p:nvPr/>
          </p:nvSpPr>
          <p:spPr>
            <a:xfrm>
              <a:off x="1458650" y="4187325"/>
              <a:ext cx="75500" cy="372950"/>
            </a:xfrm>
            <a:custGeom>
              <a:rect b="b" l="l" r="r" t="t"/>
              <a:pathLst>
                <a:path extrusionOk="0" h="14918" w="302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04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8"/>
            <p:cNvSpPr/>
            <p:nvPr/>
          </p:nvSpPr>
          <p:spPr>
            <a:xfrm>
              <a:off x="1549150" y="3950075"/>
              <a:ext cx="8250" cy="11000"/>
            </a:xfrm>
            <a:custGeom>
              <a:rect b="b" l="l" r="r" t="t"/>
              <a:pathLst>
                <a:path extrusionOk="0" h="440" w="330">
                  <a:moveTo>
                    <a:pt x="329" y="330"/>
                  </a:moveTo>
                  <a:lnTo>
                    <a:pt x="329" y="330"/>
                  </a:lnTo>
                  <a:lnTo>
                    <a:pt x="329" y="439"/>
                  </a:lnTo>
                  <a:lnTo>
                    <a:pt x="329" y="387"/>
                  </a:lnTo>
                  <a:lnTo>
                    <a:pt x="329" y="330"/>
                  </a:lnTo>
                  <a:close/>
                  <a:moveTo>
                    <a:pt x="329" y="277"/>
                  </a:moveTo>
                  <a:lnTo>
                    <a:pt x="329" y="277"/>
                  </a:lnTo>
                  <a:lnTo>
                    <a:pt x="329" y="277"/>
                  </a:lnTo>
                  <a:close/>
                  <a:moveTo>
                    <a:pt x="329" y="277"/>
                  </a:moveTo>
                  <a:lnTo>
                    <a:pt x="329" y="277"/>
                  </a:lnTo>
                  <a:lnTo>
                    <a:pt x="329" y="277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8"/>
            <p:cNvSpPr/>
            <p:nvPr/>
          </p:nvSpPr>
          <p:spPr>
            <a:xfrm>
              <a:off x="1451850" y="3950075"/>
              <a:ext cx="105550" cy="623900"/>
            </a:xfrm>
            <a:custGeom>
              <a:rect b="b" l="l" r="r" t="t"/>
              <a:pathLst>
                <a:path extrusionOk="0" h="24956" w="4222">
                  <a:moveTo>
                    <a:pt x="2743" y="1"/>
                  </a:moveTo>
                  <a:lnTo>
                    <a:pt x="2743" y="2743"/>
                  </a:lnTo>
                  <a:lnTo>
                    <a:pt x="3783" y="2743"/>
                  </a:lnTo>
                  <a:lnTo>
                    <a:pt x="3783" y="659"/>
                  </a:lnTo>
                  <a:lnTo>
                    <a:pt x="3892" y="659"/>
                  </a:lnTo>
                  <a:cubicBezTo>
                    <a:pt x="4002" y="659"/>
                    <a:pt x="4169" y="549"/>
                    <a:pt x="4221" y="439"/>
                  </a:cubicBezTo>
                  <a:lnTo>
                    <a:pt x="4221" y="330"/>
                  </a:lnTo>
                  <a:lnTo>
                    <a:pt x="4221" y="277"/>
                  </a:lnTo>
                  <a:cubicBezTo>
                    <a:pt x="4221" y="167"/>
                    <a:pt x="4112" y="1"/>
                    <a:pt x="3949" y="1"/>
                  </a:cubicBezTo>
                  <a:close/>
                  <a:moveTo>
                    <a:pt x="2796" y="4169"/>
                  </a:moveTo>
                  <a:lnTo>
                    <a:pt x="2796" y="9490"/>
                  </a:lnTo>
                  <a:lnTo>
                    <a:pt x="3291" y="9490"/>
                  </a:lnTo>
                  <a:lnTo>
                    <a:pt x="3291" y="22872"/>
                  </a:lnTo>
                  <a:cubicBezTo>
                    <a:pt x="3291" y="23692"/>
                    <a:pt x="2576" y="24407"/>
                    <a:pt x="1756" y="24407"/>
                  </a:cubicBezTo>
                  <a:cubicBezTo>
                    <a:pt x="1589" y="24407"/>
                    <a:pt x="1427" y="24350"/>
                    <a:pt x="1317" y="24298"/>
                  </a:cubicBezTo>
                  <a:lnTo>
                    <a:pt x="1098" y="24298"/>
                  </a:lnTo>
                  <a:cubicBezTo>
                    <a:pt x="712" y="24298"/>
                    <a:pt x="330" y="24188"/>
                    <a:pt x="1" y="23969"/>
                  </a:cubicBezTo>
                  <a:lnTo>
                    <a:pt x="1" y="23969"/>
                  </a:lnTo>
                  <a:cubicBezTo>
                    <a:pt x="382" y="24517"/>
                    <a:pt x="1041" y="24956"/>
                    <a:pt x="1756" y="24956"/>
                  </a:cubicBezTo>
                  <a:cubicBezTo>
                    <a:pt x="2905" y="24956"/>
                    <a:pt x="3783" y="24021"/>
                    <a:pt x="3783" y="22925"/>
                  </a:cubicBezTo>
                  <a:lnTo>
                    <a:pt x="3783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8"/>
            <p:cNvSpPr/>
            <p:nvPr/>
          </p:nvSpPr>
          <p:spPr>
            <a:xfrm>
              <a:off x="1221525" y="3950075"/>
              <a:ext cx="123425" cy="623900"/>
            </a:xfrm>
            <a:custGeom>
              <a:rect b="b" l="l" r="r" t="t"/>
              <a:pathLst>
                <a:path extrusionOk="0" h="24956" w="4937">
                  <a:moveTo>
                    <a:pt x="329" y="1"/>
                  </a:moveTo>
                  <a:cubicBezTo>
                    <a:pt x="110" y="1"/>
                    <a:pt x="0" y="167"/>
                    <a:pt x="0" y="330"/>
                  </a:cubicBezTo>
                  <a:cubicBezTo>
                    <a:pt x="0" y="496"/>
                    <a:pt x="110" y="659"/>
                    <a:pt x="329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492" y="23640"/>
                    <a:pt x="711" y="23969"/>
                  </a:cubicBezTo>
                  <a:cubicBezTo>
                    <a:pt x="1040" y="24517"/>
                    <a:pt x="1698" y="24956"/>
                    <a:pt x="2466" y="24956"/>
                  </a:cubicBezTo>
                  <a:cubicBezTo>
                    <a:pt x="3563" y="24956"/>
                    <a:pt x="4497" y="24021"/>
                    <a:pt x="4497" y="22925"/>
                  </a:cubicBezTo>
                  <a:lnTo>
                    <a:pt x="4497" y="659"/>
                  </a:lnTo>
                  <a:lnTo>
                    <a:pt x="4607" y="659"/>
                  </a:lnTo>
                  <a:cubicBezTo>
                    <a:pt x="4769" y="659"/>
                    <a:pt x="4936" y="496"/>
                    <a:pt x="4936" y="330"/>
                  </a:cubicBezTo>
                  <a:cubicBezTo>
                    <a:pt x="4936" y="167"/>
                    <a:pt x="4769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8"/>
            <p:cNvSpPr/>
            <p:nvPr/>
          </p:nvSpPr>
          <p:spPr>
            <a:xfrm>
              <a:off x="1244775" y="4187325"/>
              <a:ext cx="75475" cy="372950"/>
            </a:xfrm>
            <a:custGeom>
              <a:rect b="b" l="l" r="r" t="t"/>
              <a:pathLst>
                <a:path extrusionOk="0" h="14918" w="3019">
                  <a:moveTo>
                    <a:pt x="0" y="0"/>
                  </a:moveTo>
                  <a:lnTo>
                    <a:pt x="0" y="13382"/>
                  </a:lnTo>
                  <a:cubicBezTo>
                    <a:pt x="0" y="14202"/>
                    <a:pt x="659" y="14917"/>
                    <a:pt x="1536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8"/>
            <p:cNvSpPr/>
            <p:nvPr/>
          </p:nvSpPr>
          <p:spPr>
            <a:xfrm>
              <a:off x="1343500" y="3955550"/>
              <a:ext cx="1450" cy="5525"/>
            </a:xfrm>
            <a:custGeom>
              <a:rect b="b" l="l" r="r" t="t"/>
              <a:pathLst>
                <a:path extrusionOk="0" h="221" w="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6" y="17"/>
                    <a:pt x="31" y="40"/>
                  </a:cubicBezTo>
                  <a:lnTo>
                    <a:pt x="31" y="40"/>
                  </a:lnTo>
                  <a:cubicBezTo>
                    <a:pt x="23" y="27"/>
                    <a:pt x="13" y="14"/>
                    <a:pt x="0" y="1"/>
                  </a:cubicBezTo>
                  <a:close/>
                  <a:moveTo>
                    <a:pt x="31" y="40"/>
                  </a:moveTo>
                  <a:cubicBezTo>
                    <a:pt x="48" y="68"/>
                    <a:pt x="54" y="95"/>
                    <a:pt x="56" y="123"/>
                  </a:cubicBezTo>
                  <a:lnTo>
                    <a:pt x="56" y="123"/>
                  </a:lnTo>
                  <a:cubicBezTo>
                    <a:pt x="57" y="119"/>
                    <a:pt x="57" y="115"/>
                    <a:pt x="57" y="111"/>
                  </a:cubicBezTo>
                  <a:cubicBezTo>
                    <a:pt x="57" y="86"/>
                    <a:pt x="45" y="60"/>
                    <a:pt x="31" y="40"/>
                  </a:cubicBezTo>
                  <a:close/>
                  <a:moveTo>
                    <a:pt x="56" y="123"/>
                  </a:moveTo>
                  <a:lnTo>
                    <a:pt x="56" y="123"/>
                  </a:lnTo>
                  <a:cubicBezTo>
                    <a:pt x="48" y="168"/>
                    <a:pt x="0" y="172"/>
                    <a:pt x="0" y="220"/>
                  </a:cubicBezTo>
                  <a:lnTo>
                    <a:pt x="0" y="220"/>
                  </a:lnTo>
                  <a:cubicBezTo>
                    <a:pt x="0" y="220"/>
                    <a:pt x="0" y="168"/>
                    <a:pt x="57" y="168"/>
                  </a:cubicBezTo>
                  <a:cubicBezTo>
                    <a:pt x="57" y="153"/>
                    <a:pt x="57" y="138"/>
                    <a:pt x="56" y="123"/>
                  </a:cubicBez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8"/>
            <p:cNvSpPr/>
            <p:nvPr/>
          </p:nvSpPr>
          <p:spPr>
            <a:xfrm>
              <a:off x="1239300" y="3950075"/>
              <a:ext cx="105650" cy="623900"/>
            </a:xfrm>
            <a:custGeom>
              <a:rect b="b" l="l" r="r" t="t"/>
              <a:pathLst>
                <a:path extrusionOk="0" h="24956" w="4226">
                  <a:moveTo>
                    <a:pt x="2742" y="1"/>
                  </a:moveTo>
                  <a:lnTo>
                    <a:pt x="2742" y="2743"/>
                  </a:lnTo>
                  <a:lnTo>
                    <a:pt x="3786" y="2743"/>
                  </a:lnTo>
                  <a:lnTo>
                    <a:pt x="3786" y="659"/>
                  </a:lnTo>
                  <a:lnTo>
                    <a:pt x="3839" y="659"/>
                  </a:lnTo>
                  <a:cubicBezTo>
                    <a:pt x="4006" y="659"/>
                    <a:pt x="4115" y="549"/>
                    <a:pt x="4168" y="439"/>
                  </a:cubicBezTo>
                  <a:cubicBezTo>
                    <a:pt x="4168" y="387"/>
                    <a:pt x="4225" y="387"/>
                    <a:pt x="4225" y="330"/>
                  </a:cubicBezTo>
                  <a:cubicBezTo>
                    <a:pt x="4225" y="277"/>
                    <a:pt x="4168" y="220"/>
                    <a:pt x="4168" y="220"/>
                  </a:cubicBezTo>
                  <a:lnTo>
                    <a:pt x="4168" y="167"/>
                  </a:lnTo>
                  <a:cubicBezTo>
                    <a:pt x="4115" y="58"/>
                    <a:pt x="4058" y="1"/>
                    <a:pt x="3949" y="1"/>
                  </a:cubicBezTo>
                  <a:close/>
                  <a:moveTo>
                    <a:pt x="2742" y="4169"/>
                  </a:moveTo>
                  <a:lnTo>
                    <a:pt x="2742" y="9490"/>
                  </a:lnTo>
                  <a:lnTo>
                    <a:pt x="3238" y="9490"/>
                  </a:lnTo>
                  <a:lnTo>
                    <a:pt x="3238" y="22872"/>
                  </a:lnTo>
                  <a:cubicBezTo>
                    <a:pt x="3238" y="23692"/>
                    <a:pt x="2580" y="24407"/>
                    <a:pt x="1755" y="24407"/>
                  </a:cubicBezTo>
                  <a:cubicBezTo>
                    <a:pt x="1593" y="24407"/>
                    <a:pt x="1426" y="24350"/>
                    <a:pt x="1264" y="24298"/>
                  </a:cubicBezTo>
                  <a:lnTo>
                    <a:pt x="1097" y="24298"/>
                  </a:lnTo>
                  <a:cubicBezTo>
                    <a:pt x="715" y="24298"/>
                    <a:pt x="276" y="24188"/>
                    <a:pt x="0" y="23969"/>
                  </a:cubicBezTo>
                  <a:lnTo>
                    <a:pt x="0" y="23969"/>
                  </a:lnTo>
                  <a:cubicBezTo>
                    <a:pt x="329" y="24517"/>
                    <a:pt x="987" y="24956"/>
                    <a:pt x="1755" y="24956"/>
                  </a:cubicBezTo>
                  <a:cubicBezTo>
                    <a:pt x="2852" y="24956"/>
                    <a:pt x="3786" y="24021"/>
                    <a:pt x="3786" y="22925"/>
                  </a:cubicBezTo>
                  <a:lnTo>
                    <a:pt x="3786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8"/>
            <p:cNvSpPr/>
            <p:nvPr/>
          </p:nvSpPr>
          <p:spPr>
            <a:xfrm>
              <a:off x="1650600" y="3950075"/>
              <a:ext cx="123425" cy="623900"/>
            </a:xfrm>
            <a:custGeom>
              <a:rect b="b" l="l" r="r" t="t"/>
              <a:pathLst>
                <a:path extrusionOk="0" h="24956" w="4937">
                  <a:moveTo>
                    <a:pt x="330" y="1"/>
                  </a:moveTo>
                  <a:cubicBezTo>
                    <a:pt x="167" y="1"/>
                    <a:pt x="1" y="167"/>
                    <a:pt x="1" y="330"/>
                  </a:cubicBezTo>
                  <a:cubicBezTo>
                    <a:pt x="1" y="496"/>
                    <a:pt x="167" y="659"/>
                    <a:pt x="330" y="659"/>
                  </a:cubicBezTo>
                  <a:lnTo>
                    <a:pt x="439" y="659"/>
                  </a:lnTo>
                  <a:lnTo>
                    <a:pt x="439" y="22925"/>
                  </a:lnTo>
                  <a:cubicBezTo>
                    <a:pt x="439" y="23311"/>
                    <a:pt x="549" y="23640"/>
                    <a:pt x="716" y="23969"/>
                  </a:cubicBezTo>
                  <a:cubicBezTo>
                    <a:pt x="1098" y="24517"/>
                    <a:pt x="1756" y="24956"/>
                    <a:pt x="2471" y="24956"/>
                  </a:cubicBezTo>
                  <a:cubicBezTo>
                    <a:pt x="3620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607" y="659"/>
                  </a:lnTo>
                  <a:cubicBezTo>
                    <a:pt x="4827" y="659"/>
                    <a:pt x="4936" y="496"/>
                    <a:pt x="4936" y="330"/>
                  </a:cubicBezTo>
                  <a:cubicBezTo>
                    <a:pt x="4936" y="167"/>
                    <a:pt x="4827" y="1"/>
                    <a:pt x="4607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8"/>
            <p:cNvSpPr/>
            <p:nvPr/>
          </p:nvSpPr>
          <p:spPr>
            <a:xfrm>
              <a:off x="1675275" y="4187325"/>
              <a:ext cx="75500" cy="372950"/>
            </a:xfrm>
            <a:custGeom>
              <a:rect b="b" l="l" r="r" t="t"/>
              <a:pathLst>
                <a:path extrusionOk="0" h="14918" w="302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8"/>
            <p:cNvSpPr/>
            <p:nvPr/>
          </p:nvSpPr>
          <p:spPr>
            <a:xfrm>
              <a:off x="1765775" y="3950075"/>
              <a:ext cx="8250" cy="11000"/>
            </a:xfrm>
            <a:custGeom>
              <a:rect b="b" l="l" r="r" t="t"/>
              <a:pathLst>
                <a:path extrusionOk="0" h="440" w="330">
                  <a:moveTo>
                    <a:pt x="329" y="387"/>
                  </a:moveTo>
                  <a:lnTo>
                    <a:pt x="329" y="439"/>
                  </a:lnTo>
                  <a:lnTo>
                    <a:pt x="329" y="387"/>
                  </a:lnTo>
                  <a:lnTo>
                    <a:pt x="329" y="387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220" y="58"/>
                  </a:moveTo>
                  <a:lnTo>
                    <a:pt x="220" y="58"/>
                  </a:lnTo>
                  <a:lnTo>
                    <a:pt x="220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58"/>
                  </a:moveTo>
                  <a:lnTo>
                    <a:pt x="167" y="58"/>
                  </a:lnTo>
                  <a:lnTo>
                    <a:pt x="167" y="58"/>
                  </a:lnTo>
                  <a:close/>
                  <a:moveTo>
                    <a:pt x="167" y="1"/>
                  </a:moveTo>
                  <a:lnTo>
                    <a:pt x="167" y="58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67" y="1"/>
                  </a:moveTo>
                  <a:lnTo>
                    <a:pt x="167" y="1"/>
                  </a:lnTo>
                  <a:lnTo>
                    <a:pt x="167" y="1"/>
                  </a:lnTo>
                  <a:close/>
                  <a:moveTo>
                    <a:pt x="110" y="1"/>
                  </a:moveTo>
                  <a:lnTo>
                    <a:pt x="167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110" y="1"/>
                  </a:moveTo>
                  <a:lnTo>
                    <a:pt x="110" y="1"/>
                  </a:lnTo>
                  <a:lnTo>
                    <a:pt x="110" y="1"/>
                  </a:lnTo>
                  <a:close/>
                  <a:moveTo>
                    <a:pt x="57" y="1"/>
                  </a:moveTo>
                  <a:lnTo>
                    <a:pt x="110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57" y="1"/>
                  </a:moveTo>
                  <a:lnTo>
                    <a:pt x="57" y="1"/>
                  </a:lnTo>
                  <a:lnTo>
                    <a:pt x="57" y="1"/>
                  </a:lnTo>
                  <a:close/>
                  <a:moveTo>
                    <a:pt x="0" y="1"/>
                  </a:moveTo>
                  <a:lnTo>
                    <a:pt x="5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8"/>
            <p:cNvSpPr/>
            <p:nvPr/>
          </p:nvSpPr>
          <p:spPr>
            <a:xfrm>
              <a:off x="1668475" y="3950075"/>
              <a:ext cx="105550" cy="623900"/>
            </a:xfrm>
            <a:custGeom>
              <a:rect b="b" l="l" r="r" t="t"/>
              <a:pathLst>
                <a:path extrusionOk="0" h="24956" w="4222">
                  <a:moveTo>
                    <a:pt x="2796" y="1"/>
                  </a:moveTo>
                  <a:lnTo>
                    <a:pt x="2796" y="2743"/>
                  </a:lnTo>
                  <a:lnTo>
                    <a:pt x="3783" y="2743"/>
                  </a:lnTo>
                  <a:lnTo>
                    <a:pt x="3783" y="659"/>
                  </a:lnTo>
                  <a:lnTo>
                    <a:pt x="3892" y="659"/>
                  </a:lnTo>
                  <a:cubicBezTo>
                    <a:pt x="4059" y="659"/>
                    <a:pt x="4169" y="549"/>
                    <a:pt x="4221" y="439"/>
                  </a:cubicBezTo>
                  <a:lnTo>
                    <a:pt x="4221" y="387"/>
                  </a:lnTo>
                  <a:cubicBezTo>
                    <a:pt x="4221" y="220"/>
                    <a:pt x="4169" y="110"/>
                    <a:pt x="4112" y="58"/>
                  </a:cubicBezTo>
                  <a:lnTo>
                    <a:pt x="4059" y="58"/>
                  </a:lnTo>
                  <a:lnTo>
                    <a:pt x="4059" y="1"/>
                  </a:lnTo>
                  <a:close/>
                  <a:moveTo>
                    <a:pt x="2796" y="4169"/>
                  </a:moveTo>
                  <a:lnTo>
                    <a:pt x="2796" y="9490"/>
                  </a:lnTo>
                  <a:lnTo>
                    <a:pt x="3291" y="9490"/>
                  </a:lnTo>
                  <a:lnTo>
                    <a:pt x="3291" y="22872"/>
                  </a:lnTo>
                  <a:cubicBezTo>
                    <a:pt x="3291" y="23692"/>
                    <a:pt x="2633" y="24407"/>
                    <a:pt x="1756" y="24407"/>
                  </a:cubicBezTo>
                  <a:cubicBezTo>
                    <a:pt x="1589" y="24407"/>
                    <a:pt x="1427" y="24350"/>
                    <a:pt x="1317" y="24298"/>
                  </a:cubicBezTo>
                  <a:lnTo>
                    <a:pt x="1098" y="24298"/>
                  </a:lnTo>
                  <a:cubicBezTo>
                    <a:pt x="712" y="24298"/>
                    <a:pt x="330" y="24188"/>
                    <a:pt x="1" y="23969"/>
                  </a:cubicBezTo>
                  <a:lnTo>
                    <a:pt x="1" y="23969"/>
                  </a:lnTo>
                  <a:cubicBezTo>
                    <a:pt x="383" y="24517"/>
                    <a:pt x="1041" y="24956"/>
                    <a:pt x="1756" y="24956"/>
                  </a:cubicBezTo>
                  <a:cubicBezTo>
                    <a:pt x="2905" y="24956"/>
                    <a:pt x="3783" y="24021"/>
                    <a:pt x="3783" y="22925"/>
                  </a:cubicBezTo>
                  <a:lnTo>
                    <a:pt x="3783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8"/>
            <p:cNvSpPr/>
            <p:nvPr/>
          </p:nvSpPr>
          <p:spPr>
            <a:xfrm>
              <a:off x="1868650" y="3950075"/>
              <a:ext cx="122000" cy="623900"/>
            </a:xfrm>
            <a:custGeom>
              <a:rect b="b" l="l" r="r" t="t"/>
              <a:pathLst>
                <a:path extrusionOk="0" h="24956" w="4880">
                  <a:moveTo>
                    <a:pt x="330" y="1"/>
                  </a:moveTo>
                  <a:cubicBezTo>
                    <a:pt x="110" y="1"/>
                    <a:pt x="1" y="167"/>
                    <a:pt x="1" y="330"/>
                  </a:cubicBezTo>
                  <a:cubicBezTo>
                    <a:pt x="1" y="496"/>
                    <a:pt x="110" y="659"/>
                    <a:pt x="330" y="659"/>
                  </a:cubicBezTo>
                  <a:lnTo>
                    <a:pt x="382" y="659"/>
                  </a:lnTo>
                  <a:lnTo>
                    <a:pt x="382" y="22925"/>
                  </a:lnTo>
                  <a:cubicBezTo>
                    <a:pt x="382" y="23311"/>
                    <a:pt x="492" y="23640"/>
                    <a:pt x="712" y="23969"/>
                  </a:cubicBezTo>
                  <a:cubicBezTo>
                    <a:pt x="1041" y="24517"/>
                    <a:pt x="1699" y="24956"/>
                    <a:pt x="2414" y="24956"/>
                  </a:cubicBezTo>
                  <a:cubicBezTo>
                    <a:pt x="3563" y="24956"/>
                    <a:pt x="4498" y="24021"/>
                    <a:pt x="4498" y="22925"/>
                  </a:cubicBezTo>
                  <a:lnTo>
                    <a:pt x="4498" y="659"/>
                  </a:lnTo>
                  <a:lnTo>
                    <a:pt x="4550" y="659"/>
                  </a:lnTo>
                  <a:cubicBezTo>
                    <a:pt x="4770" y="659"/>
                    <a:pt x="4880" y="496"/>
                    <a:pt x="4880" y="330"/>
                  </a:cubicBezTo>
                  <a:cubicBezTo>
                    <a:pt x="4880" y="167"/>
                    <a:pt x="4770" y="1"/>
                    <a:pt x="4550" y="1"/>
                  </a:cubicBez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8"/>
            <p:cNvSpPr/>
            <p:nvPr/>
          </p:nvSpPr>
          <p:spPr>
            <a:xfrm>
              <a:off x="1891900" y="4187325"/>
              <a:ext cx="75500" cy="372950"/>
            </a:xfrm>
            <a:custGeom>
              <a:rect b="b" l="l" r="r" t="t"/>
              <a:pathLst>
                <a:path extrusionOk="0" h="14918" w="3020">
                  <a:moveTo>
                    <a:pt x="1" y="0"/>
                  </a:moveTo>
                  <a:lnTo>
                    <a:pt x="1" y="13382"/>
                  </a:lnTo>
                  <a:cubicBezTo>
                    <a:pt x="1" y="14202"/>
                    <a:pt x="659" y="14917"/>
                    <a:pt x="1484" y="14917"/>
                  </a:cubicBezTo>
                  <a:cubicBezTo>
                    <a:pt x="2361" y="14917"/>
                    <a:pt x="3019" y="14202"/>
                    <a:pt x="3019" y="13382"/>
                  </a:cubicBezTo>
                  <a:lnTo>
                    <a:pt x="3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8"/>
            <p:cNvSpPr/>
            <p:nvPr/>
          </p:nvSpPr>
          <p:spPr>
            <a:xfrm>
              <a:off x="1982400" y="3950075"/>
              <a:ext cx="8250" cy="11000"/>
            </a:xfrm>
            <a:custGeom>
              <a:rect b="b" l="l" r="r" t="t"/>
              <a:pathLst>
                <a:path extrusionOk="0" h="440" w="330">
                  <a:moveTo>
                    <a:pt x="330" y="330"/>
                  </a:moveTo>
                  <a:lnTo>
                    <a:pt x="330" y="330"/>
                  </a:lnTo>
                  <a:lnTo>
                    <a:pt x="330" y="439"/>
                  </a:lnTo>
                  <a:lnTo>
                    <a:pt x="330" y="387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330" y="330"/>
                  </a:moveTo>
                  <a:lnTo>
                    <a:pt x="330" y="330"/>
                  </a:lnTo>
                  <a:lnTo>
                    <a:pt x="330" y="330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58" y="1"/>
                  </a:moveTo>
                  <a:lnTo>
                    <a:pt x="58" y="1"/>
                  </a:lnTo>
                  <a:lnTo>
                    <a:pt x="58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5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8"/>
            <p:cNvSpPr/>
            <p:nvPr/>
          </p:nvSpPr>
          <p:spPr>
            <a:xfrm>
              <a:off x="1886425" y="3950075"/>
              <a:ext cx="104225" cy="623900"/>
            </a:xfrm>
            <a:custGeom>
              <a:rect b="b" l="l" r="r" t="t"/>
              <a:pathLst>
                <a:path extrusionOk="0" h="24956" w="4169">
                  <a:moveTo>
                    <a:pt x="2743" y="1"/>
                  </a:moveTo>
                  <a:lnTo>
                    <a:pt x="2743" y="2743"/>
                  </a:lnTo>
                  <a:lnTo>
                    <a:pt x="3787" y="2743"/>
                  </a:lnTo>
                  <a:lnTo>
                    <a:pt x="3787" y="659"/>
                  </a:lnTo>
                  <a:lnTo>
                    <a:pt x="3839" y="659"/>
                  </a:lnTo>
                  <a:cubicBezTo>
                    <a:pt x="4006" y="659"/>
                    <a:pt x="4116" y="549"/>
                    <a:pt x="4169" y="439"/>
                  </a:cubicBezTo>
                  <a:lnTo>
                    <a:pt x="4169" y="330"/>
                  </a:lnTo>
                  <a:cubicBezTo>
                    <a:pt x="4169" y="167"/>
                    <a:pt x="4059" y="1"/>
                    <a:pt x="3897" y="1"/>
                  </a:cubicBezTo>
                  <a:close/>
                  <a:moveTo>
                    <a:pt x="2743" y="4169"/>
                  </a:moveTo>
                  <a:lnTo>
                    <a:pt x="2743" y="9490"/>
                  </a:lnTo>
                  <a:lnTo>
                    <a:pt x="3238" y="9490"/>
                  </a:lnTo>
                  <a:lnTo>
                    <a:pt x="3238" y="22872"/>
                  </a:lnTo>
                  <a:cubicBezTo>
                    <a:pt x="3238" y="23692"/>
                    <a:pt x="2580" y="24407"/>
                    <a:pt x="1703" y="24407"/>
                  </a:cubicBezTo>
                  <a:cubicBezTo>
                    <a:pt x="1536" y="24407"/>
                    <a:pt x="1426" y="24350"/>
                    <a:pt x="1264" y="24298"/>
                  </a:cubicBezTo>
                  <a:lnTo>
                    <a:pt x="1097" y="24298"/>
                  </a:lnTo>
                  <a:cubicBezTo>
                    <a:pt x="659" y="24298"/>
                    <a:pt x="277" y="24188"/>
                    <a:pt x="1" y="23969"/>
                  </a:cubicBezTo>
                  <a:lnTo>
                    <a:pt x="1" y="23969"/>
                  </a:lnTo>
                  <a:cubicBezTo>
                    <a:pt x="330" y="24517"/>
                    <a:pt x="988" y="24956"/>
                    <a:pt x="1703" y="24956"/>
                  </a:cubicBezTo>
                  <a:cubicBezTo>
                    <a:pt x="2852" y="24956"/>
                    <a:pt x="3787" y="24021"/>
                    <a:pt x="3787" y="22925"/>
                  </a:cubicBezTo>
                  <a:lnTo>
                    <a:pt x="3787" y="4169"/>
                  </a:ln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8"/>
            <p:cNvSpPr/>
            <p:nvPr/>
          </p:nvSpPr>
          <p:spPr>
            <a:xfrm>
              <a:off x="1100875" y="4018625"/>
              <a:ext cx="36975" cy="555350"/>
            </a:xfrm>
            <a:custGeom>
              <a:rect b="b" l="l" r="r" t="t"/>
              <a:pathLst>
                <a:path extrusionOk="0" h="22214" w="1479">
                  <a:moveTo>
                    <a:pt x="0" y="1"/>
                  </a:moveTo>
                  <a:lnTo>
                    <a:pt x="0" y="22214"/>
                  </a:lnTo>
                  <a:lnTo>
                    <a:pt x="1479" y="22214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8"/>
            <p:cNvSpPr/>
            <p:nvPr/>
          </p:nvSpPr>
          <p:spPr>
            <a:xfrm>
              <a:off x="2068825" y="4018625"/>
              <a:ext cx="37000" cy="555350"/>
            </a:xfrm>
            <a:custGeom>
              <a:rect b="b" l="l" r="r" t="t"/>
              <a:pathLst>
                <a:path extrusionOk="0" h="22214" w="1480">
                  <a:moveTo>
                    <a:pt x="1" y="1"/>
                  </a:moveTo>
                  <a:lnTo>
                    <a:pt x="1" y="22214"/>
                  </a:lnTo>
                  <a:lnTo>
                    <a:pt x="1479" y="22214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rgbClr val="1620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8"/>
            <p:cNvSpPr/>
            <p:nvPr/>
          </p:nvSpPr>
          <p:spPr>
            <a:xfrm>
              <a:off x="1100875" y="4018625"/>
              <a:ext cx="1004950" cy="35675"/>
            </a:xfrm>
            <a:custGeom>
              <a:rect b="b" l="l" r="r" t="t"/>
              <a:pathLst>
                <a:path extrusionOk="0" h="1427" w="40198">
                  <a:moveTo>
                    <a:pt x="0" y="1"/>
                  </a:moveTo>
                  <a:lnTo>
                    <a:pt x="0" y="1427"/>
                  </a:lnTo>
                  <a:lnTo>
                    <a:pt x="40197" y="1427"/>
                  </a:lnTo>
                  <a:lnTo>
                    <a:pt x="40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8"/>
            <p:cNvSpPr/>
            <p:nvPr/>
          </p:nvSpPr>
          <p:spPr>
            <a:xfrm>
              <a:off x="1100875" y="4456050"/>
              <a:ext cx="1004950" cy="37000"/>
            </a:xfrm>
            <a:custGeom>
              <a:rect b="b" l="l" r="r" t="t"/>
              <a:pathLst>
                <a:path extrusionOk="0" h="1480" w="40198">
                  <a:moveTo>
                    <a:pt x="0" y="0"/>
                  </a:moveTo>
                  <a:lnTo>
                    <a:pt x="0" y="1479"/>
                  </a:lnTo>
                  <a:lnTo>
                    <a:pt x="40197" y="1479"/>
                  </a:lnTo>
                  <a:lnTo>
                    <a:pt x="401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8"/>
            <p:cNvSpPr/>
            <p:nvPr/>
          </p:nvSpPr>
          <p:spPr>
            <a:xfrm>
              <a:off x="2045475" y="3784225"/>
              <a:ext cx="449725" cy="807525"/>
            </a:xfrm>
            <a:custGeom>
              <a:rect b="b" l="l" r="r" t="t"/>
              <a:pathLst>
                <a:path extrusionOk="0" h="32301" w="17989">
                  <a:moveTo>
                    <a:pt x="3787" y="1"/>
                  </a:moveTo>
                  <a:lnTo>
                    <a:pt x="3787" y="769"/>
                  </a:lnTo>
                  <a:lnTo>
                    <a:pt x="4059" y="769"/>
                  </a:lnTo>
                  <a:lnTo>
                    <a:pt x="4059" y="1479"/>
                  </a:lnTo>
                  <a:lnTo>
                    <a:pt x="3128" y="1479"/>
                  </a:lnTo>
                  <a:cubicBezTo>
                    <a:pt x="1426" y="1479"/>
                    <a:pt x="0" y="2905"/>
                    <a:pt x="0" y="4608"/>
                  </a:cubicBezTo>
                  <a:lnTo>
                    <a:pt x="0" y="32301"/>
                  </a:lnTo>
                  <a:lnTo>
                    <a:pt x="17988" y="32301"/>
                  </a:lnTo>
                  <a:lnTo>
                    <a:pt x="17988" y="4608"/>
                  </a:lnTo>
                  <a:cubicBezTo>
                    <a:pt x="17988" y="3620"/>
                    <a:pt x="17497" y="2686"/>
                    <a:pt x="16729" y="2137"/>
                  </a:cubicBezTo>
                  <a:cubicBezTo>
                    <a:pt x="16181" y="1699"/>
                    <a:pt x="15575" y="1479"/>
                    <a:pt x="14865" y="1479"/>
                  </a:cubicBezTo>
                  <a:lnTo>
                    <a:pt x="13930" y="1479"/>
                  </a:lnTo>
                  <a:lnTo>
                    <a:pt x="13930" y="769"/>
                  </a:lnTo>
                  <a:lnTo>
                    <a:pt x="14207" y="769"/>
                  </a:lnTo>
                  <a:lnTo>
                    <a:pt x="14207" y="1"/>
                  </a:lnTo>
                  <a:close/>
                </a:path>
              </a:pathLst>
            </a:custGeom>
            <a:solidFill>
              <a:srgbClr val="B9C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8"/>
            <p:cNvSpPr/>
            <p:nvPr/>
          </p:nvSpPr>
          <p:spPr>
            <a:xfrm>
              <a:off x="2094825" y="4048800"/>
              <a:ext cx="351025" cy="495025"/>
            </a:xfrm>
            <a:custGeom>
              <a:rect b="b" l="l" r="r" t="t"/>
              <a:pathLst>
                <a:path extrusionOk="0" h="19801" w="14041">
                  <a:moveTo>
                    <a:pt x="14040" y="0"/>
                  </a:moveTo>
                  <a:cubicBezTo>
                    <a:pt x="12358" y="2640"/>
                    <a:pt x="11245" y="3485"/>
                    <a:pt x="10268" y="3485"/>
                  </a:cubicBezTo>
                  <a:cubicBezTo>
                    <a:pt x="9397" y="3485"/>
                    <a:pt x="8636" y="2813"/>
                    <a:pt x="7678" y="2141"/>
                  </a:cubicBezTo>
                  <a:cubicBezTo>
                    <a:pt x="6712" y="1474"/>
                    <a:pt x="5541" y="806"/>
                    <a:pt x="3882" y="806"/>
                  </a:cubicBezTo>
                  <a:cubicBezTo>
                    <a:pt x="2815" y="806"/>
                    <a:pt x="1546" y="1082"/>
                    <a:pt x="1" y="1812"/>
                  </a:cubicBezTo>
                  <a:lnTo>
                    <a:pt x="1" y="17550"/>
                  </a:lnTo>
                  <a:cubicBezTo>
                    <a:pt x="1" y="18813"/>
                    <a:pt x="988" y="19800"/>
                    <a:pt x="2251" y="19800"/>
                  </a:cubicBezTo>
                  <a:lnTo>
                    <a:pt x="11794" y="19800"/>
                  </a:lnTo>
                  <a:cubicBezTo>
                    <a:pt x="13053" y="19800"/>
                    <a:pt x="14040" y="18813"/>
                    <a:pt x="14040" y="17550"/>
                  </a:cubicBezTo>
                  <a:lnTo>
                    <a:pt x="140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8"/>
            <p:cNvSpPr/>
            <p:nvPr/>
          </p:nvSpPr>
          <p:spPr>
            <a:xfrm>
              <a:off x="2094825" y="4092675"/>
              <a:ext cx="2775" cy="12400"/>
            </a:xfrm>
            <a:custGeom>
              <a:rect b="b" l="l" r="r" t="t"/>
              <a:pathLst>
                <a:path extrusionOk="0" h="496" w="111">
                  <a:moveTo>
                    <a:pt x="110" y="0"/>
                  </a:moveTo>
                  <a:lnTo>
                    <a:pt x="110" y="0"/>
                  </a:lnTo>
                  <a:cubicBezTo>
                    <a:pt x="58" y="57"/>
                    <a:pt x="1" y="57"/>
                    <a:pt x="1" y="57"/>
                  </a:cubicBezTo>
                  <a:lnTo>
                    <a:pt x="1" y="496"/>
                  </a:lnTo>
                  <a:cubicBezTo>
                    <a:pt x="58" y="329"/>
                    <a:pt x="58" y="167"/>
                    <a:pt x="110" y="0"/>
                  </a:cubicBezTo>
                  <a:close/>
                </a:path>
              </a:pathLst>
            </a:custGeom>
            <a:solidFill>
              <a:srgbClr val="C3C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8"/>
            <p:cNvSpPr/>
            <p:nvPr/>
          </p:nvSpPr>
          <p:spPr>
            <a:xfrm>
              <a:off x="2045475" y="3837650"/>
              <a:ext cx="449725" cy="754100"/>
            </a:xfrm>
            <a:custGeom>
              <a:rect b="b" l="l" r="r" t="t"/>
              <a:pathLst>
                <a:path extrusionOk="0" h="30164" w="17989">
                  <a:moveTo>
                    <a:pt x="16729" y="0"/>
                  </a:moveTo>
                  <a:lnTo>
                    <a:pt x="16729" y="0"/>
                  </a:lnTo>
                  <a:cubicBezTo>
                    <a:pt x="16839" y="220"/>
                    <a:pt x="16949" y="549"/>
                    <a:pt x="17001" y="825"/>
                  </a:cubicBezTo>
                  <a:cubicBezTo>
                    <a:pt x="17168" y="1593"/>
                    <a:pt x="17111" y="2361"/>
                    <a:pt x="17058" y="3072"/>
                  </a:cubicBezTo>
                  <a:cubicBezTo>
                    <a:pt x="16839" y="5594"/>
                    <a:pt x="16510" y="8064"/>
                    <a:pt x="16014" y="10530"/>
                  </a:cubicBezTo>
                  <a:lnTo>
                    <a:pt x="16014" y="25996"/>
                  </a:lnTo>
                  <a:cubicBezTo>
                    <a:pt x="16014" y="27259"/>
                    <a:pt x="15027" y="28246"/>
                    <a:pt x="13768" y="28246"/>
                  </a:cubicBezTo>
                  <a:lnTo>
                    <a:pt x="5871" y="28246"/>
                  </a:lnTo>
                  <a:cubicBezTo>
                    <a:pt x="5813" y="28299"/>
                    <a:pt x="5761" y="28299"/>
                    <a:pt x="5704" y="28299"/>
                  </a:cubicBezTo>
                  <a:cubicBezTo>
                    <a:pt x="4168" y="28738"/>
                    <a:pt x="2633" y="28904"/>
                    <a:pt x="1044" y="28904"/>
                  </a:cubicBezTo>
                  <a:lnTo>
                    <a:pt x="0" y="28904"/>
                  </a:lnTo>
                  <a:lnTo>
                    <a:pt x="0" y="30164"/>
                  </a:lnTo>
                  <a:lnTo>
                    <a:pt x="17988" y="30164"/>
                  </a:lnTo>
                  <a:lnTo>
                    <a:pt x="17988" y="2471"/>
                  </a:lnTo>
                  <a:cubicBezTo>
                    <a:pt x="17988" y="1483"/>
                    <a:pt x="17497" y="549"/>
                    <a:pt x="16729" y="0"/>
                  </a:cubicBezTo>
                  <a:close/>
                </a:path>
              </a:pathLst>
            </a:custGeom>
            <a:solidFill>
              <a:srgbClr val="9D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8"/>
            <p:cNvSpPr/>
            <p:nvPr/>
          </p:nvSpPr>
          <p:spPr>
            <a:xfrm>
              <a:off x="2192225" y="4100900"/>
              <a:ext cx="253625" cy="442925"/>
            </a:xfrm>
            <a:custGeom>
              <a:rect b="b" l="l" r="r" t="t"/>
              <a:pathLst>
                <a:path extrusionOk="0" h="17717" w="10145">
                  <a:moveTo>
                    <a:pt x="10144" y="0"/>
                  </a:moveTo>
                  <a:cubicBezTo>
                    <a:pt x="9596" y="2909"/>
                    <a:pt x="8885" y="5813"/>
                    <a:pt x="8007" y="8665"/>
                  </a:cubicBezTo>
                  <a:cubicBezTo>
                    <a:pt x="7349" y="10697"/>
                    <a:pt x="6634" y="12781"/>
                    <a:pt x="5265" y="14426"/>
                  </a:cubicBezTo>
                  <a:cubicBezTo>
                    <a:pt x="3892" y="16014"/>
                    <a:pt x="2027" y="17111"/>
                    <a:pt x="1" y="17716"/>
                  </a:cubicBezTo>
                  <a:lnTo>
                    <a:pt x="7898" y="17716"/>
                  </a:lnTo>
                  <a:cubicBezTo>
                    <a:pt x="9157" y="17716"/>
                    <a:pt x="10144" y="16729"/>
                    <a:pt x="10144" y="15466"/>
                  </a:cubicBezTo>
                  <a:lnTo>
                    <a:pt x="10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8"/>
            <p:cNvSpPr/>
            <p:nvPr/>
          </p:nvSpPr>
          <p:spPr>
            <a:xfrm>
              <a:off x="2163375" y="4153000"/>
              <a:ext cx="28875" cy="27425"/>
            </a:xfrm>
            <a:custGeom>
              <a:rect b="b" l="l" r="r" t="t"/>
              <a:pathLst>
                <a:path extrusionOk="0" h="1097" w="1155">
                  <a:moveTo>
                    <a:pt x="606" y="0"/>
                  </a:moveTo>
                  <a:cubicBezTo>
                    <a:pt x="277" y="0"/>
                    <a:pt x="1" y="220"/>
                    <a:pt x="1" y="549"/>
                  </a:cubicBezTo>
                  <a:cubicBezTo>
                    <a:pt x="1" y="878"/>
                    <a:pt x="277" y="1097"/>
                    <a:pt x="606" y="1097"/>
                  </a:cubicBezTo>
                  <a:cubicBezTo>
                    <a:pt x="878" y="1097"/>
                    <a:pt x="1155" y="878"/>
                    <a:pt x="1155" y="549"/>
                  </a:cubicBezTo>
                  <a:cubicBezTo>
                    <a:pt x="1155" y="220"/>
                    <a:pt x="878" y="0"/>
                    <a:pt x="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8"/>
            <p:cNvSpPr/>
            <p:nvPr/>
          </p:nvSpPr>
          <p:spPr>
            <a:xfrm>
              <a:off x="2381425" y="4139275"/>
              <a:ext cx="27450" cy="28875"/>
            </a:xfrm>
            <a:custGeom>
              <a:rect b="b" l="l" r="r" t="t"/>
              <a:pathLst>
                <a:path extrusionOk="0" h="1155" w="1098">
                  <a:moveTo>
                    <a:pt x="549" y="1"/>
                  </a:moveTo>
                  <a:cubicBezTo>
                    <a:pt x="220" y="1"/>
                    <a:pt x="1" y="277"/>
                    <a:pt x="1" y="606"/>
                  </a:cubicBezTo>
                  <a:cubicBezTo>
                    <a:pt x="1" y="878"/>
                    <a:pt x="220" y="1155"/>
                    <a:pt x="549" y="1155"/>
                  </a:cubicBezTo>
                  <a:cubicBezTo>
                    <a:pt x="878" y="1155"/>
                    <a:pt x="1098" y="878"/>
                    <a:pt x="1098" y="606"/>
                  </a:cubicBezTo>
                  <a:cubicBezTo>
                    <a:pt x="1098" y="277"/>
                    <a:pt x="878" y="1"/>
                    <a:pt x="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8"/>
            <p:cNvSpPr/>
            <p:nvPr/>
          </p:nvSpPr>
          <p:spPr>
            <a:xfrm>
              <a:off x="2215475" y="4092675"/>
              <a:ext cx="19225" cy="46625"/>
            </a:xfrm>
            <a:custGeom>
              <a:rect b="b" l="l" r="r" t="t"/>
              <a:pathLst>
                <a:path extrusionOk="0" h="1865" w="769">
                  <a:moveTo>
                    <a:pt x="768" y="0"/>
                  </a:moveTo>
                  <a:cubicBezTo>
                    <a:pt x="330" y="57"/>
                    <a:pt x="1" y="439"/>
                    <a:pt x="1" y="935"/>
                  </a:cubicBezTo>
                  <a:cubicBezTo>
                    <a:pt x="1" y="1373"/>
                    <a:pt x="330" y="1755"/>
                    <a:pt x="768" y="186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8"/>
            <p:cNvSpPr/>
            <p:nvPr/>
          </p:nvSpPr>
          <p:spPr>
            <a:xfrm>
              <a:off x="2234675" y="3784225"/>
              <a:ext cx="12425" cy="25"/>
            </a:xfrm>
            <a:custGeom>
              <a:rect b="b" l="l" r="r" t="t"/>
              <a:pathLst>
                <a:path extrusionOk="0" h="1" w="497">
                  <a:moveTo>
                    <a:pt x="496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8"/>
            <p:cNvSpPr/>
            <p:nvPr/>
          </p:nvSpPr>
          <p:spPr>
            <a:xfrm>
              <a:off x="2247075" y="37842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C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8"/>
            <p:cNvSpPr/>
            <p:nvPr/>
          </p:nvSpPr>
          <p:spPr>
            <a:xfrm>
              <a:off x="2247075" y="3784225"/>
              <a:ext cx="58925" cy="25"/>
            </a:xfrm>
            <a:custGeom>
              <a:rect b="b" l="l" r="r" t="t"/>
              <a:pathLst>
                <a:path extrusionOk="0" h="1" w="2357">
                  <a:moveTo>
                    <a:pt x="2356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rgbClr val="CFC3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8"/>
            <p:cNvSpPr/>
            <p:nvPr/>
          </p:nvSpPr>
          <p:spPr>
            <a:xfrm>
              <a:off x="2234675" y="3784225"/>
              <a:ext cx="71325" cy="331825"/>
            </a:xfrm>
            <a:custGeom>
              <a:rect b="b" l="l" r="r" t="t"/>
              <a:pathLst>
                <a:path extrusionOk="0" h="13273" w="2853">
                  <a:moveTo>
                    <a:pt x="0" y="1"/>
                  </a:moveTo>
                  <a:lnTo>
                    <a:pt x="0" y="11680"/>
                  </a:lnTo>
                  <a:cubicBezTo>
                    <a:pt x="825" y="11899"/>
                    <a:pt x="1483" y="12338"/>
                    <a:pt x="2084" y="12724"/>
                  </a:cubicBezTo>
                  <a:cubicBezTo>
                    <a:pt x="2304" y="12887"/>
                    <a:pt x="2580" y="13106"/>
                    <a:pt x="2852" y="13273"/>
                  </a:cubicBezTo>
                  <a:lnTo>
                    <a:pt x="2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8"/>
            <p:cNvSpPr/>
            <p:nvPr/>
          </p:nvSpPr>
          <p:spPr>
            <a:xfrm>
              <a:off x="2234675" y="4076200"/>
              <a:ext cx="71325" cy="193400"/>
            </a:xfrm>
            <a:custGeom>
              <a:rect b="b" l="l" r="r" t="t"/>
              <a:pathLst>
                <a:path extrusionOk="0" h="7736" w="2853">
                  <a:moveTo>
                    <a:pt x="0" y="1"/>
                  </a:moveTo>
                  <a:lnTo>
                    <a:pt x="0" y="659"/>
                  </a:lnTo>
                  <a:lnTo>
                    <a:pt x="220" y="659"/>
                  </a:lnTo>
                  <a:cubicBezTo>
                    <a:pt x="716" y="659"/>
                    <a:pt x="1154" y="1045"/>
                    <a:pt x="1154" y="1594"/>
                  </a:cubicBezTo>
                  <a:cubicBezTo>
                    <a:pt x="1154" y="2142"/>
                    <a:pt x="716" y="2524"/>
                    <a:pt x="220" y="2524"/>
                  </a:cubicBezTo>
                  <a:lnTo>
                    <a:pt x="0" y="2524"/>
                  </a:lnTo>
                  <a:lnTo>
                    <a:pt x="0" y="3678"/>
                  </a:lnTo>
                  <a:cubicBezTo>
                    <a:pt x="0" y="4498"/>
                    <a:pt x="387" y="5323"/>
                    <a:pt x="1097" y="5981"/>
                  </a:cubicBezTo>
                  <a:lnTo>
                    <a:pt x="1097" y="7460"/>
                  </a:lnTo>
                  <a:cubicBezTo>
                    <a:pt x="1097" y="7626"/>
                    <a:pt x="1264" y="7736"/>
                    <a:pt x="1426" y="7736"/>
                  </a:cubicBezTo>
                  <a:cubicBezTo>
                    <a:pt x="1593" y="7736"/>
                    <a:pt x="1755" y="7626"/>
                    <a:pt x="1755" y="7460"/>
                  </a:cubicBezTo>
                  <a:lnTo>
                    <a:pt x="1755" y="5981"/>
                  </a:lnTo>
                  <a:cubicBezTo>
                    <a:pt x="2471" y="5323"/>
                    <a:pt x="2852" y="4498"/>
                    <a:pt x="2852" y="3678"/>
                  </a:cubicBezTo>
                  <a:lnTo>
                    <a:pt x="2852" y="1594"/>
                  </a:lnTo>
                  <a:cubicBezTo>
                    <a:pt x="2580" y="1427"/>
                    <a:pt x="2304" y="1208"/>
                    <a:pt x="2084" y="1045"/>
                  </a:cubicBezTo>
                  <a:cubicBezTo>
                    <a:pt x="1483" y="659"/>
                    <a:pt x="825" y="22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8"/>
            <p:cNvSpPr/>
            <p:nvPr/>
          </p:nvSpPr>
          <p:spPr>
            <a:xfrm>
              <a:off x="2234675" y="4092675"/>
              <a:ext cx="28875" cy="46625"/>
            </a:xfrm>
            <a:custGeom>
              <a:rect b="b" l="l" r="r" t="t"/>
              <a:pathLst>
                <a:path extrusionOk="0" h="1865" w="1155">
                  <a:moveTo>
                    <a:pt x="0" y="0"/>
                  </a:moveTo>
                  <a:lnTo>
                    <a:pt x="0" y="1865"/>
                  </a:lnTo>
                  <a:lnTo>
                    <a:pt x="220" y="1865"/>
                  </a:lnTo>
                  <a:cubicBezTo>
                    <a:pt x="716" y="1865"/>
                    <a:pt x="1154" y="1483"/>
                    <a:pt x="1154" y="935"/>
                  </a:cubicBezTo>
                  <a:cubicBezTo>
                    <a:pt x="1154" y="386"/>
                    <a:pt x="716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8"/>
            <p:cNvSpPr/>
            <p:nvPr/>
          </p:nvSpPr>
          <p:spPr>
            <a:xfrm>
              <a:off x="2146925" y="3616975"/>
              <a:ext cx="246825" cy="20525"/>
            </a:xfrm>
            <a:custGeom>
              <a:rect b="b" l="l" r="r" t="t"/>
              <a:pathLst>
                <a:path extrusionOk="0" h="821" w="9873">
                  <a:moveTo>
                    <a:pt x="1" y="0"/>
                  </a:moveTo>
                  <a:lnTo>
                    <a:pt x="1" y="820"/>
                  </a:lnTo>
                  <a:lnTo>
                    <a:pt x="9872" y="820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8"/>
            <p:cNvSpPr/>
            <p:nvPr/>
          </p:nvSpPr>
          <p:spPr>
            <a:xfrm>
              <a:off x="2123675" y="3629250"/>
              <a:ext cx="293425" cy="155000"/>
            </a:xfrm>
            <a:custGeom>
              <a:rect b="b" l="l" r="r" t="t"/>
              <a:pathLst>
                <a:path extrusionOk="0" h="6200" w="11737">
                  <a:moveTo>
                    <a:pt x="0" y="0"/>
                  </a:moveTo>
                  <a:lnTo>
                    <a:pt x="0" y="6200"/>
                  </a:lnTo>
                  <a:lnTo>
                    <a:pt x="11737" y="6200"/>
                  </a:lnTo>
                  <a:lnTo>
                    <a:pt x="1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78"/>
            <p:cNvSpPr/>
            <p:nvPr/>
          </p:nvSpPr>
          <p:spPr>
            <a:xfrm>
              <a:off x="2216900" y="3426325"/>
              <a:ext cx="105550" cy="190675"/>
            </a:xfrm>
            <a:custGeom>
              <a:rect b="b" l="l" r="r" t="t"/>
              <a:pathLst>
                <a:path extrusionOk="0" h="7627" w="4222">
                  <a:moveTo>
                    <a:pt x="2137" y="1"/>
                  </a:moveTo>
                  <a:cubicBezTo>
                    <a:pt x="988" y="1"/>
                    <a:pt x="1" y="935"/>
                    <a:pt x="1" y="2142"/>
                  </a:cubicBezTo>
                  <a:lnTo>
                    <a:pt x="1" y="7626"/>
                  </a:lnTo>
                  <a:lnTo>
                    <a:pt x="4221" y="7626"/>
                  </a:lnTo>
                  <a:lnTo>
                    <a:pt x="4221" y="2142"/>
                  </a:lnTo>
                  <a:cubicBezTo>
                    <a:pt x="4221" y="1536"/>
                    <a:pt x="4002" y="988"/>
                    <a:pt x="3620" y="606"/>
                  </a:cubicBezTo>
                  <a:cubicBezTo>
                    <a:pt x="3401" y="387"/>
                    <a:pt x="3072" y="167"/>
                    <a:pt x="2743" y="110"/>
                  </a:cubicBezTo>
                  <a:cubicBezTo>
                    <a:pt x="2523" y="58"/>
                    <a:pt x="2357" y="1"/>
                    <a:pt x="2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78"/>
            <p:cNvSpPr/>
            <p:nvPr/>
          </p:nvSpPr>
          <p:spPr>
            <a:xfrm>
              <a:off x="2666475" y="2434050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78"/>
            <p:cNvSpPr/>
            <p:nvPr/>
          </p:nvSpPr>
          <p:spPr>
            <a:xfrm>
              <a:off x="2608225" y="24891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8"/>
            <p:cNvSpPr/>
            <p:nvPr/>
          </p:nvSpPr>
          <p:spPr>
            <a:xfrm>
              <a:off x="4318025" y="4559750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8"/>
            <p:cNvSpPr/>
            <p:nvPr/>
          </p:nvSpPr>
          <p:spPr>
            <a:xfrm>
              <a:off x="3440125" y="3596225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8"/>
            <p:cNvSpPr/>
            <p:nvPr/>
          </p:nvSpPr>
          <p:spPr>
            <a:xfrm>
              <a:off x="3385075" y="3651275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8"/>
            <p:cNvSpPr/>
            <p:nvPr/>
          </p:nvSpPr>
          <p:spPr>
            <a:xfrm>
              <a:off x="4293550" y="2840925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8"/>
            <p:cNvSpPr/>
            <p:nvPr/>
          </p:nvSpPr>
          <p:spPr>
            <a:xfrm>
              <a:off x="1602375" y="3996325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8"/>
            <p:cNvSpPr/>
            <p:nvPr/>
          </p:nvSpPr>
          <p:spPr>
            <a:xfrm>
              <a:off x="1547325" y="40514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78"/>
            <p:cNvSpPr/>
            <p:nvPr/>
          </p:nvSpPr>
          <p:spPr>
            <a:xfrm>
              <a:off x="3308975" y="2060500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8"/>
            <p:cNvSpPr/>
            <p:nvPr/>
          </p:nvSpPr>
          <p:spPr>
            <a:xfrm>
              <a:off x="3253925" y="211847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8"/>
            <p:cNvSpPr/>
            <p:nvPr/>
          </p:nvSpPr>
          <p:spPr>
            <a:xfrm>
              <a:off x="4489525" y="1552800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8"/>
            <p:cNvSpPr/>
            <p:nvPr/>
          </p:nvSpPr>
          <p:spPr>
            <a:xfrm>
              <a:off x="917300" y="2078850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78"/>
            <p:cNvSpPr/>
            <p:nvPr/>
          </p:nvSpPr>
          <p:spPr>
            <a:xfrm>
              <a:off x="862250" y="2133900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8"/>
            <p:cNvSpPr/>
            <p:nvPr/>
          </p:nvSpPr>
          <p:spPr>
            <a:xfrm>
              <a:off x="816250" y="3185975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8"/>
            <p:cNvSpPr/>
            <p:nvPr/>
          </p:nvSpPr>
          <p:spPr>
            <a:xfrm>
              <a:off x="761200" y="3241025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8"/>
            <p:cNvSpPr/>
            <p:nvPr/>
          </p:nvSpPr>
          <p:spPr>
            <a:xfrm>
              <a:off x="1853175" y="2730150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8"/>
            <p:cNvSpPr/>
            <p:nvPr/>
          </p:nvSpPr>
          <p:spPr>
            <a:xfrm>
              <a:off x="2908200" y="1213200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79"/>
          <p:cNvSpPr txBox="1"/>
          <p:nvPr>
            <p:ph type="title"/>
          </p:nvPr>
        </p:nvSpPr>
        <p:spPr>
          <a:xfrm>
            <a:off x="331000" y="1841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Test dan train  dengani beberapa variasi </a:t>
            </a:r>
            <a:endParaRPr/>
          </a:p>
        </p:txBody>
      </p:sp>
      <p:sp>
        <p:nvSpPr>
          <p:cNvPr id="1762" name="Google Shape;1762;p79"/>
          <p:cNvSpPr txBox="1"/>
          <p:nvPr>
            <p:ph idx="4294967295" type="body"/>
          </p:nvPr>
        </p:nvSpPr>
        <p:spPr>
          <a:xfrm>
            <a:off x="5813400" y="2571750"/>
            <a:ext cx="33306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/>
              <a:t>NB</a:t>
            </a:r>
            <a:r>
              <a:rPr lang="id"/>
              <a:t> : Time disini yang dimaksud adalah</a:t>
            </a:r>
            <a:r>
              <a:rPr lang="id"/>
              <a:t> early stopping untuk menghentikan iterasi ketika setelah beberapa iterasi akurasi tidak bertambah</a:t>
            </a:r>
            <a:endParaRPr/>
          </a:p>
        </p:txBody>
      </p:sp>
      <p:pic>
        <p:nvPicPr>
          <p:cNvPr id="1763" name="Google Shape;176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0" y="887875"/>
            <a:ext cx="535305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80"/>
          <p:cNvSpPr txBox="1"/>
          <p:nvPr>
            <p:ph idx="4294967295" type="body"/>
          </p:nvPr>
        </p:nvSpPr>
        <p:spPr>
          <a:xfrm>
            <a:off x="3017250" y="3566750"/>
            <a:ext cx="60519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Sehingga untuk sementara tingkat akurasi yang paling baik diperoleh pada data train 30 %, optimizer Adam, learning rate 0.001, diperoleh Akurasi Test 0.974 dan Akurasi Train 0.979</a:t>
            </a:r>
            <a:endParaRPr/>
          </a:p>
        </p:txBody>
      </p:sp>
      <p:pic>
        <p:nvPicPr>
          <p:cNvPr id="1769" name="Google Shape;176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13" y="1414100"/>
            <a:ext cx="532447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0" name="Google Shape;1770;p80"/>
          <p:cNvSpPr txBox="1"/>
          <p:nvPr>
            <p:ph idx="4294967295" type="body"/>
          </p:nvPr>
        </p:nvSpPr>
        <p:spPr>
          <a:xfrm>
            <a:off x="325575" y="75600"/>
            <a:ext cx="53625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Karena tingkat akurasi pada Optimizer SGD dan Adam relatif paling besar, maka kami melakukan test menggunakan learning rate yang berbeda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81"/>
          <p:cNvSpPr txBox="1"/>
          <p:nvPr>
            <p:ph idx="1" type="subTitle"/>
          </p:nvPr>
        </p:nvSpPr>
        <p:spPr>
          <a:xfrm>
            <a:off x="875400" y="2081100"/>
            <a:ext cx="7582800" cy="17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/>
              <a:t>Algoritma yang paling baik digunakan untuk melakukan prediksi pada dataset ini adalah Deep Learning karena data dan fiturnya cukup banyak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/>
              <a:t>Fitur yang paling kurang mempengaruhi adalah </a:t>
            </a:r>
            <a:r>
              <a:rPr i="1" lang="id"/>
              <a:t>isFirstBlood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/>
              <a:t>Distribusi target dataset cenderung seimbang. </a:t>
            </a:r>
            <a:r>
              <a:rPr i="1" lang="id"/>
              <a:t>H</a:t>
            </a:r>
            <a:r>
              <a:rPr i="1" lang="id"/>
              <a:t>asWon dari </a:t>
            </a:r>
            <a:r>
              <a:rPr lang="id"/>
              <a:t>50% data bernilai </a:t>
            </a:r>
            <a:r>
              <a:rPr i="1" lang="id"/>
              <a:t>true</a:t>
            </a:r>
            <a:r>
              <a:rPr lang="id"/>
              <a:t> dan 50% lainnya bernilai </a:t>
            </a:r>
            <a:r>
              <a:rPr i="1" lang="id"/>
              <a:t>false</a:t>
            </a:r>
            <a:r>
              <a:rPr lang="id"/>
              <a:t>. </a:t>
            </a:r>
            <a:endParaRPr/>
          </a:p>
        </p:txBody>
      </p:sp>
      <p:sp>
        <p:nvSpPr>
          <p:cNvPr id="1776" name="Google Shape;1776;p81"/>
          <p:cNvSpPr/>
          <p:nvPr/>
        </p:nvSpPr>
        <p:spPr>
          <a:xfrm>
            <a:off x="1708950" y="4686500"/>
            <a:ext cx="79525" cy="79550"/>
          </a:xfrm>
          <a:custGeom>
            <a:rect b="b" l="l" r="r" t="t"/>
            <a:pathLst>
              <a:path extrusionOk="0" h="3182" w="3181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81"/>
          <p:cNvSpPr txBox="1"/>
          <p:nvPr>
            <p:ph type="title"/>
          </p:nvPr>
        </p:nvSpPr>
        <p:spPr>
          <a:xfrm>
            <a:off x="780600" y="1079125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 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82"/>
          <p:cNvSpPr txBox="1"/>
          <p:nvPr>
            <p:ph idx="1" type="subTitle"/>
          </p:nvPr>
        </p:nvSpPr>
        <p:spPr>
          <a:xfrm>
            <a:off x="713225" y="1366200"/>
            <a:ext cx="44016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https://www.kaggle.com/bobbyscience/league-of-legends-soloq-ranked-games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800"/>
              <a:buFont typeface="Roboto Slab Regular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82"/>
          <p:cNvSpPr/>
          <p:nvPr/>
        </p:nvSpPr>
        <p:spPr>
          <a:xfrm>
            <a:off x="5254900" y="3146100"/>
            <a:ext cx="21550" cy="131425"/>
          </a:xfrm>
          <a:custGeom>
            <a:rect b="b" l="l" r="r" t="t"/>
            <a:pathLst>
              <a:path extrusionOk="0" h="5257" w="862">
                <a:moveTo>
                  <a:pt x="489" y="1"/>
                </a:moveTo>
                <a:cubicBezTo>
                  <a:pt x="245" y="1"/>
                  <a:pt x="0" y="118"/>
                  <a:pt x="0" y="363"/>
                </a:cubicBezTo>
                <a:lnTo>
                  <a:pt x="0" y="4894"/>
                </a:lnTo>
                <a:cubicBezTo>
                  <a:pt x="0" y="5139"/>
                  <a:pt x="245" y="5256"/>
                  <a:pt x="489" y="5256"/>
                </a:cubicBezTo>
                <a:cubicBezTo>
                  <a:pt x="734" y="5256"/>
                  <a:pt x="861" y="5139"/>
                  <a:pt x="861" y="4894"/>
                </a:cubicBezTo>
                <a:lnTo>
                  <a:pt x="861" y="363"/>
                </a:lnTo>
                <a:cubicBezTo>
                  <a:pt x="861" y="118"/>
                  <a:pt x="734" y="1"/>
                  <a:pt x="4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4" name="Google Shape;1784;p82"/>
          <p:cNvGrpSpPr/>
          <p:nvPr/>
        </p:nvGrpSpPr>
        <p:grpSpPr>
          <a:xfrm>
            <a:off x="5075738" y="1173325"/>
            <a:ext cx="4386550" cy="3426100"/>
            <a:chOff x="5075738" y="1173325"/>
            <a:chExt cx="4386550" cy="3426100"/>
          </a:xfrm>
        </p:grpSpPr>
        <p:sp>
          <p:nvSpPr>
            <p:cNvPr id="1785" name="Google Shape;1785;p82"/>
            <p:cNvSpPr/>
            <p:nvPr/>
          </p:nvSpPr>
          <p:spPr>
            <a:xfrm>
              <a:off x="5075738" y="1939400"/>
              <a:ext cx="4386550" cy="2660025"/>
            </a:xfrm>
            <a:custGeom>
              <a:rect b="b" l="l" r="r" t="t"/>
              <a:pathLst>
                <a:path extrusionOk="0" h="106401" w="175462">
                  <a:moveTo>
                    <a:pt x="106008" y="1"/>
                  </a:moveTo>
                  <a:cubicBezTo>
                    <a:pt x="97565" y="1"/>
                    <a:pt x="89185" y="4226"/>
                    <a:pt x="84323" y="11104"/>
                  </a:cubicBezTo>
                  <a:cubicBezTo>
                    <a:pt x="80567" y="16302"/>
                    <a:pt x="78779" y="22886"/>
                    <a:pt x="74214" y="27391"/>
                  </a:cubicBezTo>
                  <a:cubicBezTo>
                    <a:pt x="69478" y="32067"/>
                    <a:pt x="62492" y="33684"/>
                    <a:pt x="55848" y="34206"/>
                  </a:cubicBezTo>
                  <a:cubicBezTo>
                    <a:pt x="49148" y="34784"/>
                    <a:pt x="42393" y="34377"/>
                    <a:pt x="35924" y="35879"/>
                  </a:cubicBezTo>
                  <a:cubicBezTo>
                    <a:pt x="29396" y="37380"/>
                    <a:pt x="22927" y="41252"/>
                    <a:pt x="20617" y="47490"/>
                  </a:cubicBezTo>
                  <a:cubicBezTo>
                    <a:pt x="17383" y="56209"/>
                    <a:pt x="23103" y="66549"/>
                    <a:pt x="19346" y="75037"/>
                  </a:cubicBezTo>
                  <a:cubicBezTo>
                    <a:pt x="17558" y="79080"/>
                    <a:pt x="13917" y="81967"/>
                    <a:pt x="10452" y="84684"/>
                  </a:cubicBezTo>
                  <a:cubicBezTo>
                    <a:pt x="6931" y="87456"/>
                    <a:pt x="3351" y="90400"/>
                    <a:pt x="1673" y="94503"/>
                  </a:cubicBezTo>
                  <a:cubicBezTo>
                    <a:pt x="1" y="98601"/>
                    <a:pt x="1096" y="104145"/>
                    <a:pt x="5139" y="105994"/>
                  </a:cubicBezTo>
                  <a:lnTo>
                    <a:pt x="9066" y="106400"/>
                  </a:lnTo>
                  <a:lnTo>
                    <a:pt x="166160" y="106400"/>
                  </a:lnTo>
                  <a:cubicBezTo>
                    <a:pt x="161369" y="103683"/>
                    <a:pt x="158652" y="96291"/>
                    <a:pt x="159752" y="90862"/>
                  </a:cubicBezTo>
                  <a:cubicBezTo>
                    <a:pt x="161369" y="83238"/>
                    <a:pt x="169224" y="78562"/>
                    <a:pt x="172744" y="71632"/>
                  </a:cubicBezTo>
                  <a:cubicBezTo>
                    <a:pt x="175286" y="66665"/>
                    <a:pt x="175461" y="60482"/>
                    <a:pt x="173151" y="55400"/>
                  </a:cubicBezTo>
                  <a:cubicBezTo>
                    <a:pt x="170841" y="50318"/>
                    <a:pt x="166105" y="46390"/>
                    <a:pt x="160676" y="45064"/>
                  </a:cubicBezTo>
                  <a:cubicBezTo>
                    <a:pt x="155824" y="43793"/>
                    <a:pt x="150451" y="44602"/>
                    <a:pt x="145775" y="42638"/>
                  </a:cubicBezTo>
                  <a:cubicBezTo>
                    <a:pt x="140346" y="40328"/>
                    <a:pt x="136996" y="34839"/>
                    <a:pt x="134857" y="29295"/>
                  </a:cubicBezTo>
                  <a:cubicBezTo>
                    <a:pt x="132778" y="23750"/>
                    <a:pt x="131507" y="17859"/>
                    <a:pt x="128448" y="12837"/>
                  </a:cubicBezTo>
                  <a:cubicBezTo>
                    <a:pt x="123943" y="5328"/>
                    <a:pt x="115567" y="362"/>
                    <a:pt x="106848" y="15"/>
                  </a:cubicBezTo>
                  <a:cubicBezTo>
                    <a:pt x="106568" y="6"/>
                    <a:pt x="106288" y="1"/>
                    <a:pt x="106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82"/>
            <p:cNvSpPr/>
            <p:nvPr/>
          </p:nvSpPr>
          <p:spPr>
            <a:xfrm>
              <a:off x="6891250" y="2306525"/>
              <a:ext cx="1659100" cy="207950"/>
            </a:xfrm>
            <a:custGeom>
              <a:rect b="b" l="l" r="r" t="t"/>
              <a:pathLst>
                <a:path extrusionOk="0" h="8318" w="66364">
                  <a:moveTo>
                    <a:pt x="1" y="0"/>
                  </a:moveTo>
                  <a:lnTo>
                    <a:pt x="1" y="6409"/>
                  </a:lnTo>
                  <a:cubicBezTo>
                    <a:pt x="1" y="7448"/>
                    <a:pt x="869" y="8317"/>
                    <a:pt x="1964" y="8317"/>
                  </a:cubicBezTo>
                  <a:lnTo>
                    <a:pt x="64400" y="8317"/>
                  </a:lnTo>
                  <a:cubicBezTo>
                    <a:pt x="65495" y="8317"/>
                    <a:pt x="66364" y="7448"/>
                    <a:pt x="66364" y="6409"/>
                  </a:cubicBezTo>
                  <a:lnTo>
                    <a:pt x="663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82"/>
            <p:cNvSpPr/>
            <p:nvPr/>
          </p:nvSpPr>
          <p:spPr>
            <a:xfrm>
              <a:off x="6966325" y="2514450"/>
              <a:ext cx="1508950" cy="1866900"/>
            </a:xfrm>
            <a:custGeom>
              <a:rect b="b" l="l" r="r" t="t"/>
              <a:pathLst>
                <a:path extrusionOk="0" h="74676" w="60358">
                  <a:moveTo>
                    <a:pt x="1" y="0"/>
                  </a:moveTo>
                  <a:lnTo>
                    <a:pt x="1" y="74675"/>
                  </a:lnTo>
                  <a:lnTo>
                    <a:pt x="60357" y="74675"/>
                  </a:lnTo>
                  <a:lnTo>
                    <a:pt x="60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82"/>
            <p:cNvSpPr/>
            <p:nvPr/>
          </p:nvSpPr>
          <p:spPr>
            <a:xfrm>
              <a:off x="7078950" y="2694875"/>
              <a:ext cx="1354400" cy="1228825"/>
            </a:xfrm>
            <a:custGeom>
              <a:rect b="b" l="l" r="r" t="t"/>
              <a:pathLst>
                <a:path extrusionOk="0" h="49153" w="54176">
                  <a:moveTo>
                    <a:pt x="27090" y="0"/>
                  </a:moveTo>
                  <a:cubicBezTo>
                    <a:pt x="21315" y="12073"/>
                    <a:pt x="22641" y="24086"/>
                    <a:pt x="24549" y="31479"/>
                  </a:cubicBezTo>
                  <a:cubicBezTo>
                    <a:pt x="22008" y="25819"/>
                    <a:pt x="17096" y="18195"/>
                    <a:pt x="8318" y="13284"/>
                  </a:cubicBezTo>
                  <a:lnTo>
                    <a:pt x="8318" y="13284"/>
                  </a:lnTo>
                  <a:cubicBezTo>
                    <a:pt x="10628" y="24433"/>
                    <a:pt x="17789" y="31881"/>
                    <a:pt x="22525" y="35693"/>
                  </a:cubicBezTo>
                  <a:cubicBezTo>
                    <a:pt x="18558" y="33370"/>
                    <a:pt x="12200" y="30562"/>
                    <a:pt x="4569" y="30562"/>
                  </a:cubicBezTo>
                  <a:cubicBezTo>
                    <a:pt x="3092" y="30562"/>
                    <a:pt x="1566" y="30667"/>
                    <a:pt x="1" y="30902"/>
                  </a:cubicBezTo>
                  <a:cubicBezTo>
                    <a:pt x="8154" y="37985"/>
                    <a:pt x="17926" y="39124"/>
                    <a:pt x="23245" y="39124"/>
                  </a:cubicBezTo>
                  <a:cubicBezTo>
                    <a:pt x="23692" y="39124"/>
                    <a:pt x="24108" y="39116"/>
                    <a:pt x="24489" y="39103"/>
                  </a:cubicBezTo>
                  <a:lnTo>
                    <a:pt x="24489" y="39103"/>
                  </a:lnTo>
                  <a:cubicBezTo>
                    <a:pt x="20622" y="39620"/>
                    <a:pt x="13345" y="41353"/>
                    <a:pt x="7971" y="47591"/>
                  </a:cubicBezTo>
                  <a:cubicBezTo>
                    <a:pt x="8020" y="47591"/>
                    <a:pt x="8068" y="47591"/>
                    <a:pt x="8117" y="47591"/>
                  </a:cubicBezTo>
                  <a:cubicBezTo>
                    <a:pt x="17571" y="47591"/>
                    <a:pt x="24214" y="41804"/>
                    <a:pt x="26397" y="39680"/>
                  </a:cubicBezTo>
                  <a:lnTo>
                    <a:pt x="26397" y="39680"/>
                  </a:lnTo>
                  <a:lnTo>
                    <a:pt x="24374" y="49152"/>
                  </a:lnTo>
                  <a:lnTo>
                    <a:pt x="29863" y="49152"/>
                  </a:lnTo>
                  <a:lnTo>
                    <a:pt x="27839" y="39680"/>
                  </a:lnTo>
                  <a:lnTo>
                    <a:pt x="27839" y="39680"/>
                  </a:lnTo>
                  <a:cubicBezTo>
                    <a:pt x="29967" y="41804"/>
                    <a:pt x="36664" y="47591"/>
                    <a:pt x="46060" y="47591"/>
                  </a:cubicBezTo>
                  <a:cubicBezTo>
                    <a:pt x="46108" y="47591"/>
                    <a:pt x="46157" y="47591"/>
                    <a:pt x="46205" y="47591"/>
                  </a:cubicBezTo>
                  <a:cubicBezTo>
                    <a:pt x="40836" y="41353"/>
                    <a:pt x="33559" y="39620"/>
                    <a:pt x="29747" y="39103"/>
                  </a:cubicBezTo>
                  <a:lnTo>
                    <a:pt x="29747" y="39103"/>
                  </a:lnTo>
                  <a:cubicBezTo>
                    <a:pt x="30124" y="39116"/>
                    <a:pt x="30536" y="39124"/>
                    <a:pt x="30980" y="39124"/>
                  </a:cubicBezTo>
                  <a:cubicBezTo>
                    <a:pt x="36262" y="39124"/>
                    <a:pt x="46078" y="37985"/>
                    <a:pt x="54175" y="30902"/>
                  </a:cubicBezTo>
                  <a:cubicBezTo>
                    <a:pt x="52611" y="30667"/>
                    <a:pt x="51087" y="30562"/>
                    <a:pt x="49612" y="30562"/>
                  </a:cubicBezTo>
                  <a:cubicBezTo>
                    <a:pt x="41995" y="30562"/>
                    <a:pt x="35669" y="33370"/>
                    <a:pt x="31651" y="35693"/>
                  </a:cubicBezTo>
                  <a:cubicBezTo>
                    <a:pt x="36447" y="31881"/>
                    <a:pt x="43608" y="24433"/>
                    <a:pt x="45858" y="13284"/>
                  </a:cubicBezTo>
                  <a:lnTo>
                    <a:pt x="45858" y="13284"/>
                  </a:lnTo>
                  <a:cubicBezTo>
                    <a:pt x="37080" y="18195"/>
                    <a:pt x="32228" y="25819"/>
                    <a:pt x="29687" y="31479"/>
                  </a:cubicBezTo>
                  <a:cubicBezTo>
                    <a:pt x="31595" y="24086"/>
                    <a:pt x="32921" y="12073"/>
                    <a:pt x="270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82"/>
            <p:cNvSpPr/>
            <p:nvPr/>
          </p:nvSpPr>
          <p:spPr>
            <a:xfrm>
              <a:off x="6856600" y="2235725"/>
              <a:ext cx="1728400" cy="118400"/>
            </a:xfrm>
            <a:custGeom>
              <a:rect b="b" l="l" r="r" t="t"/>
              <a:pathLst>
                <a:path extrusionOk="0" h="4736" w="69136">
                  <a:moveTo>
                    <a:pt x="1040" y="0"/>
                  </a:moveTo>
                  <a:cubicBezTo>
                    <a:pt x="463" y="0"/>
                    <a:pt x="1" y="462"/>
                    <a:pt x="1" y="1040"/>
                  </a:cubicBezTo>
                  <a:lnTo>
                    <a:pt x="1" y="3756"/>
                  </a:lnTo>
                  <a:cubicBezTo>
                    <a:pt x="1" y="4274"/>
                    <a:pt x="463" y="4736"/>
                    <a:pt x="1040" y="4736"/>
                  </a:cubicBezTo>
                  <a:lnTo>
                    <a:pt x="68096" y="4736"/>
                  </a:lnTo>
                  <a:cubicBezTo>
                    <a:pt x="68674" y="4736"/>
                    <a:pt x="69136" y="4274"/>
                    <a:pt x="69136" y="3756"/>
                  </a:cubicBezTo>
                  <a:lnTo>
                    <a:pt x="69136" y="1040"/>
                  </a:lnTo>
                  <a:cubicBezTo>
                    <a:pt x="69136" y="462"/>
                    <a:pt x="68674" y="0"/>
                    <a:pt x="68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82"/>
            <p:cNvSpPr/>
            <p:nvPr/>
          </p:nvSpPr>
          <p:spPr>
            <a:xfrm>
              <a:off x="6891250" y="2354100"/>
              <a:ext cx="1659100" cy="37575"/>
            </a:xfrm>
            <a:custGeom>
              <a:rect b="b" l="l" r="r" t="t"/>
              <a:pathLst>
                <a:path extrusionOk="0" h="1503" w="66364">
                  <a:moveTo>
                    <a:pt x="1" y="1"/>
                  </a:moveTo>
                  <a:lnTo>
                    <a:pt x="1" y="1503"/>
                  </a:lnTo>
                  <a:lnTo>
                    <a:pt x="66364" y="1503"/>
                  </a:lnTo>
                  <a:lnTo>
                    <a:pt x="66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82"/>
            <p:cNvSpPr/>
            <p:nvPr/>
          </p:nvSpPr>
          <p:spPr>
            <a:xfrm>
              <a:off x="6891250" y="4320675"/>
              <a:ext cx="1659100" cy="207950"/>
            </a:xfrm>
            <a:custGeom>
              <a:rect b="b" l="l" r="r" t="t"/>
              <a:pathLst>
                <a:path extrusionOk="0" h="8318" w="66364">
                  <a:moveTo>
                    <a:pt x="1964" y="1"/>
                  </a:moveTo>
                  <a:cubicBezTo>
                    <a:pt x="869" y="1"/>
                    <a:pt x="1" y="869"/>
                    <a:pt x="1" y="1909"/>
                  </a:cubicBezTo>
                  <a:lnTo>
                    <a:pt x="1" y="8317"/>
                  </a:lnTo>
                  <a:lnTo>
                    <a:pt x="66364" y="8317"/>
                  </a:lnTo>
                  <a:lnTo>
                    <a:pt x="66364" y="1909"/>
                  </a:lnTo>
                  <a:cubicBezTo>
                    <a:pt x="66364" y="869"/>
                    <a:pt x="65495" y="1"/>
                    <a:pt x="6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2"/>
            <p:cNvSpPr/>
            <p:nvPr/>
          </p:nvSpPr>
          <p:spPr>
            <a:xfrm>
              <a:off x="6856600" y="4479500"/>
              <a:ext cx="1728400" cy="119925"/>
            </a:xfrm>
            <a:custGeom>
              <a:rect b="b" l="l" r="r" t="t"/>
              <a:pathLst>
                <a:path extrusionOk="0" h="4797" w="69136">
                  <a:moveTo>
                    <a:pt x="1040" y="1"/>
                  </a:moveTo>
                  <a:cubicBezTo>
                    <a:pt x="463" y="1"/>
                    <a:pt x="1" y="463"/>
                    <a:pt x="1" y="1040"/>
                  </a:cubicBezTo>
                  <a:lnTo>
                    <a:pt x="1" y="3757"/>
                  </a:lnTo>
                  <a:cubicBezTo>
                    <a:pt x="1" y="4335"/>
                    <a:pt x="463" y="4797"/>
                    <a:pt x="1040" y="4797"/>
                  </a:cubicBezTo>
                  <a:lnTo>
                    <a:pt x="68096" y="4797"/>
                  </a:lnTo>
                  <a:cubicBezTo>
                    <a:pt x="68674" y="4797"/>
                    <a:pt x="69136" y="4335"/>
                    <a:pt x="69136" y="3757"/>
                  </a:cubicBezTo>
                  <a:lnTo>
                    <a:pt x="69136" y="1040"/>
                  </a:lnTo>
                  <a:cubicBezTo>
                    <a:pt x="69136" y="463"/>
                    <a:pt x="68674" y="1"/>
                    <a:pt x="68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82"/>
            <p:cNvSpPr/>
            <p:nvPr/>
          </p:nvSpPr>
          <p:spPr>
            <a:xfrm>
              <a:off x="6891250" y="4441975"/>
              <a:ext cx="1659100" cy="37550"/>
            </a:xfrm>
            <a:custGeom>
              <a:rect b="b" l="l" r="r" t="t"/>
              <a:pathLst>
                <a:path extrusionOk="0" h="1502" w="66364">
                  <a:moveTo>
                    <a:pt x="1" y="0"/>
                  </a:moveTo>
                  <a:lnTo>
                    <a:pt x="1" y="1502"/>
                  </a:lnTo>
                  <a:lnTo>
                    <a:pt x="66364" y="1502"/>
                  </a:lnTo>
                  <a:lnTo>
                    <a:pt x="66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82"/>
            <p:cNvSpPr/>
            <p:nvPr/>
          </p:nvSpPr>
          <p:spPr>
            <a:xfrm>
              <a:off x="5596150" y="4245600"/>
              <a:ext cx="90925" cy="122800"/>
            </a:xfrm>
            <a:custGeom>
              <a:rect b="b" l="l" r="r" t="t"/>
              <a:pathLst>
                <a:path extrusionOk="0" h="4912" w="3637">
                  <a:moveTo>
                    <a:pt x="0" y="0"/>
                  </a:moveTo>
                  <a:lnTo>
                    <a:pt x="0" y="4912"/>
                  </a:lnTo>
                  <a:lnTo>
                    <a:pt x="3637" y="4912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82"/>
            <p:cNvSpPr/>
            <p:nvPr/>
          </p:nvSpPr>
          <p:spPr>
            <a:xfrm>
              <a:off x="5596150" y="4221100"/>
              <a:ext cx="140025" cy="47625"/>
            </a:xfrm>
            <a:custGeom>
              <a:rect b="b" l="l" r="r" t="t"/>
              <a:pathLst>
                <a:path extrusionOk="0" h="1905" w="5601">
                  <a:moveTo>
                    <a:pt x="0" y="1"/>
                  </a:moveTo>
                  <a:lnTo>
                    <a:pt x="0" y="1904"/>
                  </a:lnTo>
                  <a:lnTo>
                    <a:pt x="5600" y="1904"/>
                  </a:lnTo>
                  <a:lnTo>
                    <a:pt x="5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82"/>
            <p:cNvSpPr/>
            <p:nvPr/>
          </p:nvSpPr>
          <p:spPr>
            <a:xfrm>
              <a:off x="6413375" y="4245600"/>
              <a:ext cx="92450" cy="122800"/>
            </a:xfrm>
            <a:custGeom>
              <a:rect b="b" l="l" r="r" t="t"/>
              <a:pathLst>
                <a:path extrusionOk="0" h="4912" w="3698">
                  <a:moveTo>
                    <a:pt x="1" y="0"/>
                  </a:moveTo>
                  <a:lnTo>
                    <a:pt x="1" y="4912"/>
                  </a:lnTo>
                  <a:lnTo>
                    <a:pt x="3697" y="4912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82"/>
            <p:cNvSpPr/>
            <p:nvPr/>
          </p:nvSpPr>
          <p:spPr>
            <a:xfrm>
              <a:off x="6364300" y="4221100"/>
              <a:ext cx="141525" cy="47625"/>
            </a:xfrm>
            <a:custGeom>
              <a:rect b="b" l="l" r="r" t="t"/>
              <a:pathLst>
                <a:path extrusionOk="0" h="1905" w="5661">
                  <a:moveTo>
                    <a:pt x="0" y="1"/>
                  </a:moveTo>
                  <a:lnTo>
                    <a:pt x="0" y="1904"/>
                  </a:lnTo>
                  <a:lnTo>
                    <a:pt x="5660" y="1904"/>
                  </a:lnTo>
                  <a:lnTo>
                    <a:pt x="5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82"/>
            <p:cNvSpPr/>
            <p:nvPr/>
          </p:nvSpPr>
          <p:spPr>
            <a:xfrm>
              <a:off x="6023550" y="4221100"/>
              <a:ext cx="53375" cy="140025"/>
            </a:xfrm>
            <a:custGeom>
              <a:rect b="b" l="l" r="r" t="t"/>
              <a:pathLst>
                <a:path extrusionOk="0" h="5601" w="2135">
                  <a:moveTo>
                    <a:pt x="0" y="1"/>
                  </a:moveTo>
                  <a:lnTo>
                    <a:pt x="0" y="5601"/>
                  </a:lnTo>
                  <a:lnTo>
                    <a:pt x="2135" y="5601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82"/>
            <p:cNvSpPr/>
            <p:nvPr/>
          </p:nvSpPr>
          <p:spPr>
            <a:xfrm>
              <a:off x="5483525" y="4418850"/>
              <a:ext cx="1133425" cy="179075"/>
            </a:xfrm>
            <a:custGeom>
              <a:rect b="b" l="l" r="r" t="t"/>
              <a:pathLst>
                <a:path extrusionOk="0" h="7163" w="45337">
                  <a:moveTo>
                    <a:pt x="1271" y="1"/>
                  </a:moveTo>
                  <a:cubicBezTo>
                    <a:pt x="578" y="1"/>
                    <a:pt x="1" y="579"/>
                    <a:pt x="1" y="1272"/>
                  </a:cubicBezTo>
                  <a:lnTo>
                    <a:pt x="1" y="5892"/>
                  </a:lnTo>
                  <a:cubicBezTo>
                    <a:pt x="1" y="6585"/>
                    <a:pt x="578" y="7163"/>
                    <a:pt x="1271" y="7163"/>
                  </a:cubicBezTo>
                  <a:lnTo>
                    <a:pt x="44066" y="7163"/>
                  </a:lnTo>
                  <a:cubicBezTo>
                    <a:pt x="44759" y="7163"/>
                    <a:pt x="45336" y="6585"/>
                    <a:pt x="45336" y="5892"/>
                  </a:cubicBezTo>
                  <a:lnTo>
                    <a:pt x="45336" y="1272"/>
                  </a:lnTo>
                  <a:cubicBezTo>
                    <a:pt x="45336" y="579"/>
                    <a:pt x="44759" y="1"/>
                    <a:pt x="4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2"/>
            <p:cNvSpPr/>
            <p:nvPr/>
          </p:nvSpPr>
          <p:spPr>
            <a:xfrm>
              <a:off x="5483525" y="4514150"/>
              <a:ext cx="1133425" cy="83775"/>
            </a:xfrm>
            <a:custGeom>
              <a:rect b="b" l="l" r="r" t="t"/>
              <a:pathLst>
                <a:path extrusionOk="0" h="3351" w="45337">
                  <a:moveTo>
                    <a:pt x="1" y="1"/>
                  </a:moveTo>
                  <a:lnTo>
                    <a:pt x="1" y="2080"/>
                  </a:lnTo>
                  <a:cubicBezTo>
                    <a:pt x="1" y="2773"/>
                    <a:pt x="578" y="3351"/>
                    <a:pt x="1271" y="3351"/>
                  </a:cubicBezTo>
                  <a:lnTo>
                    <a:pt x="44066" y="3351"/>
                  </a:lnTo>
                  <a:cubicBezTo>
                    <a:pt x="44759" y="3351"/>
                    <a:pt x="45336" y="2773"/>
                    <a:pt x="45336" y="2080"/>
                  </a:cubicBezTo>
                  <a:lnTo>
                    <a:pt x="45336" y="1"/>
                  </a:lnTo>
                  <a:cubicBezTo>
                    <a:pt x="45336" y="754"/>
                    <a:pt x="44759" y="1332"/>
                    <a:pt x="44066" y="1332"/>
                  </a:cubicBezTo>
                  <a:lnTo>
                    <a:pt x="1271" y="1332"/>
                  </a:lnTo>
                  <a:cubicBezTo>
                    <a:pt x="578" y="1332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82"/>
            <p:cNvSpPr/>
            <p:nvPr/>
          </p:nvSpPr>
          <p:spPr>
            <a:xfrm>
              <a:off x="5554225" y="4361100"/>
              <a:ext cx="992025" cy="57775"/>
            </a:xfrm>
            <a:custGeom>
              <a:rect b="b" l="l" r="r" t="t"/>
              <a:pathLst>
                <a:path extrusionOk="0" h="2311" w="39681">
                  <a:moveTo>
                    <a:pt x="0" y="1"/>
                  </a:moveTo>
                  <a:lnTo>
                    <a:pt x="0" y="2311"/>
                  </a:lnTo>
                  <a:lnTo>
                    <a:pt x="39680" y="2311"/>
                  </a:lnTo>
                  <a:lnTo>
                    <a:pt x="39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82"/>
            <p:cNvSpPr/>
            <p:nvPr/>
          </p:nvSpPr>
          <p:spPr>
            <a:xfrm>
              <a:off x="5343425" y="3162675"/>
              <a:ext cx="1305275" cy="1058450"/>
            </a:xfrm>
            <a:custGeom>
              <a:rect b="b" l="l" r="r" t="t"/>
              <a:pathLst>
                <a:path extrusionOk="0" h="42338" w="52211">
                  <a:moveTo>
                    <a:pt x="0" y="1"/>
                  </a:moveTo>
                  <a:lnTo>
                    <a:pt x="7106" y="10457"/>
                  </a:lnTo>
                  <a:lnTo>
                    <a:pt x="7106" y="38757"/>
                  </a:lnTo>
                  <a:cubicBezTo>
                    <a:pt x="7106" y="40776"/>
                    <a:pt x="8723" y="42338"/>
                    <a:pt x="10687" y="42338"/>
                  </a:cubicBezTo>
                  <a:lnTo>
                    <a:pt x="45858" y="42338"/>
                  </a:lnTo>
                  <a:cubicBezTo>
                    <a:pt x="47881" y="42338"/>
                    <a:pt x="49499" y="40776"/>
                    <a:pt x="49499" y="38757"/>
                  </a:cubicBezTo>
                  <a:lnTo>
                    <a:pt x="49499" y="3813"/>
                  </a:lnTo>
                  <a:lnTo>
                    <a:pt x="50247" y="3813"/>
                  </a:lnTo>
                  <a:cubicBezTo>
                    <a:pt x="51347" y="3813"/>
                    <a:pt x="52211" y="2949"/>
                    <a:pt x="52211" y="1909"/>
                  </a:cubicBezTo>
                  <a:cubicBezTo>
                    <a:pt x="52211" y="1387"/>
                    <a:pt x="51980" y="870"/>
                    <a:pt x="51633" y="523"/>
                  </a:cubicBezTo>
                  <a:cubicBezTo>
                    <a:pt x="51287" y="176"/>
                    <a:pt x="50825" y="1"/>
                    <a:pt x="50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2"/>
            <p:cNvSpPr/>
            <p:nvPr/>
          </p:nvSpPr>
          <p:spPr>
            <a:xfrm>
              <a:off x="5521075" y="3638800"/>
              <a:ext cx="1059825" cy="582325"/>
            </a:xfrm>
            <a:custGeom>
              <a:rect b="b" l="l" r="r" t="t"/>
              <a:pathLst>
                <a:path extrusionOk="0" h="23293" w="42393">
                  <a:moveTo>
                    <a:pt x="28476" y="1"/>
                  </a:moveTo>
                  <a:cubicBezTo>
                    <a:pt x="27412" y="1"/>
                    <a:pt x="26360" y="175"/>
                    <a:pt x="25352" y="593"/>
                  </a:cubicBezTo>
                  <a:cubicBezTo>
                    <a:pt x="22118" y="1979"/>
                    <a:pt x="20270" y="5620"/>
                    <a:pt x="16980" y="6946"/>
                  </a:cubicBezTo>
                  <a:cubicBezTo>
                    <a:pt x="16070" y="7297"/>
                    <a:pt x="15113" y="7439"/>
                    <a:pt x="14147" y="7439"/>
                  </a:cubicBezTo>
                  <a:cubicBezTo>
                    <a:pt x="12721" y="7439"/>
                    <a:pt x="11276" y="7128"/>
                    <a:pt x="9934" y="6715"/>
                  </a:cubicBezTo>
                  <a:cubicBezTo>
                    <a:pt x="7624" y="6022"/>
                    <a:pt x="5429" y="4982"/>
                    <a:pt x="3059" y="4580"/>
                  </a:cubicBezTo>
                  <a:cubicBezTo>
                    <a:pt x="2429" y="4467"/>
                    <a:pt x="1749" y="4404"/>
                    <a:pt x="1084" y="4404"/>
                  </a:cubicBezTo>
                  <a:cubicBezTo>
                    <a:pt x="714" y="4404"/>
                    <a:pt x="350" y="4423"/>
                    <a:pt x="0" y="4465"/>
                  </a:cubicBezTo>
                  <a:lnTo>
                    <a:pt x="0" y="19712"/>
                  </a:lnTo>
                  <a:cubicBezTo>
                    <a:pt x="0" y="21731"/>
                    <a:pt x="1617" y="23293"/>
                    <a:pt x="3581" y="23293"/>
                  </a:cubicBezTo>
                  <a:lnTo>
                    <a:pt x="38752" y="23293"/>
                  </a:lnTo>
                  <a:cubicBezTo>
                    <a:pt x="40775" y="23293"/>
                    <a:pt x="42393" y="21731"/>
                    <a:pt x="42393" y="19712"/>
                  </a:cubicBezTo>
                  <a:lnTo>
                    <a:pt x="42393" y="4174"/>
                  </a:lnTo>
                  <a:cubicBezTo>
                    <a:pt x="39791" y="3827"/>
                    <a:pt x="37310" y="2556"/>
                    <a:pt x="34884" y="1577"/>
                  </a:cubicBezTo>
                  <a:cubicBezTo>
                    <a:pt x="32869" y="724"/>
                    <a:pt x="30646" y="1"/>
                    <a:pt x="28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82"/>
            <p:cNvSpPr/>
            <p:nvPr/>
          </p:nvSpPr>
          <p:spPr>
            <a:xfrm>
              <a:off x="5613475" y="4127200"/>
              <a:ext cx="155975" cy="28900"/>
            </a:xfrm>
            <a:custGeom>
              <a:rect b="b" l="l" r="r" t="t"/>
              <a:pathLst>
                <a:path extrusionOk="0" h="1156" w="6239">
                  <a:moveTo>
                    <a:pt x="578" y="0"/>
                  </a:moveTo>
                  <a:cubicBezTo>
                    <a:pt x="287" y="0"/>
                    <a:pt x="1" y="231"/>
                    <a:pt x="1" y="578"/>
                  </a:cubicBezTo>
                  <a:cubicBezTo>
                    <a:pt x="1" y="869"/>
                    <a:pt x="287" y="1156"/>
                    <a:pt x="578" y="1156"/>
                  </a:cubicBezTo>
                  <a:lnTo>
                    <a:pt x="5661" y="1156"/>
                  </a:lnTo>
                  <a:cubicBezTo>
                    <a:pt x="6007" y="1156"/>
                    <a:pt x="6238" y="869"/>
                    <a:pt x="6238" y="578"/>
                  </a:cubicBezTo>
                  <a:cubicBezTo>
                    <a:pt x="6238" y="231"/>
                    <a:pt x="6007" y="0"/>
                    <a:pt x="5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82"/>
            <p:cNvSpPr/>
            <p:nvPr/>
          </p:nvSpPr>
          <p:spPr>
            <a:xfrm>
              <a:off x="5613475" y="4069450"/>
              <a:ext cx="90925" cy="28900"/>
            </a:xfrm>
            <a:custGeom>
              <a:rect b="b" l="l" r="r" t="t"/>
              <a:pathLst>
                <a:path extrusionOk="0" h="1156" w="3637">
                  <a:moveTo>
                    <a:pt x="578" y="0"/>
                  </a:moveTo>
                  <a:cubicBezTo>
                    <a:pt x="287" y="0"/>
                    <a:pt x="1" y="231"/>
                    <a:pt x="1" y="578"/>
                  </a:cubicBezTo>
                  <a:cubicBezTo>
                    <a:pt x="1" y="869"/>
                    <a:pt x="287" y="1155"/>
                    <a:pt x="578" y="1155"/>
                  </a:cubicBezTo>
                  <a:lnTo>
                    <a:pt x="3059" y="1155"/>
                  </a:lnTo>
                  <a:cubicBezTo>
                    <a:pt x="3406" y="1155"/>
                    <a:pt x="3637" y="869"/>
                    <a:pt x="3637" y="578"/>
                  </a:cubicBezTo>
                  <a:cubicBezTo>
                    <a:pt x="3637" y="231"/>
                    <a:pt x="3406" y="0"/>
                    <a:pt x="3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82"/>
            <p:cNvSpPr/>
            <p:nvPr/>
          </p:nvSpPr>
          <p:spPr>
            <a:xfrm>
              <a:off x="5613475" y="4011675"/>
              <a:ext cx="90925" cy="28925"/>
            </a:xfrm>
            <a:custGeom>
              <a:rect b="b" l="l" r="r" t="t"/>
              <a:pathLst>
                <a:path extrusionOk="0" h="1157" w="3637">
                  <a:moveTo>
                    <a:pt x="578" y="1"/>
                  </a:moveTo>
                  <a:cubicBezTo>
                    <a:pt x="287" y="1"/>
                    <a:pt x="1" y="232"/>
                    <a:pt x="1" y="579"/>
                  </a:cubicBezTo>
                  <a:cubicBezTo>
                    <a:pt x="1" y="925"/>
                    <a:pt x="287" y="1156"/>
                    <a:pt x="578" y="1156"/>
                  </a:cubicBezTo>
                  <a:lnTo>
                    <a:pt x="3059" y="1156"/>
                  </a:lnTo>
                  <a:cubicBezTo>
                    <a:pt x="3406" y="1156"/>
                    <a:pt x="3637" y="925"/>
                    <a:pt x="3637" y="579"/>
                  </a:cubicBezTo>
                  <a:cubicBezTo>
                    <a:pt x="3637" y="232"/>
                    <a:pt x="3406" y="1"/>
                    <a:pt x="3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82"/>
            <p:cNvSpPr/>
            <p:nvPr/>
          </p:nvSpPr>
          <p:spPr>
            <a:xfrm>
              <a:off x="5613475" y="3953925"/>
              <a:ext cx="90925" cy="28900"/>
            </a:xfrm>
            <a:custGeom>
              <a:rect b="b" l="l" r="r" t="t"/>
              <a:pathLst>
                <a:path extrusionOk="0" h="1156" w="3637">
                  <a:moveTo>
                    <a:pt x="578" y="1"/>
                  </a:moveTo>
                  <a:cubicBezTo>
                    <a:pt x="287" y="1"/>
                    <a:pt x="1" y="292"/>
                    <a:pt x="1" y="578"/>
                  </a:cubicBezTo>
                  <a:cubicBezTo>
                    <a:pt x="1" y="925"/>
                    <a:pt x="287" y="1156"/>
                    <a:pt x="578" y="1156"/>
                  </a:cubicBezTo>
                  <a:lnTo>
                    <a:pt x="3059" y="1156"/>
                  </a:lnTo>
                  <a:cubicBezTo>
                    <a:pt x="3406" y="1156"/>
                    <a:pt x="3637" y="925"/>
                    <a:pt x="3637" y="578"/>
                  </a:cubicBezTo>
                  <a:cubicBezTo>
                    <a:pt x="3637" y="292"/>
                    <a:pt x="3406" y="1"/>
                    <a:pt x="3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82"/>
            <p:cNvSpPr/>
            <p:nvPr/>
          </p:nvSpPr>
          <p:spPr>
            <a:xfrm>
              <a:off x="5613475" y="3896175"/>
              <a:ext cx="90925" cy="28900"/>
            </a:xfrm>
            <a:custGeom>
              <a:rect b="b" l="l" r="r" t="t"/>
              <a:pathLst>
                <a:path extrusionOk="0" h="1156" w="3637">
                  <a:moveTo>
                    <a:pt x="578" y="1"/>
                  </a:moveTo>
                  <a:cubicBezTo>
                    <a:pt x="287" y="1"/>
                    <a:pt x="1" y="292"/>
                    <a:pt x="1" y="578"/>
                  </a:cubicBezTo>
                  <a:cubicBezTo>
                    <a:pt x="1" y="925"/>
                    <a:pt x="287" y="1156"/>
                    <a:pt x="578" y="1156"/>
                  </a:cubicBezTo>
                  <a:lnTo>
                    <a:pt x="3059" y="1156"/>
                  </a:lnTo>
                  <a:cubicBezTo>
                    <a:pt x="3406" y="1156"/>
                    <a:pt x="3637" y="925"/>
                    <a:pt x="3637" y="578"/>
                  </a:cubicBezTo>
                  <a:cubicBezTo>
                    <a:pt x="3637" y="292"/>
                    <a:pt x="3406" y="1"/>
                    <a:pt x="3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82"/>
            <p:cNvSpPr/>
            <p:nvPr/>
          </p:nvSpPr>
          <p:spPr>
            <a:xfrm>
              <a:off x="5613475" y="3838425"/>
              <a:ext cx="155975" cy="28900"/>
            </a:xfrm>
            <a:custGeom>
              <a:rect b="b" l="l" r="r" t="t"/>
              <a:pathLst>
                <a:path extrusionOk="0" h="1156" w="6239">
                  <a:moveTo>
                    <a:pt x="578" y="0"/>
                  </a:moveTo>
                  <a:cubicBezTo>
                    <a:pt x="287" y="0"/>
                    <a:pt x="1" y="291"/>
                    <a:pt x="1" y="578"/>
                  </a:cubicBezTo>
                  <a:cubicBezTo>
                    <a:pt x="1" y="924"/>
                    <a:pt x="287" y="1155"/>
                    <a:pt x="578" y="1155"/>
                  </a:cubicBezTo>
                  <a:lnTo>
                    <a:pt x="5661" y="1155"/>
                  </a:lnTo>
                  <a:cubicBezTo>
                    <a:pt x="6007" y="1155"/>
                    <a:pt x="6238" y="924"/>
                    <a:pt x="6238" y="578"/>
                  </a:cubicBezTo>
                  <a:cubicBezTo>
                    <a:pt x="6238" y="291"/>
                    <a:pt x="6007" y="0"/>
                    <a:pt x="5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82"/>
            <p:cNvSpPr/>
            <p:nvPr/>
          </p:nvSpPr>
          <p:spPr>
            <a:xfrm>
              <a:off x="5613475" y="3780675"/>
              <a:ext cx="90925" cy="30400"/>
            </a:xfrm>
            <a:custGeom>
              <a:rect b="b" l="l" r="r" t="t"/>
              <a:pathLst>
                <a:path extrusionOk="0" h="1216" w="3637">
                  <a:moveTo>
                    <a:pt x="578" y="0"/>
                  </a:moveTo>
                  <a:cubicBezTo>
                    <a:pt x="287" y="0"/>
                    <a:pt x="1" y="291"/>
                    <a:pt x="1" y="638"/>
                  </a:cubicBezTo>
                  <a:cubicBezTo>
                    <a:pt x="1" y="924"/>
                    <a:pt x="287" y="1215"/>
                    <a:pt x="578" y="1215"/>
                  </a:cubicBezTo>
                  <a:lnTo>
                    <a:pt x="3059" y="1215"/>
                  </a:lnTo>
                  <a:cubicBezTo>
                    <a:pt x="3406" y="1215"/>
                    <a:pt x="3637" y="924"/>
                    <a:pt x="3637" y="638"/>
                  </a:cubicBezTo>
                  <a:cubicBezTo>
                    <a:pt x="3637" y="291"/>
                    <a:pt x="3406" y="0"/>
                    <a:pt x="3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2"/>
            <p:cNvSpPr/>
            <p:nvPr/>
          </p:nvSpPr>
          <p:spPr>
            <a:xfrm>
              <a:off x="5613475" y="3724425"/>
              <a:ext cx="90925" cy="28900"/>
            </a:xfrm>
            <a:custGeom>
              <a:rect b="b" l="l" r="r" t="t"/>
              <a:pathLst>
                <a:path extrusionOk="0" h="1156" w="3637">
                  <a:moveTo>
                    <a:pt x="578" y="0"/>
                  </a:moveTo>
                  <a:cubicBezTo>
                    <a:pt x="287" y="0"/>
                    <a:pt x="1" y="231"/>
                    <a:pt x="1" y="578"/>
                  </a:cubicBezTo>
                  <a:cubicBezTo>
                    <a:pt x="1" y="864"/>
                    <a:pt x="287" y="1155"/>
                    <a:pt x="578" y="1155"/>
                  </a:cubicBezTo>
                  <a:lnTo>
                    <a:pt x="3059" y="1155"/>
                  </a:lnTo>
                  <a:cubicBezTo>
                    <a:pt x="3406" y="1155"/>
                    <a:pt x="3637" y="864"/>
                    <a:pt x="3637" y="578"/>
                  </a:cubicBezTo>
                  <a:cubicBezTo>
                    <a:pt x="3637" y="231"/>
                    <a:pt x="3406" y="0"/>
                    <a:pt x="3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2"/>
            <p:cNvSpPr/>
            <p:nvPr/>
          </p:nvSpPr>
          <p:spPr>
            <a:xfrm>
              <a:off x="5613475" y="3666650"/>
              <a:ext cx="90925" cy="28900"/>
            </a:xfrm>
            <a:custGeom>
              <a:rect b="b" l="l" r="r" t="t"/>
              <a:pathLst>
                <a:path extrusionOk="0" h="1156" w="3637">
                  <a:moveTo>
                    <a:pt x="578" y="1"/>
                  </a:moveTo>
                  <a:cubicBezTo>
                    <a:pt x="287" y="1"/>
                    <a:pt x="1" y="232"/>
                    <a:pt x="1" y="578"/>
                  </a:cubicBezTo>
                  <a:cubicBezTo>
                    <a:pt x="1" y="865"/>
                    <a:pt x="287" y="1156"/>
                    <a:pt x="578" y="1156"/>
                  </a:cubicBezTo>
                  <a:lnTo>
                    <a:pt x="3059" y="1156"/>
                  </a:lnTo>
                  <a:cubicBezTo>
                    <a:pt x="3406" y="1156"/>
                    <a:pt x="3637" y="865"/>
                    <a:pt x="3637" y="578"/>
                  </a:cubicBezTo>
                  <a:cubicBezTo>
                    <a:pt x="3637" y="232"/>
                    <a:pt x="3406" y="1"/>
                    <a:pt x="3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2"/>
            <p:cNvSpPr/>
            <p:nvPr/>
          </p:nvSpPr>
          <p:spPr>
            <a:xfrm>
              <a:off x="5613475" y="3608900"/>
              <a:ext cx="90925" cy="28900"/>
            </a:xfrm>
            <a:custGeom>
              <a:rect b="b" l="l" r="r" t="t"/>
              <a:pathLst>
                <a:path extrusionOk="0" h="1156" w="3637">
                  <a:moveTo>
                    <a:pt x="578" y="1"/>
                  </a:moveTo>
                  <a:cubicBezTo>
                    <a:pt x="287" y="1"/>
                    <a:pt x="1" y="232"/>
                    <a:pt x="1" y="578"/>
                  </a:cubicBezTo>
                  <a:cubicBezTo>
                    <a:pt x="1" y="925"/>
                    <a:pt x="287" y="1156"/>
                    <a:pt x="578" y="1156"/>
                  </a:cubicBezTo>
                  <a:lnTo>
                    <a:pt x="3059" y="1156"/>
                  </a:lnTo>
                  <a:cubicBezTo>
                    <a:pt x="3406" y="1156"/>
                    <a:pt x="3637" y="925"/>
                    <a:pt x="3637" y="578"/>
                  </a:cubicBezTo>
                  <a:cubicBezTo>
                    <a:pt x="3637" y="232"/>
                    <a:pt x="3406" y="1"/>
                    <a:pt x="3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2"/>
            <p:cNvSpPr/>
            <p:nvPr/>
          </p:nvSpPr>
          <p:spPr>
            <a:xfrm>
              <a:off x="5613475" y="3551150"/>
              <a:ext cx="155975" cy="28900"/>
            </a:xfrm>
            <a:custGeom>
              <a:rect b="b" l="l" r="r" t="t"/>
              <a:pathLst>
                <a:path extrusionOk="0" h="1156" w="6239">
                  <a:moveTo>
                    <a:pt x="578" y="0"/>
                  </a:moveTo>
                  <a:cubicBezTo>
                    <a:pt x="287" y="0"/>
                    <a:pt x="1" y="287"/>
                    <a:pt x="1" y="578"/>
                  </a:cubicBezTo>
                  <a:cubicBezTo>
                    <a:pt x="1" y="924"/>
                    <a:pt x="287" y="1155"/>
                    <a:pt x="578" y="1155"/>
                  </a:cubicBezTo>
                  <a:lnTo>
                    <a:pt x="5661" y="1155"/>
                  </a:lnTo>
                  <a:cubicBezTo>
                    <a:pt x="6007" y="1155"/>
                    <a:pt x="6238" y="924"/>
                    <a:pt x="6238" y="578"/>
                  </a:cubicBezTo>
                  <a:cubicBezTo>
                    <a:pt x="6238" y="287"/>
                    <a:pt x="6007" y="0"/>
                    <a:pt x="5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82"/>
            <p:cNvSpPr/>
            <p:nvPr/>
          </p:nvSpPr>
          <p:spPr>
            <a:xfrm>
              <a:off x="5613475" y="3493400"/>
              <a:ext cx="90925" cy="28900"/>
            </a:xfrm>
            <a:custGeom>
              <a:rect b="b" l="l" r="r" t="t"/>
              <a:pathLst>
                <a:path extrusionOk="0" h="1156" w="3637">
                  <a:moveTo>
                    <a:pt x="578" y="0"/>
                  </a:moveTo>
                  <a:cubicBezTo>
                    <a:pt x="287" y="0"/>
                    <a:pt x="1" y="287"/>
                    <a:pt x="1" y="578"/>
                  </a:cubicBezTo>
                  <a:cubicBezTo>
                    <a:pt x="1" y="924"/>
                    <a:pt x="287" y="1155"/>
                    <a:pt x="578" y="1155"/>
                  </a:cubicBezTo>
                  <a:lnTo>
                    <a:pt x="3059" y="1155"/>
                  </a:lnTo>
                  <a:cubicBezTo>
                    <a:pt x="3406" y="1155"/>
                    <a:pt x="3637" y="924"/>
                    <a:pt x="3637" y="578"/>
                  </a:cubicBezTo>
                  <a:cubicBezTo>
                    <a:pt x="3637" y="287"/>
                    <a:pt x="3406" y="0"/>
                    <a:pt x="3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82"/>
            <p:cNvSpPr/>
            <p:nvPr/>
          </p:nvSpPr>
          <p:spPr>
            <a:xfrm>
              <a:off x="5613475" y="3435625"/>
              <a:ext cx="90925" cy="28925"/>
            </a:xfrm>
            <a:custGeom>
              <a:rect b="b" l="l" r="r" t="t"/>
              <a:pathLst>
                <a:path extrusionOk="0" h="1157" w="3637">
                  <a:moveTo>
                    <a:pt x="578" y="1"/>
                  </a:moveTo>
                  <a:cubicBezTo>
                    <a:pt x="287" y="1"/>
                    <a:pt x="1" y="287"/>
                    <a:pt x="1" y="578"/>
                  </a:cubicBezTo>
                  <a:cubicBezTo>
                    <a:pt x="1" y="925"/>
                    <a:pt x="287" y="1156"/>
                    <a:pt x="578" y="1156"/>
                  </a:cubicBezTo>
                  <a:lnTo>
                    <a:pt x="3059" y="1156"/>
                  </a:lnTo>
                  <a:cubicBezTo>
                    <a:pt x="3406" y="1156"/>
                    <a:pt x="3637" y="925"/>
                    <a:pt x="3637" y="578"/>
                  </a:cubicBezTo>
                  <a:cubicBezTo>
                    <a:pt x="3637" y="287"/>
                    <a:pt x="3406" y="1"/>
                    <a:pt x="3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82"/>
            <p:cNvSpPr/>
            <p:nvPr/>
          </p:nvSpPr>
          <p:spPr>
            <a:xfrm>
              <a:off x="5613475" y="3377875"/>
              <a:ext cx="90925" cy="30300"/>
            </a:xfrm>
            <a:custGeom>
              <a:rect b="b" l="l" r="r" t="t"/>
              <a:pathLst>
                <a:path extrusionOk="0" h="1212" w="3637">
                  <a:moveTo>
                    <a:pt x="578" y="1"/>
                  </a:moveTo>
                  <a:cubicBezTo>
                    <a:pt x="287" y="1"/>
                    <a:pt x="1" y="287"/>
                    <a:pt x="1" y="634"/>
                  </a:cubicBezTo>
                  <a:cubicBezTo>
                    <a:pt x="1" y="925"/>
                    <a:pt x="287" y="1211"/>
                    <a:pt x="578" y="1211"/>
                  </a:cubicBezTo>
                  <a:lnTo>
                    <a:pt x="3059" y="1211"/>
                  </a:lnTo>
                  <a:cubicBezTo>
                    <a:pt x="3406" y="1211"/>
                    <a:pt x="3637" y="925"/>
                    <a:pt x="3637" y="634"/>
                  </a:cubicBezTo>
                  <a:cubicBezTo>
                    <a:pt x="3637" y="287"/>
                    <a:pt x="3406" y="1"/>
                    <a:pt x="3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82"/>
            <p:cNvSpPr/>
            <p:nvPr/>
          </p:nvSpPr>
          <p:spPr>
            <a:xfrm>
              <a:off x="5613475" y="3321500"/>
              <a:ext cx="90925" cy="28925"/>
            </a:xfrm>
            <a:custGeom>
              <a:rect b="b" l="l" r="r" t="t"/>
              <a:pathLst>
                <a:path extrusionOk="0" h="1157" w="3637">
                  <a:moveTo>
                    <a:pt x="578" y="1"/>
                  </a:moveTo>
                  <a:cubicBezTo>
                    <a:pt x="287" y="1"/>
                    <a:pt x="1" y="232"/>
                    <a:pt x="1" y="579"/>
                  </a:cubicBezTo>
                  <a:cubicBezTo>
                    <a:pt x="1" y="870"/>
                    <a:pt x="287" y="1156"/>
                    <a:pt x="578" y="1156"/>
                  </a:cubicBezTo>
                  <a:lnTo>
                    <a:pt x="3059" y="1156"/>
                  </a:lnTo>
                  <a:cubicBezTo>
                    <a:pt x="3406" y="1156"/>
                    <a:pt x="3637" y="870"/>
                    <a:pt x="3637" y="579"/>
                  </a:cubicBezTo>
                  <a:cubicBezTo>
                    <a:pt x="3637" y="232"/>
                    <a:pt x="3406" y="1"/>
                    <a:pt x="3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82"/>
            <p:cNvSpPr/>
            <p:nvPr/>
          </p:nvSpPr>
          <p:spPr>
            <a:xfrm>
              <a:off x="5613475" y="3263750"/>
              <a:ext cx="155975" cy="28900"/>
            </a:xfrm>
            <a:custGeom>
              <a:rect b="b" l="l" r="r" t="t"/>
              <a:pathLst>
                <a:path extrusionOk="0" h="1156" w="6239">
                  <a:moveTo>
                    <a:pt x="578" y="1"/>
                  </a:moveTo>
                  <a:cubicBezTo>
                    <a:pt x="287" y="1"/>
                    <a:pt x="1" y="232"/>
                    <a:pt x="1" y="578"/>
                  </a:cubicBezTo>
                  <a:cubicBezTo>
                    <a:pt x="1" y="869"/>
                    <a:pt x="287" y="1156"/>
                    <a:pt x="578" y="1156"/>
                  </a:cubicBezTo>
                  <a:lnTo>
                    <a:pt x="5661" y="1156"/>
                  </a:lnTo>
                  <a:cubicBezTo>
                    <a:pt x="6007" y="1156"/>
                    <a:pt x="6238" y="869"/>
                    <a:pt x="6238" y="578"/>
                  </a:cubicBezTo>
                  <a:cubicBezTo>
                    <a:pt x="6238" y="232"/>
                    <a:pt x="6007" y="1"/>
                    <a:pt x="5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82"/>
            <p:cNvSpPr/>
            <p:nvPr/>
          </p:nvSpPr>
          <p:spPr>
            <a:xfrm>
              <a:off x="6878325" y="4522825"/>
              <a:ext cx="226650" cy="76600"/>
            </a:xfrm>
            <a:custGeom>
              <a:rect b="b" l="l" r="r" t="t"/>
              <a:pathLst>
                <a:path extrusionOk="0" h="3064" w="9066">
                  <a:moveTo>
                    <a:pt x="5831" y="0"/>
                  </a:moveTo>
                  <a:cubicBezTo>
                    <a:pt x="5831" y="0"/>
                    <a:pt x="4736" y="809"/>
                    <a:pt x="2310" y="1040"/>
                  </a:cubicBezTo>
                  <a:lnTo>
                    <a:pt x="1904" y="1040"/>
                  </a:lnTo>
                  <a:cubicBezTo>
                    <a:pt x="1848" y="1040"/>
                    <a:pt x="1788" y="1100"/>
                    <a:pt x="1733" y="1100"/>
                  </a:cubicBezTo>
                  <a:cubicBezTo>
                    <a:pt x="518" y="1331"/>
                    <a:pt x="116" y="2024"/>
                    <a:pt x="56" y="2486"/>
                  </a:cubicBezTo>
                  <a:lnTo>
                    <a:pt x="0" y="2542"/>
                  </a:lnTo>
                  <a:lnTo>
                    <a:pt x="0" y="2833"/>
                  </a:lnTo>
                  <a:lnTo>
                    <a:pt x="0" y="3064"/>
                  </a:lnTo>
                  <a:lnTo>
                    <a:pt x="8950" y="3064"/>
                  </a:lnTo>
                  <a:lnTo>
                    <a:pt x="8950" y="2833"/>
                  </a:lnTo>
                  <a:cubicBezTo>
                    <a:pt x="9010" y="2717"/>
                    <a:pt x="9010" y="2657"/>
                    <a:pt x="9010" y="2542"/>
                  </a:cubicBezTo>
                  <a:lnTo>
                    <a:pt x="9010" y="2486"/>
                  </a:lnTo>
                  <a:cubicBezTo>
                    <a:pt x="9065" y="2255"/>
                    <a:pt x="9065" y="2024"/>
                    <a:pt x="9010" y="1793"/>
                  </a:cubicBezTo>
                  <a:cubicBezTo>
                    <a:pt x="9010" y="1562"/>
                    <a:pt x="9010" y="1386"/>
                    <a:pt x="8950" y="1155"/>
                  </a:cubicBezTo>
                  <a:lnTo>
                    <a:pt x="8950" y="1100"/>
                  </a:lnTo>
                  <a:lnTo>
                    <a:pt x="8950" y="985"/>
                  </a:lnTo>
                  <a:lnTo>
                    <a:pt x="8894" y="985"/>
                  </a:lnTo>
                  <a:cubicBezTo>
                    <a:pt x="8894" y="869"/>
                    <a:pt x="8894" y="809"/>
                    <a:pt x="8834" y="693"/>
                  </a:cubicBezTo>
                  <a:cubicBezTo>
                    <a:pt x="8719" y="291"/>
                    <a:pt x="8548" y="0"/>
                    <a:pt x="8548" y="0"/>
                  </a:cubicBezTo>
                  <a:cubicBezTo>
                    <a:pt x="8104" y="97"/>
                    <a:pt x="7655" y="130"/>
                    <a:pt x="7252" y="130"/>
                  </a:cubicBezTo>
                  <a:cubicBezTo>
                    <a:pt x="6447" y="130"/>
                    <a:pt x="5831" y="0"/>
                    <a:pt x="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82"/>
            <p:cNvSpPr/>
            <p:nvPr/>
          </p:nvSpPr>
          <p:spPr>
            <a:xfrm>
              <a:off x="6878325" y="4586350"/>
              <a:ext cx="225250" cy="13075"/>
            </a:xfrm>
            <a:custGeom>
              <a:rect b="b" l="l" r="r" t="t"/>
              <a:pathLst>
                <a:path extrusionOk="0" h="523" w="9010">
                  <a:moveTo>
                    <a:pt x="0" y="1"/>
                  </a:moveTo>
                  <a:lnTo>
                    <a:pt x="0" y="292"/>
                  </a:lnTo>
                  <a:lnTo>
                    <a:pt x="0" y="523"/>
                  </a:lnTo>
                  <a:lnTo>
                    <a:pt x="8894" y="523"/>
                  </a:lnTo>
                  <a:cubicBezTo>
                    <a:pt x="8950" y="463"/>
                    <a:pt x="8950" y="347"/>
                    <a:pt x="8950" y="292"/>
                  </a:cubicBezTo>
                  <a:cubicBezTo>
                    <a:pt x="9010" y="176"/>
                    <a:pt x="9010" y="116"/>
                    <a:pt x="9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82"/>
            <p:cNvSpPr/>
            <p:nvPr/>
          </p:nvSpPr>
          <p:spPr>
            <a:xfrm>
              <a:off x="7161325" y="4522825"/>
              <a:ext cx="226650" cy="76600"/>
            </a:xfrm>
            <a:custGeom>
              <a:rect b="b" l="l" r="r" t="t"/>
              <a:pathLst>
                <a:path extrusionOk="0" h="3064" w="9066">
                  <a:moveTo>
                    <a:pt x="5831" y="0"/>
                  </a:moveTo>
                  <a:cubicBezTo>
                    <a:pt x="5831" y="0"/>
                    <a:pt x="4736" y="809"/>
                    <a:pt x="2310" y="1040"/>
                  </a:cubicBezTo>
                  <a:lnTo>
                    <a:pt x="1904" y="1040"/>
                  </a:lnTo>
                  <a:cubicBezTo>
                    <a:pt x="1848" y="1040"/>
                    <a:pt x="1788" y="1100"/>
                    <a:pt x="1733" y="1100"/>
                  </a:cubicBezTo>
                  <a:cubicBezTo>
                    <a:pt x="518" y="1331"/>
                    <a:pt x="116" y="2024"/>
                    <a:pt x="56" y="2486"/>
                  </a:cubicBezTo>
                  <a:lnTo>
                    <a:pt x="56" y="2542"/>
                  </a:lnTo>
                  <a:cubicBezTo>
                    <a:pt x="0" y="2657"/>
                    <a:pt x="0" y="2773"/>
                    <a:pt x="0" y="2833"/>
                  </a:cubicBezTo>
                  <a:lnTo>
                    <a:pt x="0" y="3064"/>
                  </a:lnTo>
                  <a:lnTo>
                    <a:pt x="8950" y="3064"/>
                  </a:lnTo>
                  <a:cubicBezTo>
                    <a:pt x="8950" y="2948"/>
                    <a:pt x="8950" y="2888"/>
                    <a:pt x="9010" y="2833"/>
                  </a:cubicBezTo>
                  <a:lnTo>
                    <a:pt x="9010" y="2542"/>
                  </a:lnTo>
                  <a:lnTo>
                    <a:pt x="9010" y="2486"/>
                  </a:lnTo>
                  <a:cubicBezTo>
                    <a:pt x="9065" y="2255"/>
                    <a:pt x="9065" y="2024"/>
                    <a:pt x="9065" y="1793"/>
                  </a:cubicBezTo>
                  <a:cubicBezTo>
                    <a:pt x="9065" y="1562"/>
                    <a:pt x="9010" y="1386"/>
                    <a:pt x="8950" y="1155"/>
                  </a:cubicBezTo>
                  <a:lnTo>
                    <a:pt x="8950" y="1100"/>
                  </a:lnTo>
                  <a:lnTo>
                    <a:pt x="8950" y="985"/>
                  </a:lnTo>
                  <a:cubicBezTo>
                    <a:pt x="8894" y="869"/>
                    <a:pt x="8894" y="809"/>
                    <a:pt x="8894" y="693"/>
                  </a:cubicBezTo>
                  <a:cubicBezTo>
                    <a:pt x="8719" y="291"/>
                    <a:pt x="8548" y="0"/>
                    <a:pt x="8548" y="0"/>
                  </a:cubicBezTo>
                  <a:cubicBezTo>
                    <a:pt x="8124" y="97"/>
                    <a:pt x="7681" y="130"/>
                    <a:pt x="7279" y="130"/>
                  </a:cubicBezTo>
                  <a:cubicBezTo>
                    <a:pt x="6474" y="130"/>
                    <a:pt x="5831" y="0"/>
                    <a:pt x="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82"/>
            <p:cNvSpPr/>
            <p:nvPr/>
          </p:nvSpPr>
          <p:spPr>
            <a:xfrm>
              <a:off x="7161325" y="4586350"/>
              <a:ext cx="225250" cy="13075"/>
            </a:xfrm>
            <a:custGeom>
              <a:rect b="b" l="l" r="r" t="t"/>
              <a:pathLst>
                <a:path extrusionOk="0" h="523" w="9010">
                  <a:moveTo>
                    <a:pt x="56" y="1"/>
                  </a:moveTo>
                  <a:cubicBezTo>
                    <a:pt x="0" y="116"/>
                    <a:pt x="0" y="232"/>
                    <a:pt x="0" y="292"/>
                  </a:cubicBezTo>
                  <a:lnTo>
                    <a:pt x="0" y="523"/>
                  </a:lnTo>
                  <a:lnTo>
                    <a:pt x="8950" y="523"/>
                  </a:lnTo>
                  <a:cubicBezTo>
                    <a:pt x="8950" y="463"/>
                    <a:pt x="8950" y="347"/>
                    <a:pt x="9010" y="292"/>
                  </a:cubicBezTo>
                  <a:lnTo>
                    <a:pt x="9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82"/>
            <p:cNvSpPr/>
            <p:nvPr/>
          </p:nvSpPr>
          <p:spPr>
            <a:xfrm>
              <a:off x="6950500" y="3662275"/>
              <a:ext cx="199300" cy="867000"/>
            </a:xfrm>
            <a:custGeom>
              <a:rect b="b" l="l" r="r" t="t"/>
              <a:pathLst>
                <a:path extrusionOk="0" h="34680" w="7972">
                  <a:moveTo>
                    <a:pt x="1040" y="0"/>
                  </a:moveTo>
                  <a:cubicBezTo>
                    <a:pt x="694" y="5660"/>
                    <a:pt x="1" y="12997"/>
                    <a:pt x="232" y="17327"/>
                  </a:cubicBezTo>
                  <a:cubicBezTo>
                    <a:pt x="463" y="20621"/>
                    <a:pt x="1965" y="29053"/>
                    <a:pt x="2598" y="32690"/>
                  </a:cubicBezTo>
                  <a:cubicBezTo>
                    <a:pt x="2829" y="33789"/>
                    <a:pt x="2944" y="34422"/>
                    <a:pt x="2944" y="34422"/>
                  </a:cubicBezTo>
                  <a:cubicBezTo>
                    <a:pt x="3291" y="34615"/>
                    <a:pt x="3708" y="34679"/>
                    <a:pt x="4111" y="34679"/>
                  </a:cubicBezTo>
                  <a:cubicBezTo>
                    <a:pt x="4915" y="34679"/>
                    <a:pt x="5661" y="34422"/>
                    <a:pt x="5661" y="34422"/>
                  </a:cubicBezTo>
                  <a:lnTo>
                    <a:pt x="5661" y="32690"/>
                  </a:lnTo>
                  <a:cubicBezTo>
                    <a:pt x="5545" y="27607"/>
                    <a:pt x="5139" y="21083"/>
                    <a:pt x="5314" y="17211"/>
                  </a:cubicBezTo>
                  <a:cubicBezTo>
                    <a:pt x="5430" y="14093"/>
                    <a:pt x="6756" y="6584"/>
                    <a:pt x="7509" y="2602"/>
                  </a:cubicBezTo>
                  <a:cubicBezTo>
                    <a:pt x="7796" y="1040"/>
                    <a:pt x="7971" y="0"/>
                    <a:pt x="7971" y="0"/>
                  </a:cubicBezTo>
                  <a:close/>
                </a:path>
              </a:pathLst>
            </a:custGeom>
            <a:solidFill>
              <a:srgbClr val="FFC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2"/>
            <p:cNvSpPr/>
            <p:nvPr/>
          </p:nvSpPr>
          <p:spPr>
            <a:xfrm>
              <a:off x="7135325" y="3662275"/>
              <a:ext cx="239700" cy="866375"/>
            </a:xfrm>
            <a:custGeom>
              <a:rect b="b" l="l" r="r" t="t"/>
              <a:pathLst>
                <a:path extrusionOk="0" h="34655" w="9588">
                  <a:moveTo>
                    <a:pt x="116" y="0"/>
                  </a:moveTo>
                  <a:lnTo>
                    <a:pt x="116" y="2602"/>
                  </a:lnTo>
                  <a:cubicBezTo>
                    <a:pt x="56" y="7046"/>
                    <a:pt x="1" y="15885"/>
                    <a:pt x="232" y="17327"/>
                  </a:cubicBezTo>
                  <a:cubicBezTo>
                    <a:pt x="463" y="18889"/>
                    <a:pt x="4561" y="28878"/>
                    <a:pt x="6178" y="32805"/>
                  </a:cubicBezTo>
                  <a:cubicBezTo>
                    <a:pt x="6640" y="33845"/>
                    <a:pt x="6871" y="34422"/>
                    <a:pt x="6871" y="34422"/>
                  </a:cubicBezTo>
                  <a:cubicBezTo>
                    <a:pt x="6871" y="34422"/>
                    <a:pt x="7641" y="34654"/>
                    <a:pt x="8446" y="34654"/>
                  </a:cubicBezTo>
                  <a:cubicBezTo>
                    <a:pt x="8849" y="34654"/>
                    <a:pt x="9260" y="34596"/>
                    <a:pt x="9588" y="34422"/>
                  </a:cubicBezTo>
                  <a:cubicBezTo>
                    <a:pt x="9588" y="34422"/>
                    <a:pt x="9472" y="33789"/>
                    <a:pt x="9241" y="32750"/>
                  </a:cubicBezTo>
                  <a:cubicBezTo>
                    <a:pt x="8373" y="28591"/>
                    <a:pt x="6063" y="17964"/>
                    <a:pt x="6007" y="17096"/>
                  </a:cubicBezTo>
                  <a:cubicBezTo>
                    <a:pt x="5947" y="16518"/>
                    <a:pt x="6987" y="0"/>
                    <a:pt x="6987" y="0"/>
                  </a:cubicBezTo>
                  <a:close/>
                </a:path>
              </a:pathLst>
            </a:custGeom>
            <a:solidFill>
              <a:srgbClr val="FFC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82"/>
            <p:cNvSpPr/>
            <p:nvPr/>
          </p:nvSpPr>
          <p:spPr>
            <a:xfrm>
              <a:off x="6938950" y="3662275"/>
              <a:ext cx="447625" cy="826175"/>
            </a:xfrm>
            <a:custGeom>
              <a:rect b="b" l="l" r="r" t="t"/>
              <a:pathLst>
                <a:path extrusionOk="0" h="33047" w="17905">
                  <a:moveTo>
                    <a:pt x="1502" y="0"/>
                  </a:moveTo>
                  <a:cubicBezTo>
                    <a:pt x="1156" y="5660"/>
                    <a:pt x="1" y="12997"/>
                    <a:pt x="232" y="17327"/>
                  </a:cubicBezTo>
                  <a:cubicBezTo>
                    <a:pt x="463" y="20677"/>
                    <a:pt x="1734" y="29109"/>
                    <a:pt x="2367" y="32750"/>
                  </a:cubicBezTo>
                  <a:cubicBezTo>
                    <a:pt x="2836" y="32817"/>
                    <a:pt x="3599" y="32845"/>
                    <a:pt x="4383" y="32845"/>
                  </a:cubicBezTo>
                  <a:cubicBezTo>
                    <a:pt x="4948" y="32845"/>
                    <a:pt x="5523" y="32830"/>
                    <a:pt x="6007" y="32805"/>
                  </a:cubicBezTo>
                  <a:lnTo>
                    <a:pt x="6178" y="32805"/>
                  </a:lnTo>
                  <a:cubicBezTo>
                    <a:pt x="6469" y="32750"/>
                    <a:pt x="6700" y="32750"/>
                    <a:pt x="6871" y="32690"/>
                  </a:cubicBezTo>
                  <a:cubicBezTo>
                    <a:pt x="6294" y="27667"/>
                    <a:pt x="6007" y="20968"/>
                    <a:pt x="6123" y="17156"/>
                  </a:cubicBezTo>
                  <a:cubicBezTo>
                    <a:pt x="6238" y="14037"/>
                    <a:pt x="7218" y="6584"/>
                    <a:pt x="7971" y="2602"/>
                  </a:cubicBezTo>
                  <a:lnTo>
                    <a:pt x="7971" y="2602"/>
                  </a:lnTo>
                  <a:cubicBezTo>
                    <a:pt x="7911" y="7046"/>
                    <a:pt x="7856" y="15885"/>
                    <a:pt x="8087" y="17327"/>
                  </a:cubicBezTo>
                  <a:cubicBezTo>
                    <a:pt x="8318" y="18889"/>
                    <a:pt x="11898" y="28938"/>
                    <a:pt x="13571" y="32865"/>
                  </a:cubicBezTo>
                  <a:cubicBezTo>
                    <a:pt x="14003" y="32989"/>
                    <a:pt x="14699" y="33046"/>
                    <a:pt x="15421" y="33046"/>
                  </a:cubicBezTo>
                  <a:cubicBezTo>
                    <a:pt x="16050" y="33046"/>
                    <a:pt x="16700" y="33002"/>
                    <a:pt x="17212" y="32921"/>
                  </a:cubicBezTo>
                  <a:lnTo>
                    <a:pt x="17383" y="32921"/>
                  </a:lnTo>
                  <a:cubicBezTo>
                    <a:pt x="17614" y="32865"/>
                    <a:pt x="17789" y="32865"/>
                    <a:pt x="17905" y="32805"/>
                  </a:cubicBezTo>
                  <a:cubicBezTo>
                    <a:pt x="17036" y="28647"/>
                    <a:pt x="14440" y="17904"/>
                    <a:pt x="14324" y="17040"/>
                  </a:cubicBezTo>
                  <a:cubicBezTo>
                    <a:pt x="14264" y="16463"/>
                    <a:pt x="14842" y="0"/>
                    <a:pt x="14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82"/>
            <p:cNvSpPr/>
            <p:nvPr/>
          </p:nvSpPr>
          <p:spPr>
            <a:xfrm>
              <a:off x="6957675" y="3113600"/>
              <a:ext cx="368275" cy="615200"/>
            </a:xfrm>
            <a:custGeom>
              <a:rect b="b" l="l" r="r" t="t"/>
              <a:pathLst>
                <a:path extrusionOk="0" h="24608" w="14731">
                  <a:moveTo>
                    <a:pt x="4736" y="0"/>
                  </a:moveTo>
                  <a:lnTo>
                    <a:pt x="2024" y="753"/>
                  </a:lnTo>
                  <a:cubicBezTo>
                    <a:pt x="2024" y="753"/>
                    <a:pt x="0" y="23509"/>
                    <a:pt x="231" y="23564"/>
                  </a:cubicBezTo>
                  <a:cubicBezTo>
                    <a:pt x="2847" y="24338"/>
                    <a:pt x="5299" y="24608"/>
                    <a:pt x="7406" y="24608"/>
                  </a:cubicBezTo>
                  <a:cubicBezTo>
                    <a:pt x="11441" y="24608"/>
                    <a:pt x="14212" y="23618"/>
                    <a:pt x="14439" y="23278"/>
                  </a:cubicBezTo>
                  <a:cubicBezTo>
                    <a:pt x="14730" y="22931"/>
                    <a:pt x="10225" y="753"/>
                    <a:pt x="10225" y="753"/>
                  </a:cubicBezTo>
                  <a:lnTo>
                    <a:pt x="7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82"/>
            <p:cNvSpPr/>
            <p:nvPr/>
          </p:nvSpPr>
          <p:spPr>
            <a:xfrm>
              <a:off x="6901425" y="3115100"/>
              <a:ext cx="168900" cy="878250"/>
            </a:xfrm>
            <a:custGeom>
              <a:rect b="b" l="l" r="r" t="t"/>
              <a:pathLst>
                <a:path extrusionOk="0" h="35130" w="6756">
                  <a:moveTo>
                    <a:pt x="6755" y="0"/>
                  </a:moveTo>
                  <a:lnTo>
                    <a:pt x="4274" y="693"/>
                  </a:lnTo>
                  <a:lnTo>
                    <a:pt x="0" y="34593"/>
                  </a:lnTo>
                  <a:cubicBezTo>
                    <a:pt x="1087" y="35029"/>
                    <a:pt x="2645" y="35129"/>
                    <a:pt x="3851" y="35129"/>
                  </a:cubicBezTo>
                  <a:cubicBezTo>
                    <a:pt x="4885" y="35129"/>
                    <a:pt x="5660" y="35055"/>
                    <a:pt x="5660" y="35055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82"/>
            <p:cNvSpPr/>
            <p:nvPr/>
          </p:nvSpPr>
          <p:spPr>
            <a:xfrm>
              <a:off x="6942250" y="3724100"/>
              <a:ext cx="86250" cy="12450"/>
            </a:xfrm>
            <a:custGeom>
              <a:rect b="b" l="l" r="r" t="t"/>
              <a:pathLst>
                <a:path extrusionOk="0" h="498" w="3450">
                  <a:moveTo>
                    <a:pt x="110" y="1"/>
                  </a:moveTo>
                  <a:cubicBezTo>
                    <a:pt x="27" y="1"/>
                    <a:pt x="1" y="136"/>
                    <a:pt x="100" y="184"/>
                  </a:cubicBezTo>
                  <a:cubicBezTo>
                    <a:pt x="726" y="393"/>
                    <a:pt x="1393" y="497"/>
                    <a:pt x="2064" y="497"/>
                  </a:cubicBezTo>
                  <a:cubicBezTo>
                    <a:pt x="2508" y="497"/>
                    <a:pt x="2954" y="452"/>
                    <a:pt x="3390" y="360"/>
                  </a:cubicBezTo>
                  <a:cubicBezTo>
                    <a:pt x="3450" y="360"/>
                    <a:pt x="3450" y="184"/>
                    <a:pt x="3334" y="184"/>
                  </a:cubicBezTo>
                  <a:cubicBezTo>
                    <a:pt x="2916" y="277"/>
                    <a:pt x="2480" y="323"/>
                    <a:pt x="2043" y="323"/>
                  </a:cubicBezTo>
                  <a:cubicBezTo>
                    <a:pt x="1394" y="323"/>
                    <a:pt x="744" y="220"/>
                    <a:pt x="155" y="13"/>
                  </a:cubicBezTo>
                  <a:cubicBezTo>
                    <a:pt x="139" y="4"/>
                    <a:pt x="124" y="1"/>
                    <a:pt x="11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82"/>
            <p:cNvSpPr/>
            <p:nvPr/>
          </p:nvSpPr>
          <p:spPr>
            <a:xfrm>
              <a:off x="7125150" y="3115100"/>
              <a:ext cx="281650" cy="880375"/>
            </a:xfrm>
            <a:custGeom>
              <a:rect b="b" l="l" r="r" t="t"/>
              <a:pathLst>
                <a:path extrusionOk="0" h="35215" w="11266">
                  <a:moveTo>
                    <a:pt x="985" y="0"/>
                  </a:moveTo>
                  <a:lnTo>
                    <a:pt x="1" y="35115"/>
                  </a:lnTo>
                  <a:cubicBezTo>
                    <a:pt x="1" y="35115"/>
                    <a:pt x="989" y="35215"/>
                    <a:pt x="2615" y="35215"/>
                  </a:cubicBezTo>
                  <a:cubicBezTo>
                    <a:pt x="4698" y="35215"/>
                    <a:pt x="7827" y="35052"/>
                    <a:pt x="11266" y="34307"/>
                  </a:cubicBezTo>
                  <a:lnTo>
                    <a:pt x="3526" y="693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82"/>
            <p:cNvSpPr/>
            <p:nvPr/>
          </p:nvSpPr>
          <p:spPr>
            <a:xfrm>
              <a:off x="7194475" y="3719750"/>
              <a:ext cx="103575" cy="17850"/>
            </a:xfrm>
            <a:custGeom>
              <a:rect b="b" l="l" r="r" t="t"/>
              <a:pathLst>
                <a:path extrusionOk="0" h="714" w="4143">
                  <a:moveTo>
                    <a:pt x="4068" y="0"/>
                  </a:moveTo>
                  <a:cubicBezTo>
                    <a:pt x="4060" y="0"/>
                    <a:pt x="4051" y="4"/>
                    <a:pt x="4043" y="11"/>
                  </a:cubicBezTo>
                  <a:cubicBezTo>
                    <a:pt x="3113" y="350"/>
                    <a:pt x="2153" y="564"/>
                    <a:pt x="1183" y="564"/>
                  </a:cubicBezTo>
                  <a:cubicBezTo>
                    <a:pt x="829" y="564"/>
                    <a:pt x="472" y="535"/>
                    <a:pt x="116" y="473"/>
                  </a:cubicBezTo>
                  <a:cubicBezTo>
                    <a:pt x="0" y="473"/>
                    <a:pt x="0" y="649"/>
                    <a:pt x="60" y="649"/>
                  </a:cubicBezTo>
                  <a:cubicBezTo>
                    <a:pt x="406" y="692"/>
                    <a:pt x="751" y="713"/>
                    <a:pt x="1094" y="713"/>
                  </a:cubicBezTo>
                  <a:cubicBezTo>
                    <a:pt x="2126" y="713"/>
                    <a:pt x="3134" y="519"/>
                    <a:pt x="4043" y="127"/>
                  </a:cubicBezTo>
                  <a:cubicBezTo>
                    <a:pt x="4142" y="127"/>
                    <a:pt x="4115" y="0"/>
                    <a:pt x="40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82"/>
            <p:cNvSpPr/>
            <p:nvPr/>
          </p:nvSpPr>
          <p:spPr>
            <a:xfrm>
              <a:off x="6459600" y="3111925"/>
              <a:ext cx="142900" cy="100100"/>
            </a:xfrm>
            <a:custGeom>
              <a:rect b="b" l="l" r="r" t="t"/>
              <a:pathLst>
                <a:path extrusionOk="0" h="4004" w="5716">
                  <a:moveTo>
                    <a:pt x="1443" y="0"/>
                  </a:moveTo>
                  <a:cubicBezTo>
                    <a:pt x="1364" y="0"/>
                    <a:pt x="1305" y="21"/>
                    <a:pt x="1271" y="67"/>
                  </a:cubicBezTo>
                  <a:cubicBezTo>
                    <a:pt x="1095" y="298"/>
                    <a:pt x="2195" y="1338"/>
                    <a:pt x="2195" y="1338"/>
                  </a:cubicBezTo>
                  <a:cubicBezTo>
                    <a:pt x="2195" y="1338"/>
                    <a:pt x="0" y="1338"/>
                    <a:pt x="0" y="1684"/>
                  </a:cubicBezTo>
                  <a:cubicBezTo>
                    <a:pt x="0" y="2091"/>
                    <a:pt x="1788" y="2091"/>
                    <a:pt x="1788" y="2091"/>
                  </a:cubicBezTo>
                  <a:cubicBezTo>
                    <a:pt x="1788" y="2091"/>
                    <a:pt x="287" y="2900"/>
                    <a:pt x="402" y="3131"/>
                  </a:cubicBezTo>
                  <a:cubicBezTo>
                    <a:pt x="419" y="3164"/>
                    <a:pt x="463" y="3178"/>
                    <a:pt x="528" y="3178"/>
                  </a:cubicBezTo>
                  <a:cubicBezTo>
                    <a:pt x="916" y="3178"/>
                    <a:pt x="2019" y="2669"/>
                    <a:pt x="2019" y="2669"/>
                  </a:cubicBezTo>
                  <a:lnTo>
                    <a:pt x="2019" y="2669"/>
                  </a:lnTo>
                  <a:cubicBezTo>
                    <a:pt x="2019" y="2669"/>
                    <a:pt x="1040" y="3939"/>
                    <a:pt x="1326" y="3995"/>
                  </a:cubicBezTo>
                  <a:cubicBezTo>
                    <a:pt x="1342" y="4001"/>
                    <a:pt x="1359" y="4004"/>
                    <a:pt x="1378" y="4004"/>
                  </a:cubicBezTo>
                  <a:cubicBezTo>
                    <a:pt x="1718" y="4004"/>
                    <a:pt x="2597" y="3070"/>
                    <a:pt x="2597" y="3070"/>
                  </a:cubicBezTo>
                  <a:cubicBezTo>
                    <a:pt x="2597" y="3070"/>
                    <a:pt x="2888" y="3708"/>
                    <a:pt x="3752" y="3879"/>
                  </a:cubicBezTo>
                  <a:cubicBezTo>
                    <a:pt x="3842" y="3896"/>
                    <a:pt x="3930" y="3904"/>
                    <a:pt x="4015" y="3904"/>
                  </a:cubicBezTo>
                  <a:cubicBezTo>
                    <a:pt x="4795" y="3904"/>
                    <a:pt x="5314" y="3246"/>
                    <a:pt x="5314" y="3246"/>
                  </a:cubicBezTo>
                  <a:cubicBezTo>
                    <a:pt x="5716" y="2724"/>
                    <a:pt x="5083" y="1684"/>
                    <a:pt x="5023" y="1398"/>
                  </a:cubicBezTo>
                  <a:cubicBezTo>
                    <a:pt x="4736" y="820"/>
                    <a:pt x="5198" y="183"/>
                    <a:pt x="4676" y="67"/>
                  </a:cubicBezTo>
                  <a:cubicBezTo>
                    <a:pt x="4653" y="63"/>
                    <a:pt x="4631" y="60"/>
                    <a:pt x="4609" y="60"/>
                  </a:cubicBezTo>
                  <a:cubicBezTo>
                    <a:pt x="4094" y="60"/>
                    <a:pt x="4043" y="1340"/>
                    <a:pt x="4043" y="1398"/>
                  </a:cubicBezTo>
                  <a:cubicBezTo>
                    <a:pt x="4043" y="1398"/>
                    <a:pt x="3521" y="1051"/>
                    <a:pt x="2943" y="705"/>
                  </a:cubicBezTo>
                  <a:cubicBezTo>
                    <a:pt x="2388" y="335"/>
                    <a:pt x="1759" y="0"/>
                    <a:pt x="1443" y="0"/>
                  </a:cubicBezTo>
                  <a:close/>
                </a:path>
              </a:pathLst>
            </a:custGeom>
            <a:solidFill>
              <a:srgbClr val="FFC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82"/>
            <p:cNvSpPr/>
            <p:nvPr/>
          </p:nvSpPr>
          <p:spPr>
            <a:xfrm>
              <a:off x="6547600" y="3132425"/>
              <a:ext cx="460700" cy="326350"/>
            </a:xfrm>
            <a:custGeom>
              <a:rect b="b" l="l" r="r" t="t"/>
              <a:pathLst>
                <a:path extrusionOk="0" h="13054" w="18428">
                  <a:moveTo>
                    <a:pt x="18427" y="0"/>
                  </a:moveTo>
                  <a:lnTo>
                    <a:pt x="18427" y="0"/>
                  </a:lnTo>
                  <a:cubicBezTo>
                    <a:pt x="16001" y="749"/>
                    <a:pt x="11436" y="8604"/>
                    <a:pt x="11205" y="8604"/>
                  </a:cubicBezTo>
                  <a:cubicBezTo>
                    <a:pt x="11204" y="8604"/>
                    <a:pt x="11203" y="8604"/>
                    <a:pt x="11202" y="8604"/>
                  </a:cubicBezTo>
                  <a:cubicBezTo>
                    <a:pt x="10905" y="8604"/>
                    <a:pt x="2311" y="1155"/>
                    <a:pt x="2311" y="1155"/>
                  </a:cubicBezTo>
                  <a:cubicBezTo>
                    <a:pt x="2311" y="1155"/>
                    <a:pt x="694" y="2135"/>
                    <a:pt x="1" y="3697"/>
                  </a:cubicBezTo>
                  <a:cubicBezTo>
                    <a:pt x="1" y="3697"/>
                    <a:pt x="9417" y="13053"/>
                    <a:pt x="11321" y="13053"/>
                  </a:cubicBezTo>
                  <a:cubicBezTo>
                    <a:pt x="13631" y="13053"/>
                    <a:pt x="17789" y="7162"/>
                    <a:pt x="17789" y="7162"/>
                  </a:cubicBezTo>
                  <a:lnTo>
                    <a:pt x="18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82"/>
            <p:cNvSpPr/>
            <p:nvPr/>
          </p:nvSpPr>
          <p:spPr>
            <a:xfrm>
              <a:off x="6100000" y="2434975"/>
              <a:ext cx="766800" cy="1019400"/>
            </a:xfrm>
            <a:custGeom>
              <a:rect b="b" l="l" r="r" t="t"/>
              <a:pathLst>
                <a:path extrusionOk="0" h="40776" w="30672">
                  <a:moveTo>
                    <a:pt x="1678" y="0"/>
                  </a:moveTo>
                  <a:lnTo>
                    <a:pt x="1" y="1215"/>
                  </a:lnTo>
                  <a:lnTo>
                    <a:pt x="3582" y="6353"/>
                  </a:lnTo>
                  <a:cubicBezTo>
                    <a:pt x="4044" y="7046"/>
                    <a:pt x="3813" y="11727"/>
                    <a:pt x="4275" y="12360"/>
                  </a:cubicBezTo>
                  <a:lnTo>
                    <a:pt x="24203" y="40775"/>
                  </a:lnTo>
                  <a:lnTo>
                    <a:pt x="30671" y="36215"/>
                  </a:lnTo>
                  <a:lnTo>
                    <a:pt x="10743" y="7855"/>
                  </a:lnTo>
                  <a:cubicBezTo>
                    <a:pt x="10281" y="7162"/>
                    <a:pt x="5776" y="5836"/>
                    <a:pt x="5314" y="5198"/>
                  </a:cubicBezTo>
                  <a:lnTo>
                    <a:pt x="16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82"/>
            <p:cNvSpPr/>
            <p:nvPr/>
          </p:nvSpPr>
          <p:spPr>
            <a:xfrm>
              <a:off x="6666000" y="3295525"/>
              <a:ext cx="346575" cy="353600"/>
            </a:xfrm>
            <a:custGeom>
              <a:rect b="b" l="l" r="r" t="t"/>
              <a:pathLst>
                <a:path extrusionOk="0" h="14144" w="13863">
                  <a:moveTo>
                    <a:pt x="7625" y="0"/>
                  </a:moveTo>
                  <a:lnTo>
                    <a:pt x="1" y="5314"/>
                  </a:lnTo>
                  <a:lnTo>
                    <a:pt x="4797" y="12129"/>
                  </a:lnTo>
                  <a:cubicBezTo>
                    <a:pt x="5718" y="13441"/>
                    <a:pt x="7161" y="14143"/>
                    <a:pt x="8619" y="14143"/>
                  </a:cubicBezTo>
                  <a:cubicBezTo>
                    <a:pt x="9537" y="14143"/>
                    <a:pt x="10462" y="13865"/>
                    <a:pt x="11265" y="13284"/>
                  </a:cubicBezTo>
                  <a:cubicBezTo>
                    <a:pt x="13345" y="11782"/>
                    <a:pt x="13862" y="8895"/>
                    <a:pt x="12420" y="6815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82"/>
            <p:cNvSpPr/>
            <p:nvPr/>
          </p:nvSpPr>
          <p:spPr>
            <a:xfrm>
              <a:off x="6640025" y="3270525"/>
              <a:ext cx="236825" cy="174950"/>
            </a:xfrm>
            <a:custGeom>
              <a:rect b="b" l="l" r="r" t="t"/>
              <a:pathLst>
                <a:path extrusionOk="0" h="6998" w="9473">
                  <a:moveTo>
                    <a:pt x="8527" y="1"/>
                  </a:moveTo>
                  <a:cubicBezTo>
                    <a:pt x="8359" y="1"/>
                    <a:pt x="8186" y="47"/>
                    <a:pt x="8031" y="136"/>
                  </a:cubicBezTo>
                  <a:lnTo>
                    <a:pt x="462" y="5505"/>
                  </a:lnTo>
                  <a:cubicBezTo>
                    <a:pt x="116" y="5736"/>
                    <a:pt x="0" y="6258"/>
                    <a:pt x="231" y="6660"/>
                  </a:cubicBezTo>
                  <a:cubicBezTo>
                    <a:pt x="409" y="6872"/>
                    <a:pt x="672" y="6998"/>
                    <a:pt x="928" y="6998"/>
                  </a:cubicBezTo>
                  <a:cubicBezTo>
                    <a:pt x="1091" y="6998"/>
                    <a:pt x="1252" y="6947"/>
                    <a:pt x="1386" y="6836"/>
                  </a:cubicBezTo>
                  <a:lnTo>
                    <a:pt x="9010" y="1522"/>
                  </a:lnTo>
                  <a:cubicBezTo>
                    <a:pt x="9357" y="1231"/>
                    <a:pt x="9472" y="714"/>
                    <a:pt x="9186" y="367"/>
                  </a:cubicBezTo>
                  <a:cubicBezTo>
                    <a:pt x="9044" y="118"/>
                    <a:pt x="8792" y="1"/>
                    <a:pt x="8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82"/>
            <p:cNvSpPr/>
            <p:nvPr/>
          </p:nvSpPr>
          <p:spPr>
            <a:xfrm>
              <a:off x="6037975" y="2505775"/>
              <a:ext cx="109750" cy="191100"/>
            </a:xfrm>
            <a:custGeom>
              <a:rect b="b" l="l" r="r" t="t"/>
              <a:pathLst>
                <a:path extrusionOk="0" h="7644" w="4390">
                  <a:moveTo>
                    <a:pt x="1789" y="1"/>
                  </a:moveTo>
                  <a:cubicBezTo>
                    <a:pt x="1618" y="1"/>
                    <a:pt x="1442" y="347"/>
                    <a:pt x="1327" y="463"/>
                  </a:cubicBezTo>
                  <a:cubicBezTo>
                    <a:pt x="1211" y="634"/>
                    <a:pt x="1040" y="865"/>
                    <a:pt x="925" y="1040"/>
                  </a:cubicBezTo>
                  <a:cubicBezTo>
                    <a:pt x="694" y="1502"/>
                    <a:pt x="518" y="1964"/>
                    <a:pt x="347" y="2426"/>
                  </a:cubicBezTo>
                  <a:cubicBezTo>
                    <a:pt x="56" y="3350"/>
                    <a:pt x="1" y="4330"/>
                    <a:pt x="172" y="5314"/>
                  </a:cubicBezTo>
                  <a:cubicBezTo>
                    <a:pt x="347" y="6123"/>
                    <a:pt x="749" y="7047"/>
                    <a:pt x="1502" y="7449"/>
                  </a:cubicBezTo>
                  <a:cubicBezTo>
                    <a:pt x="1762" y="7579"/>
                    <a:pt x="2062" y="7644"/>
                    <a:pt x="2364" y="7644"/>
                  </a:cubicBezTo>
                  <a:cubicBezTo>
                    <a:pt x="2866" y="7644"/>
                    <a:pt x="3371" y="7463"/>
                    <a:pt x="3697" y="7102"/>
                  </a:cubicBezTo>
                  <a:cubicBezTo>
                    <a:pt x="4214" y="6640"/>
                    <a:pt x="4390" y="5892"/>
                    <a:pt x="4330" y="5199"/>
                  </a:cubicBezTo>
                  <a:cubicBezTo>
                    <a:pt x="4330" y="4505"/>
                    <a:pt x="4043" y="3868"/>
                    <a:pt x="3697" y="3290"/>
                  </a:cubicBezTo>
                  <a:cubicBezTo>
                    <a:pt x="3350" y="2657"/>
                    <a:pt x="2944" y="2135"/>
                    <a:pt x="2597" y="1502"/>
                  </a:cubicBezTo>
                  <a:cubicBezTo>
                    <a:pt x="2426" y="1211"/>
                    <a:pt x="2311" y="925"/>
                    <a:pt x="2135" y="634"/>
                  </a:cubicBezTo>
                  <a:cubicBezTo>
                    <a:pt x="2080" y="463"/>
                    <a:pt x="202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82"/>
            <p:cNvSpPr/>
            <p:nvPr/>
          </p:nvSpPr>
          <p:spPr>
            <a:xfrm>
              <a:off x="5970050" y="2673275"/>
              <a:ext cx="76625" cy="133025"/>
            </a:xfrm>
            <a:custGeom>
              <a:rect b="b" l="l" r="r" t="t"/>
              <a:pathLst>
                <a:path extrusionOk="0" h="5321" w="3065">
                  <a:moveTo>
                    <a:pt x="1794" y="0"/>
                  </a:moveTo>
                  <a:cubicBezTo>
                    <a:pt x="1618" y="0"/>
                    <a:pt x="1618" y="231"/>
                    <a:pt x="1618" y="402"/>
                  </a:cubicBezTo>
                  <a:cubicBezTo>
                    <a:pt x="1447" y="1211"/>
                    <a:pt x="1156" y="2079"/>
                    <a:pt x="638" y="2772"/>
                  </a:cubicBezTo>
                  <a:cubicBezTo>
                    <a:pt x="347" y="3234"/>
                    <a:pt x="1" y="3696"/>
                    <a:pt x="61" y="4274"/>
                  </a:cubicBezTo>
                  <a:cubicBezTo>
                    <a:pt x="61" y="4852"/>
                    <a:pt x="578" y="5314"/>
                    <a:pt x="1156" y="5314"/>
                  </a:cubicBezTo>
                  <a:cubicBezTo>
                    <a:pt x="1204" y="5318"/>
                    <a:pt x="1251" y="5320"/>
                    <a:pt x="1299" y="5320"/>
                  </a:cubicBezTo>
                  <a:cubicBezTo>
                    <a:pt x="1827" y="5320"/>
                    <a:pt x="2335" y="5044"/>
                    <a:pt x="2602" y="4621"/>
                  </a:cubicBezTo>
                  <a:cubicBezTo>
                    <a:pt x="2949" y="4159"/>
                    <a:pt x="3064" y="3521"/>
                    <a:pt x="3064" y="3003"/>
                  </a:cubicBezTo>
                  <a:cubicBezTo>
                    <a:pt x="3004" y="2481"/>
                    <a:pt x="2889" y="2019"/>
                    <a:pt x="2718" y="1557"/>
                  </a:cubicBezTo>
                  <a:cubicBezTo>
                    <a:pt x="2542" y="1155"/>
                    <a:pt x="2311" y="749"/>
                    <a:pt x="2080" y="402"/>
                  </a:cubicBezTo>
                  <a:cubicBezTo>
                    <a:pt x="2025" y="287"/>
                    <a:pt x="1909" y="0"/>
                    <a:pt x="1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82"/>
            <p:cNvSpPr/>
            <p:nvPr/>
          </p:nvSpPr>
          <p:spPr>
            <a:xfrm>
              <a:off x="6755525" y="3268100"/>
              <a:ext cx="145925" cy="111250"/>
            </a:xfrm>
            <a:custGeom>
              <a:rect b="b" l="l" r="r" t="t"/>
              <a:pathLst>
                <a:path extrusionOk="0" h="4450" w="5837">
                  <a:moveTo>
                    <a:pt x="4356" y="1"/>
                  </a:moveTo>
                  <a:cubicBezTo>
                    <a:pt x="3820" y="1"/>
                    <a:pt x="3987" y="1388"/>
                    <a:pt x="3928" y="1388"/>
                  </a:cubicBezTo>
                  <a:cubicBezTo>
                    <a:pt x="3928" y="1390"/>
                    <a:pt x="3927" y="1390"/>
                    <a:pt x="3924" y="1390"/>
                  </a:cubicBezTo>
                  <a:cubicBezTo>
                    <a:pt x="3831" y="1390"/>
                    <a:pt x="1938" y="499"/>
                    <a:pt x="1262" y="499"/>
                  </a:cubicBezTo>
                  <a:cubicBezTo>
                    <a:pt x="1151" y="499"/>
                    <a:pt x="1072" y="524"/>
                    <a:pt x="1040" y="580"/>
                  </a:cubicBezTo>
                  <a:cubicBezTo>
                    <a:pt x="869" y="866"/>
                    <a:pt x="2140" y="1675"/>
                    <a:pt x="2140" y="1675"/>
                  </a:cubicBezTo>
                  <a:cubicBezTo>
                    <a:pt x="2140" y="1675"/>
                    <a:pt x="1" y="2082"/>
                    <a:pt x="61" y="2428"/>
                  </a:cubicBezTo>
                  <a:cubicBezTo>
                    <a:pt x="81" y="2557"/>
                    <a:pt x="336" y="2598"/>
                    <a:pt x="646" y="2598"/>
                  </a:cubicBezTo>
                  <a:cubicBezTo>
                    <a:pt x="1168" y="2598"/>
                    <a:pt x="1849" y="2484"/>
                    <a:pt x="1849" y="2484"/>
                  </a:cubicBezTo>
                  <a:lnTo>
                    <a:pt x="1849" y="2484"/>
                  </a:lnTo>
                  <a:cubicBezTo>
                    <a:pt x="1849" y="2484"/>
                    <a:pt x="523" y="3583"/>
                    <a:pt x="694" y="3754"/>
                  </a:cubicBezTo>
                  <a:cubicBezTo>
                    <a:pt x="713" y="3780"/>
                    <a:pt x="747" y="3791"/>
                    <a:pt x="791" y="3791"/>
                  </a:cubicBezTo>
                  <a:cubicBezTo>
                    <a:pt x="1148" y="3791"/>
                    <a:pt x="2195" y="3061"/>
                    <a:pt x="2195" y="3061"/>
                  </a:cubicBezTo>
                  <a:lnTo>
                    <a:pt x="2195" y="3061"/>
                  </a:lnTo>
                  <a:cubicBezTo>
                    <a:pt x="2195" y="3061"/>
                    <a:pt x="1447" y="4447"/>
                    <a:pt x="1793" y="4447"/>
                  </a:cubicBezTo>
                  <a:cubicBezTo>
                    <a:pt x="1801" y="4449"/>
                    <a:pt x="1808" y="4449"/>
                    <a:pt x="1816" y="4449"/>
                  </a:cubicBezTo>
                  <a:cubicBezTo>
                    <a:pt x="2118" y="4449"/>
                    <a:pt x="2833" y="3352"/>
                    <a:pt x="2833" y="3352"/>
                  </a:cubicBezTo>
                  <a:cubicBezTo>
                    <a:pt x="2833" y="3352"/>
                    <a:pt x="3235" y="3930"/>
                    <a:pt x="4159" y="3930"/>
                  </a:cubicBezTo>
                  <a:cubicBezTo>
                    <a:pt x="5028" y="3930"/>
                    <a:pt x="5545" y="3061"/>
                    <a:pt x="5545" y="3061"/>
                  </a:cubicBezTo>
                  <a:cubicBezTo>
                    <a:pt x="5836" y="2428"/>
                    <a:pt x="5083" y="1559"/>
                    <a:pt x="4912" y="1273"/>
                  </a:cubicBezTo>
                  <a:cubicBezTo>
                    <a:pt x="4566" y="695"/>
                    <a:pt x="4912" y="58"/>
                    <a:pt x="4390" y="2"/>
                  </a:cubicBezTo>
                  <a:cubicBezTo>
                    <a:pt x="4378" y="1"/>
                    <a:pt x="4367" y="1"/>
                    <a:pt x="4356" y="1"/>
                  </a:cubicBezTo>
                  <a:close/>
                </a:path>
              </a:pathLst>
            </a:custGeom>
            <a:solidFill>
              <a:srgbClr val="FFC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82"/>
            <p:cNvSpPr/>
            <p:nvPr/>
          </p:nvSpPr>
          <p:spPr>
            <a:xfrm>
              <a:off x="6856600" y="3132425"/>
              <a:ext cx="405825" cy="346625"/>
            </a:xfrm>
            <a:custGeom>
              <a:rect b="b" l="l" r="r" t="t"/>
              <a:pathLst>
                <a:path extrusionOk="0" h="13865" w="16233">
                  <a:moveTo>
                    <a:pt x="14268" y="0"/>
                  </a:moveTo>
                  <a:cubicBezTo>
                    <a:pt x="14268" y="0"/>
                    <a:pt x="9994" y="9874"/>
                    <a:pt x="9703" y="9990"/>
                  </a:cubicBezTo>
                  <a:cubicBezTo>
                    <a:pt x="9698" y="9992"/>
                    <a:pt x="9691" y="9993"/>
                    <a:pt x="9681" y="9993"/>
                  </a:cubicBezTo>
                  <a:cubicBezTo>
                    <a:pt x="9135" y="9993"/>
                    <a:pt x="1447" y="6931"/>
                    <a:pt x="1447" y="6931"/>
                  </a:cubicBezTo>
                  <a:cubicBezTo>
                    <a:pt x="407" y="7740"/>
                    <a:pt x="1" y="10050"/>
                    <a:pt x="1" y="10050"/>
                  </a:cubicBezTo>
                  <a:cubicBezTo>
                    <a:pt x="1" y="10050"/>
                    <a:pt x="8687" y="13865"/>
                    <a:pt x="10986" y="13865"/>
                  </a:cubicBezTo>
                  <a:cubicBezTo>
                    <a:pt x="11153" y="13865"/>
                    <a:pt x="11287" y="13845"/>
                    <a:pt x="11381" y="13802"/>
                  </a:cubicBezTo>
                  <a:cubicBezTo>
                    <a:pt x="12882" y="13053"/>
                    <a:pt x="14961" y="9472"/>
                    <a:pt x="15710" y="5831"/>
                  </a:cubicBezTo>
                  <a:cubicBezTo>
                    <a:pt x="16232" y="2944"/>
                    <a:pt x="15654" y="287"/>
                    <a:pt x="14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82"/>
            <p:cNvSpPr/>
            <p:nvPr/>
          </p:nvSpPr>
          <p:spPr>
            <a:xfrm>
              <a:off x="7141100" y="3293975"/>
              <a:ext cx="105375" cy="185000"/>
            </a:xfrm>
            <a:custGeom>
              <a:rect b="b" l="l" r="r" t="t"/>
              <a:pathLst>
                <a:path extrusionOk="0" h="7400" w="4215">
                  <a:moveTo>
                    <a:pt x="4098" y="0"/>
                  </a:moveTo>
                  <a:cubicBezTo>
                    <a:pt x="4068" y="0"/>
                    <a:pt x="4043" y="19"/>
                    <a:pt x="4043" y="62"/>
                  </a:cubicBezTo>
                  <a:cubicBezTo>
                    <a:pt x="3928" y="700"/>
                    <a:pt x="3812" y="1278"/>
                    <a:pt x="3581" y="1855"/>
                  </a:cubicBezTo>
                  <a:cubicBezTo>
                    <a:pt x="3235" y="2950"/>
                    <a:pt x="2773" y="3990"/>
                    <a:pt x="2251" y="4974"/>
                  </a:cubicBezTo>
                  <a:cubicBezTo>
                    <a:pt x="1964" y="5436"/>
                    <a:pt x="1733" y="5953"/>
                    <a:pt x="1442" y="6360"/>
                  </a:cubicBezTo>
                  <a:cubicBezTo>
                    <a:pt x="1096" y="6822"/>
                    <a:pt x="694" y="7224"/>
                    <a:pt x="116" y="7224"/>
                  </a:cubicBezTo>
                  <a:cubicBezTo>
                    <a:pt x="1" y="7224"/>
                    <a:pt x="1" y="7400"/>
                    <a:pt x="116" y="7400"/>
                  </a:cubicBezTo>
                  <a:cubicBezTo>
                    <a:pt x="749" y="7400"/>
                    <a:pt x="1211" y="6938"/>
                    <a:pt x="1558" y="6476"/>
                  </a:cubicBezTo>
                  <a:cubicBezTo>
                    <a:pt x="1904" y="6013"/>
                    <a:pt x="2135" y="5491"/>
                    <a:pt x="2426" y="4974"/>
                  </a:cubicBezTo>
                  <a:cubicBezTo>
                    <a:pt x="2713" y="4452"/>
                    <a:pt x="2944" y="3934"/>
                    <a:pt x="3175" y="3412"/>
                  </a:cubicBezTo>
                  <a:cubicBezTo>
                    <a:pt x="3637" y="2373"/>
                    <a:pt x="4043" y="1278"/>
                    <a:pt x="4214" y="122"/>
                  </a:cubicBezTo>
                  <a:cubicBezTo>
                    <a:pt x="4214" y="51"/>
                    <a:pt x="4148" y="0"/>
                    <a:pt x="409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82"/>
            <p:cNvSpPr/>
            <p:nvPr/>
          </p:nvSpPr>
          <p:spPr>
            <a:xfrm>
              <a:off x="7150200" y="3196100"/>
              <a:ext cx="34250" cy="74700"/>
            </a:xfrm>
            <a:custGeom>
              <a:rect b="b" l="l" r="r" t="t"/>
              <a:pathLst>
                <a:path extrusionOk="0" h="2988" w="1370">
                  <a:moveTo>
                    <a:pt x="1260" y="1"/>
                  </a:moveTo>
                  <a:cubicBezTo>
                    <a:pt x="1236" y="1"/>
                    <a:pt x="1212" y="14"/>
                    <a:pt x="1194" y="50"/>
                  </a:cubicBezTo>
                  <a:cubicBezTo>
                    <a:pt x="792" y="974"/>
                    <a:pt x="385" y="1898"/>
                    <a:pt x="39" y="2882"/>
                  </a:cubicBezTo>
                  <a:cubicBezTo>
                    <a:pt x="0" y="2921"/>
                    <a:pt x="43" y="2987"/>
                    <a:pt x="92" y="2987"/>
                  </a:cubicBezTo>
                  <a:cubicBezTo>
                    <a:pt x="114" y="2987"/>
                    <a:pt x="137" y="2974"/>
                    <a:pt x="154" y="2938"/>
                  </a:cubicBezTo>
                  <a:cubicBezTo>
                    <a:pt x="561" y="2014"/>
                    <a:pt x="963" y="1090"/>
                    <a:pt x="1369" y="110"/>
                  </a:cubicBezTo>
                  <a:cubicBezTo>
                    <a:pt x="1369" y="69"/>
                    <a:pt x="1314" y="1"/>
                    <a:pt x="126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82"/>
            <p:cNvSpPr/>
            <p:nvPr/>
          </p:nvSpPr>
          <p:spPr>
            <a:xfrm>
              <a:off x="6982275" y="3181850"/>
              <a:ext cx="20250" cy="138400"/>
            </a:xfrm>
            <a:custGeom>
              <a:rect b="b" l="l" r="r" t="t"/>
              <a:pathLst>
                <a:path extrusionOk="0" h="5536" w="810">
                  <a:moveTo>
                    <a:pt x="721" y="1"/>
                  </a:moveTo>
                  <a:cubicBezTo>
                    <a:pt x="677" y="1"/>
                    <a:pt x="634" y="15"/>
                    <a:pt x="634" y="42"/>
                  </a:cubicBezTo>
                  <a:cubicBezTo>
                    <a:pt x="578" y="449"/>
                    <a:pt x="578" y="851"/>
                    <a:pt x="518" y="1258"/>
                  </a:cubicBezTo>
                  <a:cubicBezTo>
                    <a:pt x="402" y="2644"/>
                    <a:pt x="232" y="4030"/>
                    <a:pt x="1" y="5416"/>
                  </a:cubicBezTo>
                  <a:cubicBezTo>
                    <a:pt x="1" y="5487"/>
                    <a:pt x="65" y="5535"/>
                    <a:pt x="115" y="5535"/>
                  </a:cubicBezTo>
                  <a:cubicBezTo>
                    <a:pt x="146" y="5535"/>
                    <a:pt x="171" y="5516"/>
                    <a:pt x="171" y="5471"/>
                  </a:cubicBezTo>
                  <a:lnTo>
                    <a:pt x="347" y="4261"/>
                  </a:lnTo>
                  <a:cubicBezTo>
                    <a:pt x="518" y="2875"/>
                    <a:pt x="694" y="1489"/>
                    <a:pt x="809" y="42"/>
                  </a:cubicBezTo>
                  <a:cubicBezTo>
                    <a:pt x="809" y="15"/>
                    <a:pt x="765" y="1"/>
                    <a:pt x="7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82"/>
            <p:cNvSpPr/>
            <p:nvPr/>
          </p:nvSpPr>
          <p:spPr>
            <a:xfrm>
              <a:off x="7003875" y="2811875"/>
              <a:ext cx="209450" cy="178400"/>
            </a:xfrm>
            <a:custGeom>
              <a:rect b="b" l="l" r="r" t="t"/>
              <a:pathLst>
                <a:path extrusionOk="0" h="7136" w="8378">
                  <a:moveTo>
                    <a:pt x="3064" y="1"/>
                  </a:moveTo>
                  <a:cubicBezTo>
                    <a:pt x="2426" y="1"/>
                    <a:pt x="1733" y="116"/>
                    <a:pt x="1216" y="518"/>
                  </a:cubicBezTo>
                  <a:cubicBezTo>
                    <a:pt x="694" y="980"/>
                    <a:pt x="407" y="1673"/>
                    <a:pt x="578" y="2311"/>
                  </a:cubicBezTo>
                  <a:cubicBezTo>
                    <a:pt x="232" y="2657"/>
                    <a:pt x="61" y="3175"/>
                    <a:pt x="1" y="3697"/>
                  </a:cubicBezTo>
                  <a:cubicBezTo>
                    <a:pt x="1" y="4214"/>
                    <a:pt x="176" y="4677"/>
                    <a:pt x="347" y="5199"/>
                  </a:cubicBezTo>
                  <a:cubicBezTo>
                    <a:pt x="523" y="5601"/>
                    <a:pt x="694" y="6063"/>
                    <a:pt x="1100" y="6354"/>
                  </a:cubicBezTo>
                  <a:cubicBezTo>
                    <a:pt x="1678" y="6871"/>
                    <a:pt x="2486" y="6931"/>
                    <a:pt x="3235" y="6987"/>
                  </a:cubicBezTo>
                  <a:cubicBezTo>
                    <a:pt x="4159" y="7047"/>
                    <a:pt x="5028" y="7102"/>
                    <a:pt x="5952" y="7102"/>
                  </a:cubicBezTo>
                  <a:cubicBezTo>
                    <a:pt x="6048" y="7123"/>
                    <a:pt x="6159" y="7136"/>
                    <a:pt x="6272" y="7136"/>
                  </a:cubicBezTo>
                  <a:cubicBezTo>
                    <a:pt x="6493" y="7136"/>
                    <a:pt x="6723" y="7084"/>
                    <a:pt x="6876" y="6931"/>
                  </a:cubicBezTo>
                  <a:cubicBezTo>
                    <a:pt x="7624" y="6294"/>
                    <a:pt x="8146" y="5370"/>
                    <a:pt x="8317" y="4390"/>
                  </a:cubicBezTo>
                  <a:cubicBezTo>
                    <a:pt x="8377" y="4099"/>
                    <a:pt x="8377" y="3752"/>
                    <a:pt x="8262" y="3466"/>
                  </a:cubicBezTo>
                  <a:cubicBezTo>
                    <a:pt x="8118" y="3227"/>
                    <a:pt x="7859" y="3029"/>
                    <a:pt x="7613" y="3029"/>
                  </a:cubicBezTo>
                  <a:cubicBezTo>
                    <a:pt x="7558" y="3029"/>
                    <a:pt x="7505" y="3039"/>
                    <a:pt x="7453" y="3059"/>
                  </a:cubicBezTo>
                  <a:cubicBezTo>
                    <a:pt x="7393" y="2482"/>
                    <a:pt x="6991" y="1849"/>
                    <a:pt x="6529" y="1502"/>
                  </a:cubicBezTo>
                  <a:cubicBezTo>
                    <a:pt x="6067" y="1096"/>
                    <a:pt x="5545" y="809"/>
                    <a:pt x="4967" y="578"/>
                  </a:cubicBezTo>
                  <a:cubicBezTo>
                    <a:pt x="4334" y="287"/>
                    <a:pt x="3757" y="56"/>
                    <a:pt x="3064" y="1"/>
                  </a:cubicBezTo>
                  <a:close/>
                </a:path>
              </a:pathLst>
            </a:custGeom>
            <a:solidFill>
              <a:srgbClr val="502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82"/>
            <p:cNvSpPr/>
            <p:nvPr/>
          </p:nvSpPr>
          <p:spPr>
            <a:xfrm>
              <a:off x="7006775" y="2860975"/>
              <a:ext cx="167500" cy="284425"/>
            </a:xfrm>
            <a:custGeom>
              <a:rect b="b" l="l" r="r" t="t"/>
              <a:pathLst>
                <a:path extrusionOk="0" h="11377" w="6700">
                  <a:moveTo>
                    <a:pt x="3419" y="0"/>
                  </a:moveTo>
                  <a:cubicBezTo>
                    <a:pt x="2089" y="0"/>
                    <a:pt x="794" y="580"/>
                    <a:pt x="578" y="1502"/>
                  </a:cubicBezTo>
                  <a:cubicBezTo>
                    <a:pt x="116" y="3119"/>
                    <a:pt x="0" y="4330"/>
                    <a:pt x="116" y="5254"/>
                  </a:cubicBezTo>
                  <a:lnTo>
                    <a:pt x="116" y="5369"/>
                  </a:lnTo>
                  <a:cubicBezTo>
                    <a:pt x="231" y="6353"/>
                    <a:pt x="578" y="6931"/>
                    <a:pt x="1040" y="7393"/>
                  </a:cubicBezTo>
                  <a:cubicBezTo>
                    <a:pt x="1446" y="7795"/>
                    <a:pt x="1793" y="8026"/>
                    <a:pt x="2079" y="8257"/>
                  </a:cubicBezTo>
                  <a:lnTo>
                    <a:pt x="2195" y="8373"/>
                  </a:lnTo>
                  <a:cubicBezTo>
                    <a:pt x="2255" y="8373"/>
                    <a:pt x="2255" y="8433"/>
                    <a:pt x="2255" y="8433"/>
                  </a:cubicBezTo>
                  <a:lnTo>
                    <a:pt x="2370" y="8548"/>
                  </a:lnTo>
                  <a:cubicBezTo>
                    <a:pt x="2657" y="8895"/>
                    <a:pt x="2832" y="9412"/>
                    <a:pt x="2772" y="10396"/>
                  </a:cubicBezTo>
                  <a:cubicBezTo>
                    <a:pt x="2960" y="11022"/>
                    <a:pt x="3539" y="11377"/>
                    <a:pt x="4130" y="11377"/>
                  </a:cubicBezTo>
                  <a:cubicBezTo>
                    <a:pt x="4630" y="11377"/>
                    <a:pt x="5139" y="11124"/>
                    <a:pt x="5429" y="10567"/>
                  </a:cubicBezTo>
                  <a:cubicBezTo>
                    <a:pt x="5545" y="7855"/>
                    <a:pt x="6584" y="5831"/>
                    <a:pt x="6584" y="5831"/>
                  </a:cubicBezTo>
                  <a:cubicBezTo>
                    <a:pt x="6584" y="5831"/>
                    <a:pt x="6700" y="2426"/>
                    <a:pt x="6298" y="1502"/>
                  </a:cubicBezTo>
                  <a:cubicBezTo>
                    <a:pt x="5783" y="447"/>
                    <a:pt x="4588" y="0"/>
                    <a:pt x="3419" y="0"/>
                  </a:cubicBezTo>
                  <a:close/>
                </a:path>
              </a:pathLst>
            </a:custGeom>
            <a:solidFill>
              <a:srgbClr val="FFC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82"/>
            <p:cNvSpPr/>
            <p:nvPr/>
          </p:nvSpPr>
          <p:spPr>
            <a:xfrm>
              <a:off x="7015425" y="2850075"/>
              <a:ext cx="166125" cy="135100"/>
            </a:xfrm>
            <a:custGeom>
              <a:rect b="b" l="l" r="r" t="t"/>
              <a:pathLst>
                <a:path extrusionOk="0" h="5404" w="6645">
                  <a:moveTo>
                    <a:pt x="3535" y="0"/>
                  </a:moveTo>
                  <a:cubicBezTo>
                    <a:pt x="2822" y="0"/>
                    <a:pt x="2124" y="216"/>
                    <a:pt x="1502" y="552"/>
                  </a:cubicBezTo>
                  <a:cubicBezTo>
                    <a:pt x="925" y="898"/>
                    <a:pt x="463" y="1300"/>
                    <a:pt x="1" y="1707"/>
                  </a:cubicBezTo>
                  <a:cubicBezTo>
                    <a:pt x="61" y="1993"/>
                    <a:pt x="347" y="2109"/>
                    <a:pt x="578" y="2169"/>
                  </a:cubicBezTo>
                  <a:cubicBezTo>
                    <a:pt x="1157" y="2379"/>
                    <a:pt x="1772" y="2482"/>
                    <a:pt x="2390" y="2482"/>
                  </a:cubicBezTo>
                  <a:cubicBezTo>
                    <a:pt x="3129" y="2482"/>
                    <a:pt x="3873" y="2335"/>
                    <a:pt x="4566" y="2053"/>
                  </a:cubicBezTo>
                  <a:lnTo>
                    <a:pt x="4566" y="2053"/>
                  </a:lnTo>
                  <a:cubicBezTo>
                    <a:pt x="4505" y="2169"/>
                    <a:pt x="4505" y="2340"/>
                    <a:pt x="4621" y="2455"/>
                  </a:cubicBezTo>
                  <a:cubicBezTo>
                    <a:pt x="4703" y="2498"/>
                    <a:pt x="4785" y="2538"/>
                    <a:pt x="4888" y="2538"/>
                  </a:cubicBezTo>
                  <a:cubicBezTo>
                    <a:pt x="4931" y="2538"/>
                    <a:pt x="4977" y="2532"/>
                    <a:pt x="5028" y="2516"/>
                  </a:cubicBezTo>
                  <a:lnTo>
                    <a:pt x="5028" y="2516"/>
                  </a:lnTo>
                  <a:cubicBezTo>
                    <a:pt x="4852" y="3611"/>
                    <a:pt x="5374" y="4766"/>
                    <a:pt x="6298" y="5403"/>
                  </a:cubicBezTo>
                  <a:cubicBezTo>
                    <a:pt x="6414" y="4766"/>
                    <a:pt x="6585" y="4017"/>
                    <a:pt x="6645" y="3380"/>
                  </a:cubicBezTo>
                  <a:cubicBezTo>
                    <a:pt x="6645" y="2686"/>
                    <a:pt x="6529" y="1993"/>
                    <a:pt x="6123" y="1416"/>
                  </a:cubicBezTo>
                  <a:cubicBezTo>
                    <a:pt x="5661" y="667"/>
                    <a:pt x="4852" y="205"/>
                    <a:pt x="3988" y="30"/>
                  </a:cubicBezTo>
                  <a:cubicBezTo>
                    <a:pt x="3837" y="10"/>
                    <a:pt x="3686" y="0"/>
                    <a:pt x="3535" y="0"/>
                  </a:cubicBezTo>
                  <a:close/>
                </a:path>
              </a:pathLst>
            </a:custGeom>
            <a:solidFill>
              <a:srgbClr val="502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82"/>
            <p:cNvSpPr/>
            <p:nvPr/>
          </p:nvSpPr>
          <p:spPr>
            <a:xfrm>
              <a:off x="7154050" y="2973900"/>
              <a:ext cx="50600" cy="46075"/>
            </a:xfrm>
            <a:custGeom>
              <a:rect b="b" l="l" r="r" t="t"/>
              <a:pathLst>
                <a:path extrusionOk="0" h="1843" w="2024">
                  <a:moveTo>
                    <a:pt x="1267" y="0"/>
                  </a:moveTo>
                  <a:cubicBezTo>
                    <a:pt x="984" y="0"/>
                    <a:pt x="678" y="140"/>
                    <a:pt x="462" y="390"/>
                  </a:cubicBezTo>
                  <a:cubicBezTo>
                    <a:pt x="60" y="797"/>
                    <a:pt x="0" y="1374"/>
                    <a:pt x="347" y="1661"/>
                  </a:cubicBezTo>
                  <a:cubicBezTo>
                    <a:pt x="468" y="1782"/>
                    <a:pt x="639" y="1842"/>
                    <a:pt x="826" y="1842"/>
                  </a:cubicBezTo>
                  <a:cubicBezTo>
                    <a:pt x="1089" y="1842"/>
                    <a:pt x="1383" y="1724"/>
                    <a:pt x="1617" y="1490"/>
                  </a:cubicBezTo>
                  <a:cubicBezTo>
                    <a:pt x="1964" y="1083"/>
                    <a:pt x="2024" y="506"/>
                    <a:pt x="1733" y="159"/>
                  </a:cubicBezTo>
                  <a:cubicBezTo>
                    <a:pt x="1602" y="51"/>
                    <a:pt x="1439" y="0"/>
                    <a:pt x="1267" y="0"/>
                  </a:cubicBezTo>
                  <a:close/>
                </a:path>
              </a:pathLst>
            </a:custGeom>
            <a:solidFill>
              <a:srgbClr val="FFC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82"/>
            <p:cNvSpPr/>
            <p:nvPr/>
          </p:nvSpPr>
          <p:spPr>
            <a:xfrm>
              <a:off x="710512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82"/>
            <p:cNvSpPr/>
            <p:nvPr/>
          </p:nvSpPr>
          <p:spPr>
            <a:xfrm>
              <a:off x="704687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82"/>
            <p:cNvSpPr/>
            <p:nvPr/>
          </p:nvSpPr>
          <p:spPr>
            <a:xfrm>
              <a:off x="875667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82"/>
            <p:cNvSpPr/>
            <p:nvPr/>
          </p:nvSpPr>
          <p:spPr>
            <a:xfrm>
              <a:off x="787877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82"/>
            <p:cNvSpPr/>
            <p:nvPr/>
          </p:nvSpPr>
          <p:spPr>
            <a:xfrm>
              <a:off x="782372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82"/>
            <p:cNvSpPr/>
            <p:nvPr/>
          </p:nvSpPr>
          <p:spPr>
            <a:xfrm>
              <a:off x="873220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82"/>
            <p:cNvSpPr/>
            <p:nvPr/>
          </p:nvSpPr>
          <p:spPr>
            <a:xfrm>
              <a:off x="604102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82"/>
            <p:cNvSpPr/>
            <p:nvPr/>
          </p:nvSpPr>
          <p:spPr>
            <a:xfrm>
              <a:off x="598597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82"/>
            <p:cNvSpPr/>
            <p:nvPr/>
          </p:nvSpPr>
          <p:spPr>
            <a:xfrm>
              <a:off x="774762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82"/>
            <p:cNvSpPr/>
            <p:nvPr/>
          </p:nvSpPr>
          <p:spPr>
            <a:xfrm>
              <a:off x="769257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82"/>
            <p:cNvSpPr/>
            <p:nvPr/>
          </p:nvSpPr>
          <p:spPr>
            <a:xfrm>
              <a:off x="892817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82"/>
            <p:cNvSpPr/>
            <p:nvPr/>
          </p:nvSpPr>
          <p:spPr>
            <a:xfrm>
              <a:off x="535595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82"/>
            <p:cNvSpPr/>
            <p:nvPr/>
          </p:nvSpPr>
          <p:spPr>
            <a:xfrm>
              <a:off x="530090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82"/>
            <p:cNvSpPr/>
            <p:nvPr/>
          </p:nvSpPr>
          <p:spPr>
            <a:xfrm>
              <a:off x="519985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82"/>
            <p:cNvSpPr/>
            <p:nvPr/>
          </p:nvSpPr>
          <p:spPr>
            <a:xfrm>
              <a:off x="629182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82"/>
            <p:cNvSpPr/>
            <p:nvPr/>
          </p:nvSpPr>
          <p:spPr>
            <a:xfrm>
              <a:off x="734685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4" name="Google Shape;1864;p82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OF 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7"/>
          <p:cNvSpPr txBox="1"/>
          <p:nvPr>
            <p:ph idx="3" type="title"/>
          </p:nvPr>
        </p:nvSpPr>
        <p:spPr>
          <a:xfrm>
            <a:off x="1963050" y="1177500"/>
            <a:ext cx="5217900" cy="27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700"/>
              <a:t>Eksplorasi data permainan league of legends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8"/>
          <p:cNvSpPr txBox="1"/>
          <p:nvPr>
            <p:ph type="title"/>
          </p:nvPr>
        </p:nvSpPr>
        <p:spPr>
          <a:xfrm>
            <a:off x="1409900" y="1646850"/>
            <a:ext cx="5753700" cy="27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id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 algoritma yang paling cocok untuk memprediksi dataset tersebut 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id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Fitur apakah yang paling kurang mempengaruhi keputusan 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id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Bagaimana distribusi dari target dataset?</a:t>
            </a:r>
            <a:endParaRPr sz="1800"/>
          </a:p>
        </p:txBody>
      </p:sp>
      <p:sp>
        <p:nvSpPr>
          <p:cNvPr id="892" name="Google Shape;892;p48"/>
          <p:cNvSpPr txBox="1"/>
          <p:nvPr>
            <p:ph idx="2" type="title"/>
          </p:nvPr>
        </p:nvSpPr>
        <p:spPr>
          <a:xfrm>
            <a:off x="2309900" y="1013850"/>
            <a:ext cx="3953700" cy="6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Rumusan Masalah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9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GAMBARAN dATA</a:t>
            </a:r>
            <a:endParaRPr b="0"/>
          </a:p>
        </p:txBody>
      </p:sp>
      <p:sp>
        <p:nvSpPr>
          <p:cNvPr id="898" name="Google Shape;898;p49"/>
          <p:cNvSpPr txBox="1"/>
          <p:nvPr>
            <p:ph idx="1" type="subTitle"/>
          </p:nvPr>
        </p:nvSpPr>
        <p:spPr>
          <a:xfrm>
            <a:off x="4197000" y="1694647"/>
            <a:ext cx="4227000" cy="20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yang digunakan berupa data histori permainan yang sudah terjadi pada platform permainan  </a:t>
            </a:r>
            <a:r>
              <a:rPr i="1" lang="id"/>
              <a:t>League of Legends</a:t>
            </a:r>
            <a:r>
              <a:rPr lang="id"/>
              <a:t> pada setiap </a:t>
            </a:r>
            <a:r>
              <a:rPr i="1" lang="id"/>
              <a:t>frame</a:t>
            </a:r>
            <a:r>
              <a:rPr lang="id"/>
              <a:t>-nya</a:t>
            </a:r>
            <a:r>
              <a:rPr lang="id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d"/>
              <a:t>Terdapat 59 kolom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d"/>
              <a:t>Terdapat &gt; 240 ribu baris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d"/>
              <a:t>Terdapat ± 25 ribu </a:t>
            </a:r>
            <a:r>
              <a:rPr i="1" lang="id"/>
              <a:t>unique gameId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99" name="Google Shape;899;p49"/>
          <p:cNvGrpSpPr/>
          <p:nvPr/>
        </p:nvGrpSpPr>
        <p:grpSpPr>
          <a:xfrm>
            <a:off x="685800" y="1465650"/>
            <a:ext cx="3392712" cy="3116529"/>
            <a:chOff x="685800" y="1465650"/>
            <a:chExt cx="3392712" cy="3116529"/>
          </a:xfrm>
        </p:grpSpPr>
        <p:sp>
          <p:nvSpPr>
            <p:cNvPr id="900" name="Google Shape;900;p49"/>
            <p:cNvSpPr/>
            <p:nvPr/>
          </p:nvSpPr>
          <p:spPr>
            <a:xfrm>
              <a:off x="865625" y="1465650"/>
              <a:ext cx="3212887" cy="3116529"/>
            </a:xfrm>
            <a:custGeom>
              <a:rect b="b" l="l" r="r" t="t"/>
              <a:pathLst>
                <a:path extrusionOk="0" h="81890" w="87372">
                  <a:moveTo>
                    <a:pt x="27608" y="1"/>
                  </a:moveTo>
                  <a:cubicBezTo>
                    <a:pt x="24573" y="1"/>
                    <a:pt x="21559" y="349"/>
                    <a:pt x="18785" y="1567"/>
                  </a:cubicBezTo>
                  <a:cubicBezTo>
                    <a:pt x="12693" y="4162"/>
                    <a:pt x="8971" y="10312"/>
                    <a:pt x="6322" y="16403"/>
                  </a:cubicBezTo>
                  <a:cubicBezTo>
                    <a:pt x="2428" y="25369"/>
                    <a:pt x="0" y="35184"/>
                    <a:pt x="794" y="44998"/>
                  </a:cubicBezTo>
                  <a:cubicBezTo>
                    <a:pt x="1525" y="54758"/>
                    <a:pt x="5699" y="64459"/>
                    <a:pt x="13203" y="70776"/>
                  </a:cubicBezTo>
                  <a:cubicBezTo>
                    <a:pt x="20197" y="76642"/>
                    <a:pt x="29447" y="79124"/>
                    <a:pt x="38472" y="80532"/>
                  </a:cubicBezTo>
                  <a:cubicBezTo>
                    <a:pt x="43727" y="81370"/>
                    <a:pt x="49043" y="81889"/>
                    <a:pt x="54349" y="81889"/>
                  </a:cubicBezTo>
                  <a:cubicBezTo>
                    <a:pt x="57981" y="81889"/>
                    <a:pt x="61607" y="81646"/>
                    <a:pt x="65207" y="81096"/>
                  </a:cubicBezTo>
                  <a:cubicBezTo>
                    <a:pt x="73103" y="79855"/>
                    <a:pt x="81505" y="76358"/>
                    <a:pt x="84776" y="69138"/>
                  </a:cubicBezTo>
                  <a:cubicBezTo>
                    <a:pt x="87371" y="63218"/>
                    <a:pt x="85905" y="56166"/>
                    <a:pt x="82917" y="50471"/>
                  </a:cubicBezTo>
                  <a:cubicBezTo>
                    <a:pt x="79926" y="44718"/>
                    <a:pt x="75526" y="39867"/>
                    <a:pt x="71917" y="34507"/>
                  </a:cubicBezTo>
                  <a:cubicBezTo>
                    <a:pt x="70058" y="31632"/>
                    <a:pt x="68365" y="28528"/>
                    <a:pt x="67292" y="25257"/>
                  </a:cubicBezTo>
                  <a:cubicBezTo>
                    <a:pt x="66727" y="23564"/>
                    <a:pt x="66335" y="21818"/>
                    <a:pt x="66163" y="20067"/>
                  </a:cubicBezTo>
                  <a:cubicBezTo>
                    <a:pt x="66109" y="18772"/>
                    <a:pt x="66502" y="17193"/>
                    <a:pt x="66163" y="16006"/>
                  </a:cubicBezTo>
                  <a:cubicBezTo>
                    <a:pt x="64584" y="10537"/>
                    <a:pt x="56521" y="6079"/>
                    <a:pt x="51724" y="4107"/>
                  </a:cubicBezTo>
                  <a:cubicBezTo>
                    <a:pt x="45579" y="1626"/>
                    <a:pt x="38977" y="777"/>
                    <a:pt x="32380" y="213"/>
                  </a:cubicBezTo>
                  <a:cubicBezTo>
                    <a:pt x="30805" y="97"/>
                    <a:pt x="29204" y="1"/>
                    <a:pt x="27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1610526" y="4145245"/>
              <a:ext cx="1882623" cy="219871"/>
            </a:xfrm>
            <a:custGeom>
              <a:rect b="b" l="l" r="r" t="t"/>
              <a:pathLst>
                <a:path extrusionOk="0" h="15878" w="135954">
                  <a:moveTo>
                    <a:pt x="67945" y="1"/>
                  </a:moveTo>
                  <a:cubicBezTo>
                    <a:pt x="30440" y="1"/>
                    <a:pt x="0" y="3566"/>
                    <a:pt x="0" y="7942"/>
                  </a:cubicBezTo>
                  <a:cubicBezTo>
                    <a:pt x="0" y="12317"/>
                    <a:pt x="30440" y="15878"/>
                    <a:pt x="67945" y="15878"/>
                  </a:cubicBezTo>
                  <a:cubicBezTo>
                    <a:pt x="105515" y="15878"/>
                    <a:pt x="135954" y="12317"/>
                    <a:pt x="135954" y="7942"/>
                  </a:cubicBezTo>
                  <a:cubicBezTo>
                    <a:pt x="135954" y="3566"/>
                    <a:pt x="105515" y="1"/>
                    <a:pt x="67945" y="1"/>
                  </a:cubicBezTo>
                  <a:close/>
                </a:path>
              </a:pathLst>
            </a:custGeom>
            <a:solidFill>
              <a:srgbClr val="4E4E4D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2003463" y="2324227"/>
              <a:ext cx="1076795" cy="1931186"/>
            </a:xfrm>
            <a:custGeom>
              <a:rect b="b" l="l" r="r" t="t"/>
              <a:pathLst>
                <a:path extrusionOk="0" h="139461" w="77761">
                  <a:moveTo>
                    <a:pt x="16313" y="1"/>
                  </a:moveTo>
                  <a:lnTo>
                    <a:pt x="16313" y="3191"/>
                  </a:lnTo>
                  <a:lnTo>
                    <a:pt x="17628" y="3191"/>
                  </a:lnTo>
                  <a:lnTo>
                    <a:pt x="17628" y="6317"/>
                  </a:lnTo>
                  <a:lnTo>
                    <a:pt x="13627" y="6317"/>
                  </a:lnTo>
                  <a:cubicBezTo>
                    <a:pt x="6061" y="6317"/>
                    <a:pt x="0" y="12378"/>
                    <a:pt x="0" y="19879"/>
                  </a:cubicBezTo>
                  <a:lnTo>
                    <a:pt x="0" y="129769"/>
                  </a:lnTo>
                  <a:cubicBezTo>
                    <a:pt x="0" y="131585"/>
                    <a:pt x="500" y="133270"/>
                    <a:pt x="1376" y="134710"/>
                  </a:cubicBezTo>
                  <a:cubicBezTo>
                    <a:pt x="3061" y="137521"/>
                    <a:pt x="6186" y="139461"/>
                    <a:pt x="9687" y="139461"/>
                  </a:cubicBezTo>
                  <a:lnTo>
                    <a:pt x="68070" y="139461"/>
                  </a:lnTo>
                  <a:cubicBezTo>
                    <a:pt x="73445" y="139461"/>
                    <a:pt x="77761" y="135085"/>
                    <a:pt x="77761" y="129769"/>
                  </a:cubicBezTo>
                  <a:lnTo>
                    <a:pt x="77761" y="19879"/>
                  </a:lnTo>
                  <a:cubicBezTo>
                    <a:pt x="77761" y="15443"/>
                    <a:pt x="75636" y="11503"/>
                    <a:pt x="72320" y="9002"/>
                  </a:cubicBezTo>
                  <a:cubicBezTo>
                    <a:pt x="70070" y="7317"/>
                    <a:pt x="67259" y="6317"/>
                    <a:pt x="64194" y="6317"/>
                  </a:cubicBezTo>
                  <a:lnTo>
                    <a:pt x="60194" y="6317"/>
                  </a:lnTo>
                  <a:lnTo>
                    <a:pt x="60194" y="3191"/>
                  </a:lnTo>
                  <a:lnTo>
                    <a:pt x="61444" y="3191"/>
                  </a:lnTo>
                  <a:lnTo>
                    <a:pt x="61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2457808" y="2324227"/>
              <a:ext cx="168843" cy="14"/>
            </a:xfrm>
            <a:custGeom>
              <a:rect b="b" l="l" r="r" t="t"/>
              <a:pathLst>
                <a:path extrusionOk="0" h="1" w="12193">
                  <a:moveTo>
                    <a:pt x="1219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2457808" y="2324227"/>
              <a:ext cx="168843" cy="434548"/>
            </a:xfrm>
            <a:custGeom>
              <a:rect b="b" l="l" r="r" t="t"/>
              <a:pathLst>
                <a:path extrusionOk="0" h="31381" w="12193">
                  <a:moveTo>
                    <a:pt x="1" y="1"/>
                  </a:moveTo>
                  <a:lnTo>
                    <a:pt x="1" y="31380"/>
                  </a:lnTo>
                  <a:lnTo>
                    <a:pt x="12192" y="31380"/>
                  </a:lnTo>
                  <a:lnTo>
                    <a:pt x="121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2416270" y="1465661"/>
              <a:ext cx="251928" cy="456206"/>
            </a:xfrm>
            <a:custGeom>
              <a:rect b="b" l="l" r="r" t="t"/>
              <a:pathLst>
                <a:path extrusionOk="0" h="32945" w="18193">
                  <a:moveTo>
                    <a:pt x="9067" y="0"/>
                  </a:moveTo>
                  <a:cubicBezTo>
                    <a:pt x="4066" y="0"/>
                    <a:pt x="0" y="4126"/>
                    <a:pt x="0" y="9126"/>
                  </a:cubicBezTo>
                  <a:lnTo>
                    <a:pt x="0" y="32945"/>
                  </a:lnTo>
                  <a:lnTo>
                    <a:pt x="18193" y="32945"/>
                  </a:lnTo>
                  <a:lnTo>
                    <a:pt x="18193" y="9126"/>
                  </a:lnTo>
                  <a:cubicBezTo>
                    <a:pt x="18193" y="6626"/>
                    <a:pt x="17193" y="4376"/>
                    <a:pt x="15503" y="2690"/>
                  </a:cubicBezTo>
                  <a:cubicBezTo>
                    <a:pt x="14442" y="1625"/>
                    <a:pt x="13127" y="815"/>
                    <a:pt x="11627" y="375"/>
                  </a:cubicBezTo>
                  <a:cubicBezTo>
                    <a:pt x="10817" y="190"/>
                    <a:pt x="9942" y="0"/>
                    <a:pt x="9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2577245" y="1470854"/>
              <a:ext cx="90937" cy="451013"/>
            </a:xfrm>
            <a:custGeom>
              <a:rect b="b" l="l" r="r" t="t"/>
              <a:pathLst>
                <a:path extrusionOk="0" h="32570" w="6567">
                  <a:moveTo>
                    <a:pt x="1" y="0"/>
                  </a:moveTo>
                  <a:lnTo>
                    <a:pt x="1" y="0"/>
                  </a:lnTo>
                  <a:cubicBezTo>
                    <a:pt x="751" y="690"/>
                    <a:pt x="1316" y="1565"/>
                    <a:pt x="1751" y="2500"/>
                  </a:cubicBezTo>
                  <a:cubicBezTo>
                    <a:pt x="2566" y="4501"/>
                    <a:pt x="2626" y="6751"/>
                    <a:pt x="2691" y="8941"/>
                  </a:cubicBezTo>
                  <a:cubicBezTo>
                    <a:pt x="2941" y="16752"/>
                    <a:pt x="2626" y="24694"/>
                    <a:pt x="2816" y="32570"/>
                  </a:cubicBezTo>
                  <a:lnTo>
                    <a:pt x="6567" y="32570"/>
                  </a:lnTo>
                  <a:lnTo>
                    <a:pt x="6567" y="8751"/>
                  </a:lnTo>
                  <a:cubicBezTo>
                    <a:pt x="6567" y="6251"/>
                    <a:pt x="5567" y="4001"/>
                    <a:pt x="3877" y="2315"/>
                  </a:cubicBezTo>
                  <a:cubicBezTo>
                    <a:pt x="2816" y="1250"/>
                    <a:pt x="1501" y="44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2247528" y="1880267"/>
              <a:ext cx="589447" cy="90867"/>
            </a:xfrm>
            <a:custGeom>
              <a:rect b="b" l="l" r="r" t="t"/>
              <a:pathLst>
                <a:path extrusionOk="0" h="6562" w="42567">
                  <a:moveTo>
                    <a:pt x="1561" y="0"/>
                  </a:moveTo>
                  <a:cubicBezTo>
                    <a:pt x="686" y="0"/>
                    <a:pt x="1" y="685"/>
                    <a:pt x="1" y="1561"/>
                  </a:cubicBezTo>
                  <a:lnTo>
                    <a:pt x="1" y="6561"/>
                  </a:lnTo>
                  <a:lnTo>
                    <a:pt x="42567" y="6561"/>
                  </a:lnTo>
                  <a:lnTo>
                    <a:pt x="42567" y="1561"/>
                  </a:lnTo>
                  <a:cubicBezTo>
                    <a:pt x="42567" y="685"/>
                    <a:pt x="41881" y="0"/>
                    <a:pt x="4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2191244" y="1951242"/>
              <a:ext cx="701140" cy="373038"/>
            </a:xfrm>
            <a:custGeom>
              <a:rect b="b" l="l" r="r" t="t"/>
              <a:pathLst>
                <a:path extrusionOk="0" h="26939" w="50633">
                  <a:moveTo>
                    <a:pt x="3251" y="0"/>
                  </a:moveTo>
                  <a:cubicBezTo>
                    <a:pt x="1440" y="0"/>
                    <a:pt x="0" y="1435"/>
                    <a:pt x="0" y="3250"/>
                  </a:cubicBezTo>
                  <a:lnTo>
                    <a:pt x="0" y="26939"/>
                  </a:lnTo>
                  <a:lnTo>
                    <a:pt x="50632" y="26939"/>
                  </a:lnTo>
                  <a:lnTo>
                    <a:pt x="50632" y="3250"/>
                  </a:lnTo>
                  <a:cubicBezTo>
                    <a:pt x="50632" y="1435"/>
                    <a:pt x="49197" y="0"/>
                    <a:pt x="47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243167" y="2000534"/>
              <a:ext cx="34646" cy="275274"/>
            </a:xfrm>
            <a:custGeom>
              <a:rect b="b" l="l" r="r" t="t"/>
              <a:pathLst>
                <a:path extrusionOk="0" h="19879" w="2502">
                  <a:moveTo>
                    <a:pt x="816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6" y="19878"/>
                  </a:cubicBezTo>
                  <a:lnTo>
                    <a:pt x="1691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2346195" y="2000534"/>
              <a:ext cx="34646" cy="275274"/>
            </a:xfrm>
            <a:custGeom>
              <a:rect b="b" l="l" r="r" t="t"/>
              <a:pathLst>
                <a:path extrusionOk="0" h="19879" w="2502">
                  <a:moveTo>
                    <a:pt x="811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1" y="19878"/>
                  </a:cubicBezTo>
                  <a:lnTo>
                    <a:pt x="1686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2449155" y="2000534"/>
              <a:ext cx="34646" cy="275274"/>
            </a:xfrm>
            <a:custGeom>
              <a:rect b="b" l="l" r="r" t="t"/>
              <a:pathLst>
                <a:path extrusionOk="0" h="19879" w="2502">
                  <a:moveTo>
                    <a:pt x="816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6" y="19878"/>
                  </a:cubicBezTo>
                  <a:lnTo>
                    <a:pt x="1691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552183" y="2000534"/>
              <a:ext cx="34646" cy="275274"/>
            </a:xfrm>
            <a:custGeom>
              <a:rect b="b" l="l" r="r" t="t"/>
              <a:pathLst>
                <a:path extrusionOk="0" h="19879" w="2502">
                  <a:moveTo>
                    <a:pt x="811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1" y="19878"/>
                  </a:cubicBezTo>
                  <a:lnTo>
                    <a:pt x="1686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2655143" y="2000534"/>
              <a:ext cx="34646" cy="275274"/>
            </a:xfrm>
            <a:custGeom>
              <a:rect b="b" l="l" r="r" t="t"/>
              <a:pathLst>
                <a:path extrusionOk="0" h="19879" w="2502">
                  <a:moveTo>
                    <a:pt x="816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6" y="19878"/>
                  </a:cubicBezTo>
                  <a:lnTo>
                    <a:pt x="1691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2758171" y="2000534"/>
              <a:ext cx="34646" cy="275274"/>
            </a:xfrm>
            <a:custGeom>
              <a:rect b="b" l="l" r="r" t="t"/>
              <a:pathLst>
                <a:path extrusionOk="0" h="19879" w="2502">
                  <a:moveTo>
                    <a:pt x="811" y="1"/>
                  </a:moveTo>
                  <a:cubicBezTo>
                    <a:pt x="376" y="1"/>
                    <a:pt x="1" y="376"/>
                    <a:pt x="1" y="816"/>
                  </a:cubicBezTo>
                  <a:lnTo>
                    <a:pt x="1" y="19068"/>
                  </a:lnTo>
                  <a:cubicBezTo>
                    <a:pt x="1" y="19503"/>
                    <a:pt x="376" y="19878"/>
                    <a:pt x="811" y="19878"/>
                  </a:cubicBezTo>
                  <a:lnTo>
                    <a:pt x="1686" y="19878"/>
                  </a:lnTo>
                  <a:cubicBezTo>
                    <a:pt x="2126" y="19878"/>
                    <a:pt x="2501" y="19503"/>
                    <a:pt x="2501" y="19068"/>
                  </a:cubicBezTo>
                  <a:lnTo>
                    <a:pt x="2501" y="816"/>
                  </a:lnTo>
                  <a:cubicBezTo>
                    <a:pt x="2501" y="376"/>
                    <a:pt x="2126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2003463" y="2758716"/>
              <a:ext cx="454406" cy="50211"/>
            </a:xfrm>
            <a:custGeom>
              <a:rect b="b" l="l" r="r" t="t"/>
              <a:pathLst>
                <a:path extrusionOk="0" h="3626" w="32815">
                  <a:moveTo>
                    <a:pt x="32815" y="0"/>
                  </a:moveTo>
                  <a:cubicBezTo>
                    <a:pt x="26939" y="65"/>
                    <a:pt x="21003" y="190"/>
                    <a:pt x="15127" y="375"/>
                  </a:cubicBezTo>
                  <a:lnTo>
                    <a:pt x="4626" y="750"/>
                  </a:lnTo>
                  <a:cubicBezTo>
                    <a:pt x="3061" y="875"/>
                    <a:pt x="1561" y="941"/>
                    <a:pt x="0" y="1001"/>
                  </a:cubicBezTo>
                  <a:lnTo>
                    <a:pt x="0" y="3626"/>
                  </a:lnTo>
                  <a:cubicBezTo>
                    <a:pt x="875" y="3566"/>
                    <a:pt x="1686" y="3566"/>
                    <a:pt x="2561" y="3501"/>
                  </a:cubicBezTo>
                  <a:cubicBezTo>
                    <a:pt x="6251" y="3376"/>
                    <a:pt x="10002" y="3251"/>
                    <a:pt x="13687" y="3126"/>
                  </a:cubicBezTo>
                  <a:cubicBezTo>
                    <a:pt x="19938" y="2941"/>
                    <a:pt x="26189" y="2816"/>
                    <a:pt x="32440" y="2816"/>
                  </a:cubicBezTo>
                  <a:lnTo>
                    <a:pt x="32815" y="2816"/>
                  </a:lnTo>
                  <a:lnTo>
                    <a:pt x="32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2626620" y="2758716"/>
              <a:ext cx="453575" cy="50211"/>
            </a:xfrm>
            <a:custGeom>
              <a:rect b="b" l="l" r="r" t="t"/>
              <a:pathLst>
                <a:path extrusionOk="0" h="3626" w="32755">
                  <a:moveTo>
                    <a:pt x="0" y="0"/>
                  </a:moveTo>
                  <a:lnTo>
                    <a:pt x="0" y="2816"/>
                  </a:lnTo>
                  <a:lnTo>
                    <a:pt x="311" y="2816"/>
                  </a:lnTo>
                  <a:cubicBezTo>
                    <a:pt x="11127" y="2876"/>
                    <a:pt x="21938" y="3126"/>
                    <a:pt x="32755" y="3626"/>
                  </a:cubicBezTo>
                  <a:lnTo>
                    <a:pt x="32755" y="1001"/>
                  </a:lnTo>
                  <a:cubicBezTo>
                    <a:pt x="32130" y="1001"/>
                    <a:pt x="31565" y="941"/>
                    <a:pt x="30940" y="941"/>
                  </a:cubicBezTo>
                  <a:cubicBezTo>
                    <a:pt x="20563" y="440"/>
                    <a:pt x="10252" y="12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2457808" y="2758716"/>
              <a:ext cx="168843" cy="38995"/>
            </a:xfrm>
            <a:custGeom>
              <a:rect b="b" l="l" r="r" t="t"/>
              <a:pathLst>
                <a:path extrusionOk="0" h="2816" w="12193">
                  <a:moveTo>
                    <a:pt x="1" y="0"/>
                  </a:moveTo>
                  <a:lnTo>
                    <a:pt x="1" y="2816"/>
                  </a:lnTo>
                  <a:cubicBezTo>
                    <a:pt x="1816" y="2751"/>
                    <a:pt x="3626" y="2751"/>
                    <a:pt x="5442" y="2751"/>
                  </a:cubicBezTo>
                  <a:cubicBezTo>
                    <a:pt x="7442" y="2751"/>
                    <a:pt x="9502" y="2751"/>
                    <a:pt x="11502" y="2816"/>
                  </a:cubicBezTo>
                  <a:lnTo>
                    <a:pt x="12192" y="2816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2003463" y="3782631"/>
              <a:ext cx="1076795" cy="45032"/>
            </a:xfrm>
            <a:custGeom>
              <a:rect b="b" l="l" r="r" t="t"/>
              <a:pathLst>
                <a:path extrusionOk="0" h="3252" w="77761">
                  <a:moveTo>
                    <a:pt x="0" y="1"/>
                  </a:moveTo>
                  <a:lnTo>
                    <a:pt x="0" y="2561"/>
                  </a:lnTo>
                  <a:cubicBezTo>
                    <a:pt x="2811" y="2751"/>
                    <a:pt x="5686" y="3001"/>
                    <a:pt x="8501" y="3186"/>
                  </a:cubicBezTo>
                  <a:lnTo>
                    <a:pt x="8501" y="561"/>
                  </a:lnTo>
                  <a:cubicBezTo>
                    <a:pt x="8001" y="561"/>
                    <a:pt x="7501" y="501"/>
                    <a:pt x="7001" y="501"/>
                  </a:cubicBezTo>
                  <a:cubicBezTo>
                    <a:pt x="6876" y="501"/>
                    <a:pt x="6751" y="436"/>
                    <a:pt x="6686" y="436"/>
                  </a:cubicBezTo>
                  <a:cubicBezTo>
                    <a:pt x="4436" y="311"/>
                    <a:pt x="2251" y="186"/>
                    <a:pt x="0" y="1"/>
                  </a:cubicBezTo>
                  <a:close/>
                  <a:moveTo>
                    <a:pt x="77761" y="61"/>
                  </a:moveTo>
                  <a:cubicBezTo>
                    <a:pt x="75571" y="251"/>
                    <a:pt x="73320" y="376"/>
                    <a:pt x="71135" y="501"/>
                  </a:cubicBezTo>
                  <a:cubicBezTo>
                    <a:pt x="70510" y="561"/>
                    <a:pt x="69945" y="561"/>
                    <a:pt x="69320" y="626"/>
                  </a:cubicBezTo>
                  <a:lnTo>
                    <a:pt x="69320" y="3251"/>
                  </a:lnTo>
                  <a:cubicBezTo>
                    <a:pt x="72135" y="3061"/>
                    <a:pt x="74946" y="2811"/>
                    <a:pt x="77761" y="2626"/>
                  </a:cubicBezTo>
                  <a:lnTo>
                    <a:pt x="77761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2121169" y="3790398"/>
              <a:ext cx="842191" cy="50211"/>
            </a:xfrm>
            <a:custGeom>
              <a:rect b="b" l="l" r="r" t="t"/>
              <a:pathLst>
                <a:path extrusionOk="0" h="3626" w="60819">
                  <a:moveTo>
                    <a:pt x="0" y="0"/>
                  </a:moveTo>
                  <a:lnTo>
                    <a:pt x="0" y="2625"/>
                  </a:lnTo>
                  <a:cubicBezTo>
                    <a:pt x="10312" y="3316"/>
                    <a:pt x="20688" y="3626"/>
                    <a:pt x="31005" y="3626"/>
                  </a:cubicBezTo>
                  <a:cubicBezTo>
                    <a:pt x="34565" y="3626"/>
                    <a:pt x="38131" y="3626"/>
                    <a:pt x="41691" y="3501"/>
                  </a:cubicBezTo>
                  <a:cubicBezTo>
                    <a:pt x="48067" y="3376"/>
                    <a:pt x="54443" y="3065"/>
                    <a:pt x="60819" y="2690"/>
                  </a:cubicBezTo>
                  <a:lnTo>
                    <a:pt x="60819" y="65"/>
                  </a:lnTo>
                  <a:cubicBezTo>
                    <a:pt x="54633" y="375"/>
                    <a:pt x="48507" y="625"/>
                    <a:pt x="42316" y="750"/>
                  </a:cubicBezTo>
                  <a:cubicBezTo>
                    <a:pt x="38566" y="815"/>
                    <a:pt x="34815" y="875"/>
                    <a:pt x="31005" y="875"/>
                  </a:cubicBezTo>
                  <a:cubicBezTo>
                    <a:pt x="20688" y="875"/>
                    <a:pt x="10312" y="56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2003463" y="2797692"/>
              <a:ext cx="1076795" cy="993724"/>
            </a:xfrm>
            <a:custGeom>
              <a:rect b="b" l="l" r="r" t="t"/>
              <a:pathLst>
                <a:path extrusionOk="0" h="71762" w="77761">
                  <a:moveTo>
                    <a:pt x="32440" y="1"/>
                  </a:moveTo>
                  <a:cubicBezTo>
                    <a:pt x="26189" y="1"/>
                    <a:pt x="19938" y="126"/>
                    <a:pt x="13687" y="311"/>
                  </a:cubicBezTo>
                  <a:cubicBezTo>
                    <a:pt x="10002" y="436"/>
                    <a:pt x="6251" y="561"/>
                    <a:pt x="2561" y="686"/>
                  </a:cubicBezTo>
                  <a:cubicBezTo>
                    <a:pt x="1686" y="751"/>
                    <a:pt x="875" y="751"/>
                    <a:pt x="0" y="811"/>
                  </a:cubicBezTo>
                  <a:lnTo>
                    <a:pt x="0" y="71136"/>
                  </a:lnTo>
                  <a:cubicBezTo>
                    <a:pt x="2251" y="71321"/>
                    <a:pt x="4436" y="71446"/>
                    <a:pt x="6686" y="71571"/>
                  </a:cubicBezTo>
                  <a:cubicBezTo>
                    <a:pt x="6751" y="71571"/>
                    <a:pt x="6876" y="71636"/>
                    <a:pt x="7001" y="71636"/>
                  </a:cubicBezTo>
                  <a:cubicBezTo>
                    <a:pt x="7501" y="71636"/>
                    <a:pt x="8001" y="71696"/>
                    <a:pt x="8501" y="71696"/>
                  </a:cubicBezTo>
                  <a:lnTo>
                    <a:pt x="8501" y="19314"/>
                  </a:lnTo>
                  <a:cubicBezTo>
                    <a:pt x="15252" y="16128"/>
                    <a:pt x="20753" y="14938"/>
                    <a:pt x="25379" y="14938"/>
                  </a:cubicBezTo>
                  <a:cubicBezTo>
                    <a:pt x="28189" y="14938"/>
                    <a:pt x="30630" y="15378"/>
                    <a:pt x="32815" y="16063"/>
                  </a:cubicBezTo>
                  <a:lnTo>
                    <a:pt x="32815" y="1"/>
                  </a:lnTo>
                  <a:close/>
                  <a:moveTo>
                    <a:pt x="45006" y="1"/>
                  </a:moveTo>
                  <a:lnTo>
                    <a:pt x="45006" y="23064"/>
                  </a:lnTo>
                  <a:cubicBezTo>
                    <a:pt x="47692" y="24939"/>
                    <a:pt x="50132" y="26440"/>
                    <a:pt x="52883" y="26440"/>
                  </a:cubicBezTo>
                  <a:cubicBezTo>
                    <a:pt x="57133" y="26440"/>
                    <a:pt x="61944" y="22754"/>
                    <a:pt x="69320" y="11312"/>
                  </a:cubicBezTo>
                  <a:lnTo>
                    <a:pt x="69320" y="71761"/>
                  </a:lnTo>
                  <a:cubicBezTo>
                    <a:pt x="69945" y="71696"/>
                    <a:pt x="70510" y="71696"/>
                    <a:pt x="71135" y="71636"/>
                  </a:cubicBezTo>
                  <a:cubicBezTo>
                    <a:pt x="73320" y="71511"/>
                    <a:pt x="75571" y="71386"/>
                    <a:pt x="77761" y="71196"/>
                  </a:cubicBezTo>
                  <a:lnTo>
                    <a:pt x="77761" y="811"/>
                  </a:lnTo>
                  <a:cubicBezTo>
                    <a:pt x="66944" y="311"/>
                    <a:pt x="56133" y="61"/>
                    <a:pt x="45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2121169" y="2954319"/>
              <a:ext cx="842191" cy="848298"/>
            </a:xfrm>
            <a:custGeom>
              <a:rect b="b" l="l" r="r" t="t"/>
              <a:pathLst>
                <a:path extrusionOk="0" h="61260" w="60819">
                  <a:moveTo>
                    <a:pt x="18563" y="7566"/>
                  </a:moveTo>
                  <a:cubicBezTo>
                    <a:pt x="20813" y="7566"/>
                    <a:pt x="22689" y="9442"/>
                    <a:pt x="22689" y="11692"/>
                  </a:cubicBezTo>
                  <a:cubicBezTo>
                    <a:pt x="22689" y="14002"/>
                    <a:pt x="20813" y="15818"/>
                    <a:pt x="18563" y="15818"/>
                  </a:cubicBezTo>
                  <a:cubicBezTo>
                    <a:pt x="16253" y="15818"/>
                    <a:pt x="14437" y="14002"/>
                    <a:pt x="14437" y="11692"/>
                  </a:cubicBezTo>
                  <a:cubicBezTo>
                    <a:pt x="14437" y="9442"/>
                    <a:pt x="16253" y="7566"/>
                    <a:pt x="18563" y="7566"/>
                  </a:cubicBezTo>
                  <a:close/>
                  <a:moveTo>
                    <a:pt x="52008" y="15818"/>
                  </a:moveTo>
                  <a:cubicBezTo>
                    <a:pt x="53318" y="15818"/>
                    <a:pt x="54443" y="16943"/>
                    <a:pt x="54443" y="18253"/>
                  </a:cubicBezTo>
                  <a:cubicBezTo>
                    <a:pt x="54443" y="19628"/>
                    <a:pt x="53318" y="20753"/>
                    <a:pt x="52008" y="20753"/>
                  </a:cubicBezTo>
                  <a:cubicBezTo>
                    <a:pt x="50632" y="20753"/>
                    <a:pt x="49567" y="19628"/>
                    <a:pt x="49567" y="18253"/>
                  </a:cubicBezTo>
                  <a:cubicBezTo>
                    <a:pt x="49567" y="16943"/>
                    <a:pt x="50632" y="15818"/>
                    <a:pt x="52008" y="15818"/>
                  </a:cubicBezTo>
                  <a:close/>
                  <a:moveTo>
                    <a:pt x="14437" y="18068"/>
                  </a:moveTo>
                  <a:cubicBezTo>
                    <a:pt x="15753" y="18068"/>
                    <a:pt x="16878" y="19128"/>
                    <a:pt x="16878" y="20503"/>
                  </a:cubicBezTo>
                  <a:cubicBezTo>
                    <a:pt x="16878" y="21819"/>
                    <a:pt x="15753" y="22944"/>
                    <a:pt x="14437" y="22944"/>
                  </a:cubicBezTo>
                  <a:cubicBezTo>
                    <a:pt x="13062" y="22944"/>
                    <a:pt x="12002" y="21819"/>
                    <a:pt x="12002" y="20503"/>
                  </a:cubicBezTo>
                  <a:cubicBezTo>
                    <a:pt x="12002" y="19128"/>
                    <a:pt x="13062" y="18068"/>
                    <a:pt x="14437" y="18068"/>
                  </a:cubicBezTo>
                  <a:close/>
                  <a:moveTo>
                    <a:pt x="60819" y="0"/>
                  </a:moveTo>
                  <a:cubicBezTo>
                    <a:pt x="53443" y="11442"/>
                    <a:pt x="48632" y="15128"/>
                    <a:pt x="44382" y="15128"/>
                  </a:cubicBezTo>
                  <a:cubicBezTo>
                    <a:pt x="41631" y="15128"/>
                    <a:pt x="39191" y="13627"/>
                    <a:pt x="36505" y="11752"/>
                  </a:cubicBezTo>
                  <a:lnTo>
                    <a:pt x="36505" y="20693"/>
                  </a:lnTo>
                  <a:cubicBezTo>
                    <a:pt x="36505" y="24379"/>
                    <a:pt x="34815" y="27879"/>
                    <a:pt x="31815" y="30630"/>
                  </a:cubicBezTo>
                  <a:lnTo>
                    <a:pt x="31815" y="37071"/>
                  </a:lnTo>
                  <a:cubicBezTo>
                    <a:pt x="31815" y="37696"/>
                    <a:pt x="31190" y="38256"/>
                    <a:pt x="30380" y="38256"/>
                  </a:cubicBezTo>
                  <a:cubicBezTo>
                    <a:pt x="29630" y="38256"/>
                    <a:pt x="28939" y="37696"/>
                    <a:pt x="28939" y="37071"/>
                  </a:cubicBezTo>
                  <a:lnTo>
                    <a:pt x="28939" y="30630"/>
                  </a:lnTo>
                  <a:cubicBezTo>
                    <a:pt x="26004" y="27879"/>
                    <a:pt x="24314" y="24379"/>
                    <a:pt x="24314" y="20693"/>
                  </a:cubicBezTo>
                  <a:lnTo>
                    <a:pt x="24314" y="4751"/>
                  </a:lnTo>
                  <a:cubicBezTo>
                    <a:pt x="22129" y="4066"/>
                    <a:pt x="19688" y="3626"/>
                    <a:pt x="16878" y="3626"/>
                  </a:cubicBezTo>
                  <a:cubicBezTo>
                    <a:pt x="12252" y="3626"/>
                    <a:pt x="6751" y="4816"/>
                    <a:pt x="0" y="8002"/>
                  </a:cubicBezTo>
                  <a:lnTo>
                    <a:pt x="0" y="60384"/>
                  </a:lnTo>
                  <a:cubicBezTo>
                    <a:pt x="10312" y="60949"/>
                    <a:pt x="20688" y="61259"/>
                    <a:pt x="31005" y="61259"/>
                  </a:cubicBezTo>
                  <a:cubicBezTo>
                    <a:pt x="34815" y="61259"/>
                    <a:pt x="38566" y="61199"/>
                    <a:pt x="42316" y="61134"/>
                  </a:cubicBezTo>
                  <a:cubicBezTo>
                    <a:pt x="48507" y="61009"/>
                    <a:pt x="54633" y="60759"/>
                    <a:pt x="60819" y="60449"/>
                  </a:cubicBezTo>
                  <a:lnTo>
                    <a:pt x="608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2287349" y="3204475"/>
              <a:ext cx="67520" cy="67534"/>
            </a:xfrm>
            <a:custGeom>
              <a:rect b="b" l="l" r="r" t="t"/>
              <a:pathLst>
                <a:path extrusionOk="0" h="4877" w="4876">
                  <a:moveTo>
                    <a:pt x="2435" y="1"/>
                  </a:moveTo>
                  <a:cubicBezTo>
                    <a:pt x="1060" y="1"/>
                    <a:pt x="0" y="1061"/>
                    <a:pt x="0" y="2436"/>
                  </a:cubicBezTo>
                  <a:cubicBezTo>
                    <a:pt x="0" y="3752"/>
                    <a:pt x="1060" y="4877"/>
                    <a:pt x="2435" y="4877"/>
                  </a:cubicBezTo>
                  <a:cubicBezTo>
                    <a:pt x="3751" y="4877"/>
                    <a:pt x="4876" y="3752"/>
                    <a:pt x="4876" y="2436"/>
                  </a:cubicBezTo>
                  <a:cubicBezTo>
                    <a:pt x="4876" y="1061"/>
                    <a:pt x="3751" y="1"/>
                    <a:pt x="2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2807477" y="3173322"/>
              <a:ext cx="67520" cy="68365"/>
            </a:xfrm>
            <a:custGeom>
              <a:rect b="b" l="l" r="r" t="t"/>
              <a:pathLst>
                <a:path extrusionOk="0" h="4937" w="4876">
                  <a:moveTo>
                    <a:pt x="2441" y="1"/>
                  </a:moveTo>
                  <a:cubicBezTo>
                    <a:pt x="1065" y="1"/>
                    <a:pt x="0" y="1126"/>
                    <a:pt x="0" y="2436"/>
                  </a:cubicBezTo>
                  <a:cubicBezTo>
                    <a:pt x="0" y="3811"/>
                    <a:pt x="1065" y="4936"/>
                    <a:pt x="2441" y="4936"/>
                  </a:cubicBezTo>
                  <a:cubicBezTo>
                    <a:pt x="3751" y="4936"/>
                    <a:pt x="4876" y="3811"/>
                    <a:pt x="4876" y="2436"/>
                  </a:cubicBezTo>
                  <a:cubicBezTo>
                    <a:pt x="4876" y="1126"/>
                    <a:pt x="3751" y="1"/>
                    <a:pt x="2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2321065" y="3059078"/>
              <a:ext cx="114270" cy="114270"/>
            </a:xfrm>
            <a:custGeom>
              <a:rect b="b" l="l" r="r" t="t"/>
              <a:pathLst>
                <a:path extrusionOk="0" h="8252" w="8252">
                  <a:moveTo>
                    <a:pt x="4126" y="0"/>
                  </a:moveTo>
                  <a:cubicBezTo>
                    <a:pt x="1816" y="0"/>
                    <a:pt x="0" y="1876"/>
                    <a:pt x="0" y="4126"/>
                  </a:cubicBezTo>
                  <a:cubicBezTo>
                    <a:pt x="0" y="6436"/>
                    <a:pt x="1816" y="8252"/>
                    <a:pt x="4126" y="8252"/>
                  </a:cubicBezTo>
                  <a:cubicBezTo>
                    <a:pt x="6376" y="8252"/>
                    <a:pt x="8252" y="6436"/>
                    <a:pt x="8252" y="4126"/>
                  </a:cubicBezTo>
                  <a:cubicBezTo>
                    <a:pt x="8252" y="1876"/>
                    <a:pt x="6376" y="0"/>
                    <a:pt x="4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2457808" y="2796792"/>
              <a:ext cx="168843" cy="320293"/>
            </a:xfrm>
            <a:custGeom>
              <a:rect b="b" l="l" r="r" t="t"/>
              <a:pathLst>
                <a:path extrusionOk="0" h="23130" w="12193">
                  <a:moveTo>
                    <a:pt x="5442" y="1"/>
                  </a:moveTo>
                  <a:cubicBezTo>
                    <a:pt x="3626" y="1"/>
                    <a:pt x="1816" y="1"/>
                    <a:pt x="1" y="66"/>
                  </a:cubicBezTo>
                  <a:lnTo>
                    <a:pt x="1" y="16128"/>
                  </a:lnTo>
                  <a:cubicBezTo>
                    <a:pt x="3441" y="17253"/>
                    <a:pt x="6317" y="19003"/>
                    <a:pt x="8817" y="20754"/>
                  </a:cubicBezTo>
                  <a:cubicBezTo>
                    <a:pt x="10002" y="21569"/>
                    <a:pt x="11127" y="22379"/>
                    <a:pt x="12192" y="23129"/>
                  </a:cubicBezTo>
                  <a:lnTo>
                    <a:pt x="12192" y="66"/>
                  </a:lnTo>
                  <a:lnTo>
                    <a:pt x="11502" y="66"/>
                  </a:lnTo>
                  <a:cubicBezTo>
                    <a:pt x="9502" y="1"/>
                    <a:pt x="7442" y="1"/>
                    <a:pt x="5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2457808" y="3020101"/>
              <a:ext cx="168843" cy="463960"/>
            </a:xfrm>
            <a:custGeom>
              <a:rect b="b" l="l" r="r" t="t"/>
              <a:pathLst>
                <a:path extrusionOk="0" h="33505" w="12193">
                  <a:moveTo>
                    <a:pt x="1" y="0"/>
                  </a:moveTo>
                  <a:lnTo>
                    <a:pt x="1" y="15942"/>
                  </a:lnTo>
                  <a:cubicBezTo>
                    <a:pt x="1" y="19628"/>
                    <a:pt x="1691" y="23128"/>
                    <a:pt x="4626" y="25879"/>
                  </a:cubicBezTo>
                  <a:lnTo>
                    <a:pt x="4626" y="32320"/>
                  </a:lnTo>
                  <a:cubicBezTo>
                    <a:pt x="4626" y="32945"/>
                    <a:pt x="5317" y="33505"/>
                    <a:pt x="6067" y="33505"/>
                  </a:cubicBezTo>
                  <a:cubicBezTo>
                    <a:pt x="6877" y="33505"/>
                    <a:pt x="7502" y="32945"/>
                    <a:pt x="7502" y="32320"/>
                  </a:cubicBezTo>
                  <a:lnTo>
                    <a:pt x="7502" y="25879"/>
                  </a:lnTo>
                  <a:cubicBezTo>
                    <a:pt x="10502" y="23128"/>
                    <a:pt x="12192" y="19628"/>
                    <a:pt x="12192" y="15942"/>
                  </a:cubicBezTo>
                  <a:lnTo>
                    <a:pt x="12192" y="7001"/>
                  </a:lnTo>
                  <a:cubicBezTo>
                    <a:pt x="11127" y="6251"/>
                    <a:pt x="10002" y="5441"/>
                    <a:pt x="8817" y="4626"/>
                  </a:cubicBezTo>
                  <a:cubicBezTo>
                    <a:pt x="6317" y="2875"/>
                    <a:pt x="3441" y="11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2533145" y="2796792"/>
              <a:ext cx="93498" cy="914"/>
            </a:xfrm>
            <a:custGeom>
              <a:rect b="b" l="l" r="r" t="t"/>
              <a:pathLst>
                <a:path extrusionOk="0" h="66" w="6752">
                  <a:moveTo>
                    <a:pt x="6311" y="66"/>
                  </a:moveTo>
                  <a:lnTo>
                    <a:pt x="6751" y="66"/>
                  </a:lnTo>
                  <a:lnTo>
                    <a:pt x="6751" y="66"/>
                  </a:lnTo>
                  <a:lnTo>
                    <a:pt x="6311" y="66"/>
                  </a:lnTo>
                  <a:close/>
                  <a:moveTo>
                    <a:pt x="1" y="1"/>
                  </a:moveTo>
                  <a:cubicBezTo>
                    <a:pt x="2001" y="1"/>
                    <a:pt x="4061" y="1"/>
                    <a:pt x="6061" y="66"/>
                  </a:cubicBezTo>
                  <a:cubicBezTo>
                    <a:pt x="4061" y="1"/>
                    <a:pt x="2001" y="1"/>
                    <a:pt x="1" y="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CB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2121169" y="3790398"/>
              <a:ext cx="429342" cy="12130"/>
            </a:xfrm>
            <a:custGeom>
              <a:rect b="b" l="l" r="r" t="t"/>
              <a:pathLst>
                <a:path extrusionOk="0" h="876" w="31005">
                  <a:moveTo>
                    <a:pt x="31005" y="875"/>
                  </a:moveTo>
                  <a:lnTo>
                    <a:pt x="31005" y="875"/>
                  </a:lnTo>
                  <a:lnTo>
                    <a:pt x="31005" y="875"/>
                  </a:lnTo>
                  <a:lnTo>
                    <a:pt x="31005" y="875"/>
                  </a:ln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312" y="565"/>
                    <a:pt x="20688" y="875"/>
                    <a:pt x="31005" y="875"/>
                  </a:cubicBezTo>
                  <a:cubicBezTo>
                    <a:pt x="20688" y="875"/>
                    <a:pt x="10312" y="565"/>
                    <a:pt x="0" y="0"/>
                  </a:cubicBezTo>
                  <a:close/>
                </a:path>
              </a:pathLst>
            </a:custGeom>
            <a:solidFill>
              <a:srgbClr val="F0C5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3046350" y="2763908"/>
              <a:ext cx="309893" cy="421587"/>
            </a:xfrm>
            <a:custGeom>
              <a:rect b="b" l="l" r="r" t="t"/>
              <a:pathLst>
                <a:path extrusionOk="0" h="30445" w="22379">
                  <a:moveTo>
                    <a:pt x="11192" y="0"/>
                  </a:moveTo>
                  <a:cubicBezTo>
                    <a:pt x="11192" y="0"/>
                    <a:pt x="66" y="14002"/>
                    <a:pt x="66" y="19003"/>
                  </a:cubicBezTo>
                  <a:lnTo>
                    <a:pt x="126" y="19003"/>
                  </a:lnTo>
                  <a:cubicBezTo>
                    <a:pt x="66" y="19443"/>
                    <a:pt x="1" y="19818"/>
                    <a:pt x="1" y="20253"/>
                  </a:cubicBezTo>
                  <a:cubicBezTo>
                    <a:pt x="1" y="25879"/>
                    <a:pt x="5001" y="30445"/>
                    <a:pt x="11192" y="30445"/>
                  </a:cubicBezTo>
                  <a:cubicBezTo>
                    <a:pt x="17378" y="30445"/>
                    <a:pt x="22379" y="25879"/>
                    <a:pt x="22379" y="20253"/>
                  </a:cubicBezTo>
                  <a:cubicBezTo>
                    <a:pt x="22379" y="19818"/>
                    <a:pt x="22319" y="19443"/>
                    <a:pt x="22254" y="19003"/>
                  </a:cubicBezTo>
                  <a:cubicBezTo>
                    <a:pt x="21694" y="11002"/>
                    <a:pt x="11317" y="5941"/>
                    <a:pt x="11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3100917" y="2857383"/>
              <a:ext cx="200830" cy="274444"/>
            </a:xfrm>
            <a:custGeom>
              <a:rect b="b" l="l" r="r" t="t"/>
              <a:pathLst>
                <a:path extrusionOk="0" h="19819" w="14503">
                  <a:moveTo>
                    <a:pt x="7251" y="0"/>
                  </a:moveTo>
                  <a:cubicBezTo>
                    <a:pt x="7251" y="0"/>
                    <a:pt x="0" y="9127"/>
                    <a:pt x="0" y="12377"/>
                  </a:cubicBezTo>
                  <a:lnTo>
                    <a:pt x="0" y="13192"/>
                  </a:lnTo>
                  <a:cubicBezTo>
                    <a:pt x="0" y="16818"/>
                    <a:pt x="3251" y="19818"/>
                    <a:pt x="7251" y="19818"/>
                  </a:cubicBezTo>
                  <a:cubicBezTo>
                    <a:pt x="11252" y="19818"/>
                    <a:pt x="14502" y="16818"/>
                    <a:pt x="14502" y="13192"/>
                  </a:cubicBezTo>
                  <a:cubicBezTo>
                    <a:pt x="14502" y="12877"/>
                    <a:pt x="14502" y="12627"/>
                    <a:pt x="14437" y="12377"/>
                  </a:cubicBezTo>
                  <a:cubicBezTo>
                    <a:pt x="14437" y="9127"/>
                    <a:pt x="7251" y="0"/>
                    <a:pt x="7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562895" y="3411307"/>
              <a:ext cx="255389" cy="347143"/>
            </a:xfrm>
            <a:custGeom>
              <a:rect b="b" l="l" r="r" t="t"/>
              <a:pathLst>
                <a:path extrusionOk="0" h="25069" w="18443">
                  <a:moveTo>
                    <a:pt x="9191" y="0"/>
                  </a:moveTo>
                  <a:cubicBezTo>
                    <a:pt x="9191" y="0"/>
                    <a:pt x="65" y="11502"/>
                    <a:pt x="65" y="15692"/>
                  </a:cubicBezTo>
                  <a:cubicBezTo>
                    <a:pt x="0" y="16002"/>
                    <a:pt x="0" y="16317"/>
                    <a:pt x="0" y="16693"/>
                  </a:cubicBezTo>
                  <a:cubicBezTo>
                    <a:pt x="0" y="21318"/>
                    <a:pt x="4126" y="25069"/>
                    <a:pt x="9191" y="25069"/>
                  </a:cubicBezTo>
                  <a:cubicBezTo>
                    <a:pt x="14317" y="25069"/>
                    <a:pt x="18443" y="21318"/>
                    <a:pt x="18443" y="16693"/>
                  </a:cubicBezTo>
                  <a:cubicBezTo>
                    <a:pt x="18443" y="16317"/>
                    <a:pt x="18378" y="16002"/>
                    <a:pt x="18317" y="15692"/>
                  </a:cubicBezTo>
                  <a:lnTo>
                    <a:pt x="18378" y="15692"/>
                  </a:lnTo>
                  <a:cubicBezTo>
                    <a:pt x="17817" y="9066"/>
                    <a:pt x="9251" y="4876"/>
                    <a:pt x="9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607064" y="3488361"/>
              <a:ext cx="166212" cy="225908"/>
            </a:xfrm>
            <a:custGeom>
              <a:rect b="b" l="l" r="r" t="t"/>
              <a:pathLst>
                <a:path extrusionOk="0" h="16314" w="12003">
                  <a:moveTo>
                    <a:pt x="6001" y="1"/>
                  </a:moveTo>
                  <a:cubicBezTo>
                    <a:pt x="6001" y="1"/>
                    <a:pt x="60" y="7502"/>
                    <a:pt x="60" y="10187"/>
                  </a:cubicBezTo>
                  <a:cubicBezTo>
                    <a:pt x="0" y="10437"/>
                    <a:pt x="0" y="10627"/>
                    <a:pt x="0" y="10877"/>
                  </a:cubicBezTo>
                  <a:cubicBezTo>
                    <a:pt x="0" y="13878"/>
                    <a:pt x="2686" y="16313"/>
                    <a:pt x="6001" y="16313"/>
                  </a:cubicBezTo>
                  <a:cubicBezTo>
                    <a:pt x="9312" y="16313"/>
                    <a:pt x="12002" y="13878"/>
                    <a:pt x="12002" y="10877"/>
                  </a:cubicBezTo>
                  <a:cubicBezTo>
                    <a:pt x="12002" y="10627"/>
                    <a:pt x="12002" y="10437"/>
                    <a:pt x="11937" y="10187"/>
                  </a:cubicBezTo>
                  <a:cubicBezTo>
                    <a:pt x="11937" y="7502"/>
                    <a:pt x="6001" y="1"/>
                    <a:pt x="6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2292132" y="2596675"/>
              <a:ext cx="17958" cy="113460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2243022" y="2643087"/>
              <a:ext cx="113481" cy="18169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3684549" y="4388844"/>
              <a:ext cx="67048" cy="67069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2944394" y="3576500"/>
              <a:ext cx="18169" cy="11101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2897982" y="3622912"/>
              <a:ext cx="110994" cy="18190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663914" y="2939709"/>
              <a:ext cx="67069" cy="6953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1394992" y="3913823"/>
              <a:ext cx="17979" cy="113481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348580" y="3960256"/>
              <a:ext cx="113481" cy="18169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833822" y="2281736"/>
              <a:ext cx="17979" cy="113460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2787410" y="2330615"/>
              <a:ext cx="113481" cy="18169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829140" y="1853696"/>
              <a:ext cx="69535" cy="6953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817407" y="2297207"/>
              <a:ext cx="17958" cy="113460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770995" y="2343619"/>
              <a:ext cx="110783" cy="17958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732213" y="3230620"/>
              <a:ext cx="18169" cy="110804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685800" y="3277032"/>
              <a:ext cx="113460" cy="17979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1606441" y="2846315"/>
              <a:ext cx="67048" cy="67069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2495930" y="1567381"/>
              <a:ext cx="67069" cy="67048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49"/>
          <p:cNvGrpSpPr/>
          <p:nvPr/>
        </p:nvGrpSpPr>
        <p:grpSpPr>
          <a:xfrm>
            <a:off x="6819900" y="3851675"/>
            <a:ext cx="3810800" cy="3426100"/>
            <a:chOff x="6819900" y="3851675"/>
            <a:chExt cx="3810800" cy="3426100"/>
          </a:xfrm>
        </p:grpSpPr>
        <p:sp>
          <p:nvSpPr>
            <p:cNvPr id="951" name="Google Shape;951;p49"/>
            <p:cNvSpPr/>
            <p:nvPr/>
          </p:nvSpPr>
          <p:spPr>
            <a:xfrm>
              <a:off x="8725175" y="507252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8666925" y="512757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10376725" y="719822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9498825" y="623470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9443775" y="628975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10352250" y="547940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7661075" y="663480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7606025" y="668987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9367675" y="469897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9312625" y="475695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0548225" y="419127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6976000" y="471732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6920950" y="477237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6874950" y="582445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6819900" y="587950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7911875" y="536862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8966900" y="385167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0"/>
          <p:cNvSpPr/>
          <p:nvPr/>
        </p:nvSpPr>
        <p:spPr>
          <a:xfrm>
            <a:off x="1170425" y="1122251"/>
            <a:ext cx="2878689" cy="2698071"/>
          </a:xfrm>
          <a:custGeom>
            <a:rect b="b" l="l" r="r" t="t"/>
            <a:pathLst>
              <a:path extrusionOk="0" h="81890" w="87372">
                <a:moveTo>
                  <a:pt x="27608" y="1"/>
                </a:moveTo>
                <a:cubicBezTo>
                  <a:pt x="24573" y="1"/>
                  <a:pt x="21559" y="349"/>
                  <a:pt x="18785" y="1567"/>
                </a:cubicBezTo>
                <a:cubicBezTo>
                  <a:pt x="12693" y="4162"/>
                  <a:pt x="8971" y="10312"/>
                  <a:pt x="6322" y="16403"/>
                </a:cubicBezTo>
                <a:cubicBezTo>
                  <a:pt x="2428" y="25369"/>
                  <a:pt x="0" y="35184"/>
                  <a:pt x="794" y="44998"/>
                </a:cubicBezTo>
                <a:cubicBezTo>
                  <a:pt x="1525" y="54758"/>
                  <a:pt x="5699" y="64459"/>
                  <a:pt x="13203" y="70776"/>
                </a:cubicBezTo>
                <a:cubicBezTo>
                  <a:pt x="20197" y="76642"/>
                  <a:pt x="29447" y="79124"/>
                  <a:pt x="38472" y="80532"/>
                </a:cubicBezTo>
                <a:cubicBezTo>
                  <a:pt x="43727" y="81370"/>
                  <a:pt x="49043" y="81889"/>
                  <a:pt x="54349" y="81889"/>
                </a:cubicBezTo>
                <a:cubicBezTo>
                  <a:pt x="57981" y="81889"/>
                  <a:pt x="61607" y="81646"/>
                  <a:pt x="65207" y="81096"/>
                </a:cubicBezTo>
                <a:cubicBezTo>
                  <a:pt x="73103" y="79855"/>
                  <a:pt x="81505" y="76358"/>
                  <a:pt x="84776" y="69138"/>
                </a:cubicBezTo>
                <a:cubicBezTo>
                  <a:pt x="87371" y="63218"/>
                  <a:pt x="85905" y="56166"/>
                  <a:pt x="82917" y="50471"/>
                </a:cubicBezTo>
                <a:cubicBezTo>
                  <a:pt x="79926" y="44718"/>
                  <a:pt x="75526" y="39867"/>
                  <a:pt x="71917" y="34507"/>
                </a:cubicBezTo>
                <a:cubicBezTo>
                  <a:pt x="70058" y="31632"/>
                  <a:pt x="68365" y="28528"/>
                  <a:pt x="67292" y="25257"/>
                </a:cubicBezTo>
                <a:cubicBezTo>
                  <a:pt x="66727" y="23564"/>
                  <a:pt x="66335" y="21818"/>
                  <a:pt x="66163" y="20067"/>
                </a:cubicBezTo>
                <a:cubicBezTo>
                  <a:pt x="66109" y="18772"/>
                  <a:pt x="66502" y="17193"/>
                  <a:pt x="66163" y="16006"/>
                </a:cubicBezTo>
                <a:cubicBezTo>
                  <a:pt x="64584" y="10537"/>
                  <a:pt x="56521" y="6079"/>
                  <a:pt x="51724" y="4107"/>
                </a:cubicBezTo>
                <a:cubicBezTo>
                  <a:pt x="45579" y="1626"/>
                  <a:pt x="38977" y="777"/>
                  <a:pt x="32380" y="213"/>
                </a:cubicBezTo>
                <a:cubicBezTo>
                  <a:pt x="30805" y="97"/>
                  <a:pt x="29204" y="1"/>
                  <a:pt x="276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3" name="Google Shape;973;p50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1122404"/>
            <a:ext cx="3858774" cy="2382797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50"/>
          <p:cNvSpPr txBox="1"/>
          <p:nvPr/>
        </p:nvSpPr>
        <p:spPr>
          <a:xfrm>
            <a:off x="694800" y="3886200"/>
            <a:ext cx="7763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 eksplorasinya, data akan </a:t>
            </a:r>
            <a:r>
              <a:rPr i="1"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grouped by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gameId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50"/>
          <p:cNvSpPr txBox="1"/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Kolom utama </a:t>
            </a:r>
            <a:endParaRPr/>
          </a:p>
        </p:txBody>
      </p:sp>
      <p:sp>
        <p:nvSpPr>
          <p:cNvPr id="976" name="Google Shape;976;p50"/>
          <p:cNvSpPr txBox="1"/>
          <p:nvPr/>
        </p:nvSpPr>
        <p:spPr>
          <a:xfrm>
            <a:off x="5324700" y="1585481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GAMEID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77" name="Google Shape;977;p50"/>
          <p:cNvSpPr txBox="1"/>
          <p:nvPr/>
        </p:nvSpPr>
        <p:spPr>
          <a:xfrm>
            <a:off x="5324700" y="1880756"/>
            <a:ext cx="2371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 unik pada suatu permainan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50"/>
          <p:cNvSpPr txBox="1"/>
          <p:nvPr/>
        </p:nvSpPr>
        <p:spPr>
          <a:xfrm>
            <a:off x="5334000" y="2659425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haswon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79" name="Google Shape;979;p50"/>
          <p:cNvSpPr txBox="1"/>
          <p:nvPr/>
        </p:nvSpPr>
        <p:spPr>
          <a:xfrm>
            <a:off x="5334000" y="2954700"/>
            <a:ext cx="2371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Apakah menang atau kalah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1"/>
          <p:cNvSpPr txBox="1"/>
          <p:nvPr>
            <p:ph idx="1" type="subTitle"/>
          </p:nvPr>
        </p:nvSpPr>
        <p:spPr>
          <a:xfrm>
            <a:off x="918475" y="2310375"/>
            <a:ext cx="3390300" cy="12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Ada sebanyak 24.912 </a:t>
            </a:r>
            <a:r>
              <a:rPr i="1" lang="id"/>
              <a:t>unique gameId </a:t>
            </a:r>
            <a:r>
              <a:rPr lang="id"/>
              <a:t>yang berarti ada &gt; 24 ribu permainan di dalam dataset </a:t>
            </a:r>
            <a:endParaRPr/>
          </a:p>
        </p:txBody>
      </p:sp>
      <p:grpSp>
        <p:nvGrpSpPr>
          <p:cNvPr id="985" name="Google Shape;985;p51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986" name="Google Shape;986;p51"/>
            <p:cNvSpPr/>
            <p:nvPr/>
          </p:nvSpPr>
          <p:spPr>
            <a:xfrm>
              <a:off x="6476475" y="23941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6418225" y="24492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8128025" y="45198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7250125" y="3556350"/>
              <a:ext cx="21550" cy="131675"/>
            </a:xfrm>
            <a:custGeom>
              <a:rect b="b" l="l" r="r" t="t"/>
              <a:pathLst>
                <a:path extrusionOk="0" h="5267" w="862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7195075" y="3611400"/>
              <a:ext cx="131650" cy="21575"/>
            </a:xfrm>
            <a:custGeom>
              <a:rect b="b" l="l" r="r" t="t"/>
              <a:pathLst>
                <a:path extrusionOk="0" h="863" w="5266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8103550" y="2801050"/>
              <a:ext cx="79550" cy="82475"/>
            </a:xfrm>
            <a:custGeom>
              <a:rect b="b" l="l" r="r" t="t"/>
              <a:pathLst>
                <a:path extrusionOk="0" h="3299" w="3182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5412375" y="3956450"/>
              <a:ext cx="21325" cy="134600"/>
            </a:xfrm>
            <a:custGeom>
              <a:rect b="b" l="l" r="r" t="t"/>
              <a:pathLst>
                <a:path extrusionOk="0" h="5384" w="853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5357325" y="4011525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7118975" y="2020625"/>
              <a:ext cx="21325" cy="134575"/>
            </a:xfrm>
            <a:custGeom>
              <a:rect b="b" l="l" r="r" t="t"/>
              <a:pathLst>
                <a:path extrusionOk="0" h="5383" w="853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7063925" y="2078600"/>
              <a:ext cx="134600" cy="21550"/>
            </a:xfrm>
            <a:custGeom>
              <a:rect b="b" l="l" r="r" t="t"/>
              <a:pathLst>
                <a:path extrusionOk="0" h="862" w="5384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8299525" y="1512925"/>
              <a:ext cx="82475" cy="82475"/>
            </a:xfrm>
            <a:custGeom>
              <a:rect b="b" l="l" r="r" t="t"/>
              <a:pathLst>
                <a:path extrusionOk="0" h="3299" w="3299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4727300" y="2038975"/>
              <a:ext cx="21300" cy="134575"/>
            </a:xfrm>
            <a:custGeom>
              <a:rect b="b" l="l" r="r" t="t"/>
              <a:pathLst>
                <a:path extrusionOk="0" h="5383" w="852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4672250" y="2094025"/>
              <a:ext cx="131400" cy="21300"/>
            </a:xfrm>
            <a:custGeom>
              <a:rect b="b" l="l" r="r" t="t"/>
              <a:pathLst>
                <a:path extrusionOk="0" h="852" w="5256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4626250" y="3146100"/>
              <a:ext cx="21550" cy="131425"/>
            </a:xfrm>
            <a:custGeom>
              <a:rect b="b" l="l" r="r" t="t"/>
              <a:pathLst>
                <a:path extrusionOk="0" h="5257" w="862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4571200" y="3201150"/>
              <a:ext cx="134575" cy="21325"/>
            </a:xfrm>
            <a:custGeom>
              <a:rect b="b" l="l" r="r" t="t"/>
              <a:pathLst>
                <a:path extrusionOk="0" h="853" w="5383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5663175" y="2690275"/>
              <a:ext cx="79525" cy="79550"/>
            </a:xfrm>
            <a:custGeom>
              <a:rect b="b" l="l" r="r" t="t"/>
              <a:pathLst>
                <a:path extrusionOk="0" h="3182" w="3181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6718200" y="1173325"/>
              <a:ext cx="79550" cy="79525"/>
            </a:xfrm>
            <a:custGeom>
              <a:rect b="b" l="l" r="r" t="t"/>
              <a:pathLst>
                <a:path extrusionOk="0" h="3181" w="3182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51"/>
          <p:cNvSpPr txBox="1"/>
          <p:nvPr>
            <p:ph type="title"/>
          </p:nvPr>
        </p:nvSpPr>
        <p:spPr>
          <a:xfrm>
            <a:off x="713225" y="1798325"/>
            <a:ext cx="35955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jumlah game id</a:t>
            </a:r>
            <a:endParaRPr/>
          </a:p>
        </p:txBody>
      </p:sp>
      <p:pic>
        <p:nvPicPr>
          <p:cNvPr id="1004" name="Google Shape;1004;p51"/>
          <p:cNvPicPr preferRelativeResize="0"/>
          <p:nvPr/>
        </p:nvPicPr>
        <p:blipFill rotWithShape="1">
          <a:blip r:embed="rId3">
            <a:alphaModFix/>
          </a:blip>
          <a:srcRect b="0" l="10428" r="1936" t="0"/>
          <a:stretch/>
        </p:blipFill>
        <p:spPr>
          <a:xfrm>
            <a:off x="5060500" y="2103125"/>
            <a:ext cx="3465725" cy="8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2"/>
          <p:cNvSpPr txBox="1"/>
          <p:nvPr>
            <p:ph type="title"/>
          </p:nvPr>
        </p:nvSpPr>
        <p:spPr>
          <a:xfrm>
            <a:off x="2032900" y="1576400"/>
            <a:ext cx="5143500" cy="4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NUMERICAL FEATURES</a:t>
            </a:r>
            <a:endParaRPr sz="2000"/>
          </a:p>
        </p:txBody>
      </p:sp>
      <p:sp>
        <p:nvSpPr>
          <p:cNvPr id="1010" name="Google Shape;1010;p52"/>
          <p:cNvSpPr txBox="1"/>
          <p:nvPr>
            <p:ph idx="1" type="subTitle"/>
          </p:nvPr>
        </p:nvSpPr>
        <p:spPr>
          <a:xfrm>
            <a:off x="2574900" y="2312325"/>
            <a:ext cx="3994200" cy="16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Fitur-fitur bertipe numerik yang kontinu. Pada fitur-fitur ini, eksplorasi dilakukan dengan mencari nilai rata-ratanya pada frame terakhir dan rata-ratanya pada keseluruhan frame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roversial Medical Substances by Slidesgo">
  <a:themeElements>
    <a:clrScheme name="Simple Light">
      <a:dk1>
        <a:srgbClr val="4E4E4D"/>
      </a:dk1>
      <a:lt1>
        <a:srgbClr val="FCFBEC"/>
      </a:lt1>
      <a:dk2>
        <a:srgbClr val="CC9666"/>
      </a:dk2>
      <a:lt2>
        <a:srgbClr val="D6A47B"/>
      </a:lt2>
      <a:accent1>
        <a:srgbClr val="A6C4A9"/>
      </a:accent1>
      <a:accent2>
        <a:srgbClr val="74AE87"/>
      </a:accent2>
      <a:accent3>
        <a:srgbClr val="87AD89"/>
      </a:accent3>
      <a:accent4>
        <a:srgbClr val="BFDDBF"/>
      </a:accent4>
      <a:accent5>
        <a:srgbClr val="DAEFDA"/>
      </a:accent5>
      <a:accent6>
        <a:srgbClr val="FFFFFF"/>
      </a:accent6>
      <a:hlink>
        <a:srgbClr val="4E4E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