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slides/slide1.xml" Type="http://schemas.openxmlformats.org/officeDocument/2006/relationships/slide"/><Relationship Id="rId12" Target="slides/slide2.xml" Type="http://schemas.openxmlformats.org/officeDocument/2006/relationships/slide"/><Relationship Id="rId13" Target="slides/slide3.xml" Type="http://schemas.openxmlformats.org/officeDocument/2006/relationships/slide"/><Relationship Id="rId14" Target="slides/slide4.xml" Type="http://schemas.openxmlformats.org/officeDocument/2006/relationships/slide"/><Relationship Id="rId15" Target="slides/slide5.xml" Type="http://schemas.openxmlformats.org/officeDocument/2006/relationships/slide"/><Relationship Id="rId16" Target="slides/slide6.xml" Type="http://schemas.openxmlformats.org/officeDocument/2006/relationships/slide"/><Relationship Id="rId17" Target="slides/slide7.xml" Type="http://schemas.openxmlformats.org/officeDocument/2006/relationships/slide"/><Relationship Id="rId18" Target="slides/slide8.xml" Type="http://schemas.openxmlformats.org/officeDocument/2006/relationships/slide"/><Relationship Id="rId19" Target="slides/slide9.xml" Type="http://schemas.openxmlformats.org/officeDocument/2006/relationships/slide"/><Relationship Id="rId2" Target="presProps.xml" Type="http://schemas.openxmlformats.org/officeDocument/2006/relationships/presProps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22" Target="slides/slide12.xml" Type="http://schemas.openxmlformats.org/officeDocument/2006/relationships/slide"/><Relationship Id="rId23" Target="slides/slide13.xml" Type="http://schemas.openxmlformats.org/officeDocument/2006/relationships/slide"/><Relationship Id="rId24" Target="slides/slide14.xml" Type="http://schemas.openxmlformats.org/officeDocument/2006/relationships/slide"/><Relationship Id="rId25" Target="slides/slide15.xml" Type="http://schemas.openxmlformats.org/officeDocument/2006/relationships/slide"/><Relationship Id="rId26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48192">
            <a:off x="368978" y="-172546"/>
            <a:ext cx="1319443" cy="2483119"/>
          </a:xfrm>
          <a:custGeom>
            <a:avLst/>
            <a:gdLst/>
            <a:ahLst/>
            <a:cxnLst/>
            <a:rect r="r" b="b" t="t" l="l"/>
            <a:pathLst>
              <a:path h="2483119" w="1319443">
                <a:moveTo>
                  <a:pt x="0" y="0"/>
                </a:moveTo>
                <a:lnTo>
                  <a:pt x="1319444" y="0"/>
                </a:lnTo>
                <a:lnTo>
                  <a:pt x="1319444" y="2483119"/>
                </a:lnTo>
                <a:lnTo>
                  <a:pt x="0" y="2483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4623612">
            <a:off x="15546641" y="7018104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1"/>
                </a:moveTo>
                <a:lnTo>
                  <a:pt x="0" y="3606751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54668"/>
            <a:ext cx="15921515" cy="9183530"/>
          </a:xfrm>
          <a:custGeom>
            <a:avLst/>
            <a:gdLst/>
            <a:ahLst/>
            <a:cxnLst/>
            <a:rect r="r" b="b" t="t" l="l"/>
            <a:pathLst>
              <a:path h="9183530" w="15921515">
                <a:moveTo>
                  <a:pt x="0" y="0"/>
                </a:moveTo>
                <a:lnTo>
                  <a:pt x="15921515" y="0"/>
                </a:lnTo>
                <a:lnTo>
                  <a:pt x="15921515" y="9183530"/>
                </a:lnTo>
                <a:lnTo>
                  <a:pt x="0" y="91835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078623" y="8488653"/>
            <a:ext cx="703795" cy="1995295"/>
          </a:xfrm>
          <a:custGeom>
            <a:avLst/>
            <a:gdLst/>
            <a:ahLst/>
            <a:cxnLst/>
            <a:rect r="r" b="b" t="t" l="l"/>
            <a:pathLst>
              <a:path h="1995295" w="703795">
                <a:moveTo>
                  <a:pt x="0" y="0"/>
                </a:moveTo>
                <a:lnTo>
                  <a:pt x="703795" y="0"/>
                </a:lnTo>
                <a:lnTo>
                  <a:pt x="703795" y="1995294"/>
                </a:lnTo>
                <a:lnTo>
                  <a:pt x="0" y="1995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26567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78822" y="2430274"/>
            <a:ext cx="1146427" cy="1487111"/>
          </a:xfrm>
          <a:custGeom>
            <a:avLst/>
            <a:gdLst/>
            <a:ahLst/>
            <a:cxnLst/>
            <a:rect r="r" b="b" t="t" l="l"/>
            <a:pathLst>
              <a:path h="1487111" w="1146427">
                <a:moveTo>
                  <a:pt x="0" y="0"/>
                </a:moveTo>
                <a:lnTo>
                  <a:pt x="1146427" y="0"/>
                </a:lnTo>
                <a:lnTo>
                  <a:pt x="1146427" y="1487111"/>
                </a:lnTo>
                <a:lnTo>
                  <a:pt x="0" y="1487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9894" y="3883732"/>
            <a:ext cx="12368212" cy="17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98"/>
              </a:lnSpc>
              <a:spcBef>
                <a:spcPct val="0"/>
              </a:spcBef>
            </a:pPr>
            <a:r>
              <a:rPr lang="en-US" sz="10499">
                <a:solidFill>
                  <a:srgbClr val="FFFFFF"/>
                </a:solidFill>
                <a:latin typeface="League Spartan"/>
              </a:rPr>
              <a:t>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2639" y="2931251"/>
            <a:ext cx="114300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 Bold"/>
              </a:rPr>
              <a:t>UTS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73478" y="5722228"/>
            <a:ext cx="4541044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Arimo Bold"/>
              </a:rPr>
              <a:t>Oleh : </a:t>
            </a: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Arimo Bold"/>
              </a:rPr>
              <a:t>Daffa Fathir Fajri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 Bold"/>
              </a:rPr>
              <a:t>1103213149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87763" y="646219"/>
            <a:ext cx="3112474" cy="1529885"/>
          </a:xfrm>
          <a:custGeom>
            <a:avLst/>
            <a:gdLst/>
            <a:ahLst/>
            <a:cxnLst/>
            <a:rect r="r" b="b" t="t" l="l"/>
            <a:pathLst>
              <a:path h="1529885" w="3112474">
                <a:moveTo>
                  <a:pt x="0" y="0"/>
                </a:moveTo>
                <a:lnTo>
                  <a:pt x="3112474" y="0"/>
                </a:lnTo>
                <a:lnTo>
                  <a:pt x="3112474" y="1529886"/>
                </a:lnTo>
                <a:lnTo>
                  <a:pt x="0" y="1529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66008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74741" y="1929472"/>
            <a:ext cx="4895507" cy="7022721"/>
          </a:xfrm>
          <a:custGeom>
            <a:avLst/>
            <a:gdLst/>
            <a:ahLst/>
            <a:cxnLst/>
            <a:rect r="r" b="b" t="t" l="l"/>
            <a:pathLst>
              <a:path h="7022721" w="4895507">
                <a:moveTo>
                  <a:pt x="0" y="0"/>
                </a:moveTo>
                <a:lnTo>
                  <a:pt x="4895507" y="0"/>
                </a:lnTo>
                <a:lnTo>
                  <a:pt x="4895507" y="7022721"/>
                </a:lnTo>
                <a:lnTo>
                  <a:pt x="0" y="70227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19337" y="1929472"/>
            <a:ext cx="4972736" cy="7022721"/>
          </a:xfrm>
          <a:custGeom>
            <a:avLst/>
            <a:gdLst/>
            <a:ahLst/>
            <a:cxnLst/>
            <a:rect r="r" b="b" t="t" l="l"/>
            <a:pathLst>
              <a:path h="7022721" w="4972736">
                <a:moveTo>
                  <a:pt x="0" y="0"/>
                </a:moveTo>
                <a:lnTo>
                  <a:pt x="4972736" y="0"/>
                </a:lnTo>
                <a:lnTo>
                  <a:pt x="4972736" y="7022721"/>
                </a:lnTo>
                <a:lnTo>
                  <a:pt x="0" y="70227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9348" y="2153136"/>
            <a:ext cx="12209304" cy="5980727"/>
          </a:xfrm>
          <a:custGeom>
            <a:avLst/>
            <a:gdLst/>
            <a:ahLst/>
            <a:cxnLst/>
            <a:rect r="r" b="b" t="t" l="l"/>
            <a:pathLst>
              <a:path h="5980727" w="12209304">
                <a:moveTo>
                  <a:pt x="0" y="0"/>
                </a:moveTo>
                <a:lnTo>
                  <a:pt x="12209304" y="0"/>
                </a:lnTo>
                <a:lnTo>
                  <a:pt x="12209304" y="5980728"/>
                </a:lnTo>
                <a:lnTo>
                  <a:pt x="0" y="59807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6664" y="1591725"/>
            <a:ext cx="4720122" cy="7103550"/>
          </a:xfrm>
          <a:custGeom>
            <a:avLst/>
            <a:gdLst/>
            <a:ahLst/>
            <a:cxnLst/>
            <a:rect r="r" b="b" t="t" l="l"/>
            <a:pathLst>
              <a:path h="7103550" w="4720122">
                <a:moveTo>
                  <a:pt x="0" y="0"/>
                </a:moveTo>
                <a:lnTo>
                  <a:pt x="4720122" y="0"/>
                </a:lnTo>
                <a:lnTo>
                  <a:pt x="4720122" y="7103550"/>
                </a:lnTo>
                <a:lnTo>
                  <a:pt x="0" y="7103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92455" y="1591725"/>
            <a:ext cx="11873120" cy="6043632"/>
          </a:xfrm>
          <a:custGeom>
            <a:avLst/>
            <a:gdLst/>
            <a:ahLst/>
            <a:cxnLst/>
            <a:rect r="r" b="b" t="t" l="l"/>
            <a:pathLst>
              <a:path h="6043632" w="11873120">
                <a:moveTo>
                  <a:pt x="0" y="0"/>
                </a:moveTo>
                <a:lnTo>
                  <a:pt x="11873121" y="0"/>
                </a:lnTo>
                <a:lnTo>
                  <a:pt x="11873121" y="6043632"/>
                </a:lnTo>
                <a:lnTo>
                  <a:pt x="0" y="60436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98846" y="1712721"/>
            <a:ext cx="11490307" cy="6861559"/>
          </a:xfrm>
          <a:custGeom>
            <a:avLst/>
            <a:gdLst/>
            <a:ahLst/>
            <a:cxnLst/>
            <a:rect r="r" b="b" t="t" l="l"/>
            <a:pathLst>
              <a:path h="6861559" w="11490307">
                <a:moveTo>
                  <a:pt x="0" y="0"/>
                </a:moveTo>
                <a:lnTo>
                  <a:pt x="11490308" y="0"/>
                </a:lnTo>
                <a:lnTo>
                  <a:pt x="11490308" y="6861558"/>
                </a:lnTo>
                <a:lnTo>
                  <a:pt x="0" y="68615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87074" y="2084904"/>
            <a:ext cx="13913853" cy="6117192"/>
          </a:xfrm>
          <a:custGeom>
            <a:avLst/>
            <a:gdLst/>
            <a:ahLst/>
            <a:cxnLst/>
            <a:rect r="r" b="b" t="t" l="l"/>
            <a:pathLst>
              <a:path h="6117192" w="13913853">
                <a:moveTo>
                  <a:pt x="0" y="0"/>
                </a:moveTo>
                <a:lnTo>
                  <a:pt x="13913852" y="0"/>
                </a:lnTo>
                <a:lnTo>
                  <a:pt x="13913852" y="6117192"/>
                </a:lnTo>
                <a:lnTo>
                  <a:pt x="0" y="61171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38924" y="2142495"/>
            <a:ext cx="14810153" cy="6002009"/>
          </a:xfrm>
          <a:custGeom>
            <a:avLst/>
            <a:gdLst/>
            <a:ahLst/>
            <a:cxnLst/>
            <a:rect r="r" b="b" t="t" l="l"/>
            <a:pathLst>
              <a:path h="6002009" w="14810153">
                <a:moveTo>
                  <a:pt x="0" y="0"/>
                </a:moveTo>
                <a:lnTo>
                  <a:pt x="14810152" y="0"/>
                </a:lnTo>
                <a:lnTo>
                  <a:pt x="14810152" y="6002010"/>
                </a:lnTo>
                <a:lnTo>
                  <a:pt x="0" y="6002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7499" y="408799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7" y="0"/>
                </a:lnTo>
                <a:lnTo>
                  <a:pt x="1487447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293" y="7753458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3"/>
                </a:lnTo>
                <a:lnTo>
                  <a:pt x="0" y="1929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92260" y="845119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7"/>
                </a:lnTo>
                <a:lnTo>
                  <a:pt x="0" y="216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155018" y="7251361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1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1" y="0"/>
                </a:lnTo>
                <a:lnTo>
                  <a:pt x="764961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8611" y="3767021"/>
            <a:ext cx="13950777" cy="247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9"/>
              </a:lnSpc>
              <a:spcBef>
                <a:spcPct val="0"/>
              </a:spcBef>
            </a:pPr>
            <a:r>
              <a:rPr lang="en-US" sz="14499">
                <a:solidFill>
                  <a:srgbClr val="FFFFFF"/>
                </a:solidFill>
                <a:latin typeface="League Spartan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6428055"/>
            <a:chOff x="0" y="0"/>
            <a:chExt cx="4274726" cy="16929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92986"/>
            </a:xfrm>
            <a:custGeom>
              <a:avLst/>
              <a:gdLst/>
              <a:ahLst/>
              <a:cxnLst/>
              <a:rect r="r" b="b" t="t" l="l"/>
              <a:pathLst>
                <a:path h="169298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92986"/>
                  </a:lnTo>
                  <a:lnTo>
                    <a:pt x="0" y="16929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740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3186881"/>
            <a:ext cx="15772484" cy="560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23354B"/>
                </a:solidFill>
                <a:latin typeface="Arimo"/>
              </a:rPr>
              <a:t>Pada tugas kali ini, di simulasikan bahwa kita sebagai data scientist dari perusahaan keuangan dunia. Selama bertahun-tahun, perusahaan telah mengumpulkan rincian dasar bank dan mengumpulkan banyak informasi terkait kredit. manajemen ingin membangun sistem cerdas untuk memisahkan masyarakat ke dalam kelompok nilai kredit untuk mengurangi upaya manual.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35653" y="838200"/>
            <a:ext cx="14681954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</a:rPr>
              <a:t>UTS Machine Learning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3271" y="1669584"/>
            <a:ext cx="9673516" cy="3867299"/>
          </a:xfrm>
          <a:custGeom>
            <a:avLst/>
            <a:gdLst/>
            <a:ahLst/>
            <a:cxnLst/>
            <a:rect r="r" b="b" t="t" l="l"/>
            <a:pathLst>
              <a:path h="3867299" w="9673516">
                <a:moveTo>
                  <a:pt x="0" y="0"/>
                </a:moveTo>
                <a:lnTo>
                  <a:pt x="9673516" y="0"/>
                </a:lnTo>
                <a:lnTo>
                  <a:pt x="9673516" y="3867299"/>
                </a:lnTo>
                <a:lnTo>
                  <a:pt x="0" y="386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8521" y="296674"/>
            <a:ext cx="9072047" cy="126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3"/>
              </a:lnSpc>
              <a:spcBef>
                <a:spcPct val="0"/>
              </a:spcBef>
            </a:pPr>
            <a:r>
              <a:rPr lang="en-US" sz="7466">
                <a:solidFill>
                  <a:srgbClr val="23354B"/>
                </a:solidFill>
                <a:latin typeface="League Spartan"/>
              </a:rPr>
              <a:t>Rumusan Masalah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10415535">
            <a:off x="-1217182" y="6975871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2"/>
                </a:moveTo>
                <a:lnTo>
                  <a:pt x="0" y="3606752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3504607" y="2875511"/>
            <a:ext cx="949787" cy="2692695"/>
          </a:xfrm>
          <a:custGeom>
            <a:avLst/>
            <a:gdLst/>
            <a:ahLst/>
            <a:cxnLst/>
            <a:rect r="r" b="b" t="t" l="l"/>
            <a:pathLst>
              <a:path h="2692695" w="949787">
                <a:moveTo>
                  <a:pt x="0" y="0"/>
                </a:moveTo>
                <a:lnTo>
                  <a:pt x="949787" y="0"/>
                </a:lnTo>
                <a:lnTo>
                  <a:pt x="949787" y="2692695"/>
                </a:lnTo>
                <a:lnTo>
                  <a:pt x="0" y="26926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36282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893185" y="6419701"/>
            <a:ext cx="9673516" cy="3867299"/>
          </a:xfrm>
          <a:custGeom>
            <a:avLst/>
            <a:gdLst/>
            <a:ahLst/>
            <a:cxnLst/>
            <a:rect r="r" b="b" t="t" l="l"/>
            <a:pathLst>
              <a:path h="3867299" w="9673516">
                <a:moveTo>
                  <a:pt x="0" y="0"/>
                </a:moveTo>
                <a:lnTo>
                  <a:pt x="9673516" y="0"/>
                </a:lnTo>
                <a:lnTo>
                  <a:pt x="9673516" y="3867299"/>
                </a:lnTo>
                <a:lnTo>
                  <a:pt x="0" y="386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41667" y="2201270"/>
            <a:ext cx="8313652" cy="240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0"/>
              </a:lnSpc>
              <a:spcBef>
                <a:spcPct val="0"/>
              </a:spcBef>
            </a:pPr>
            <a:r>
              <a:rPr lang="en-US" sz="3378">
                <a:solidFill>
                  <a:srgbClr val="FFFFFF"/>
                </a:solidFill>
                <a:latin typeface="Arimo"/>
              </a:rPr>
              <a:t>Manajemen ingin membangun sistem cerdas untuk memisahkan masyarakat ke dalam kelompok nilai kredit untuk mengurangi upaya manual.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9119" y="7314165"/>
            <a:ext cx="8443117" cy="1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0"/>
              </a:lnSpc>
              <a:spcBef>
                <a:spcPct val="0"/>
              </a:spcBef>
            </a:pPr>
            <a:r>
              <a:rPr lang="en-US" sz="3207">
                <a:solidFill>
                  <a:srgbClr val="FFFFFF"/>
                </a:solidFill>
                <a:latin typeface="Arimo"/>
              </a:rPr>
              <a:t>Membuat model machine learning yang dapat mengklasifikasikan skor kredit dengan akurasi &gt;75%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3940513" y="6532110"/>
            <a:ext cx="949787" cy="2692695"/>
          </a:xfrm>
          <a:custGeom>
            <a:avLst/>
            <a:gdLst/>
            <a:ahLst/>
            <a:cxnLst/>
            <a:rect r="r" b="b" t="t" l="l"/>
            <a:pathLst>
              <a:path h="2692695" w="949787">
                <a:moveTo>
                  <a:pt x="0" y="0"/>
                </a:moveTo>
                <a:lnTo>
                  <a:pt x="949787" y="0"/>
                </a:lnTo>
                <a:lnTo>
                  <a:pt x="949787" y="2692695"/>
                </a:lnTo>
                <a:lnTo>
                  <a:pt x="0" y="26926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269605" y="4836935"/>
            <a:ext cx="2920675" cy="126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3"/>
              </a:lnSpc>
              <a:spcBef>
                <a:spcPct val="0"/>
              </a:spcBef>
            </a:pPr>
            <a:r>
              <a:rPr lang="en-US" sz="7466">
                <a:solidFill>
                  <a:srgbClr val="23354B"/>
                </a:solidFill>
                <a:latin typeface="League Spartan"/>
              </a:rPr>
              <a:t>Solusi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7499" y="408799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7" y="0"/>
                </a:lnTo>
                <a:lnTo>
                  <a:pt x="1487447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293" y="7753458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3"/>
                </a:lnTo>
                <a:lnTo>
                  <a:pt x="0" y="1929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92260" y="845119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7"/>
                </a:lnTo>
                <a:lnTo>
                  <a:pt x="0" y="216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155018" y="7251361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1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1" y="0"/>
                </a:lnTo>
                <a:lnTo>
                  <a:pt x="764961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8611" y="3339931"/>
            <a:ext cx="13950777" cy="384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League Spartan"/>
              </a:rPr>
              <a:t>Orange Data Mining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34222" y="1838328"/>
            <a:ext cx="10619555" cy="6610344"/>
          </a:xfrm>
          <a:custGeom>
            <a:avLst/>
            <a:gdLst/>
            <a:ahLst/>
            <a:cxnLst/>
            <a:rect r="r" b="b" t="t" l="l"/>
            <a:pathLst>
              <a:path h="6610344" w="10619555">
                <a:moveTo>
                  <a:pt x="0" y="0"/>
                </a:moveTo>
                <a:lnTo>
                  <a:pt x="10619556" y="0"/>
                </a:lnTo>
                <a:lnTo>
                  <a:pt x="10619556" y="6610344"/>
                </a:lnTo>
                <a:lnTo>
                  <a:pt x="0" y="66103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6664" y="263738"/>
            <a:ext cx="17259541" cy="9748302"/>
          </a:xfrm>
          <a:custGeom>
            <a:avLst/>
            <a:gdLst/>
            <a:ahLst/>
            <a:cxnLst/>
            <a:rect r="r" b="b" t="t" l="l"/>
            <a:pathLst>
              <a:path h="9748302" w="17259541">
                <a:moveTo>
                  <a:pt x="0" y="0"/>
                </a:moveTo>
                <a:lnTo>
                  <a:pt x="17259541" y="0"/>
                </a:lnTo>
                <a:lnTo>
                  <a:pt x="17259541" y="9748302"/>
                </a:lnTo>
                <a:lnTo>
                  <a:pt x="0" y="97483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104" r="0" b="-510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7499" y="408799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7" y="0"/>
                </a:lnTo>
                <a:lnTo>
                  <a:pt x="1487447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293" y="7753458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3"/>
                </a:lnTo>
                <a:lnTo>
                  <a:pt x="0" y="1929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92260" y="845119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7"/>
                </a:lnTo>
                <a:lnTo>
                  <a:pt x="0" y="216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155018" y="7251361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1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1" y="0"/>
                </a:lnTo>
                <a:lnTo>
                  <a:pt x="764961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8611" y="3339931"/>
            <a:ext cx="13950777" cy="384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League Spartan"/>
              </a:rPr>
              <a:t>Machine Learning Python Based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5174" y="1572980"/>
            <a:ext cx="12225634" cy="1919639"/>
          </a:xfrm>
          <a:custGeom>
            <a:avLst/>
            <a:gdLst/>
            <a:ahLst/>
            <a:cxnLst/>
            <a:rect r="r" b="b" t="t" l="l"/>
            <a:pathLst>
              <a:path h="1919639" w="12225634">
                <a:moveTo>
                  <a:pt x="0" y="0"/>
                </a:moveTo>
                <a:lnTo>
                  <a:pt x="12225634" y="0"/>
                </a:lnTo>
                <a:lnTo>
                  <a:pt x="12225634" y="1919639"/>
                </a:lnTo>
                <a:lnTo>
                  <a:pt x="0" y="19196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5174" y="3797419"/>
            <a:ext cx="12211643" cy="2692161"/>
          </a:xfrm>
          <a:custGeom>
            <a:avLst/>
            <a:gdLst/>
            <a:ahLst/>
            <a:cxnLst/>
            <a:rect r="r" b="b" t="t" l="l"/>
            <a:pathLst>
              <a:path h="2692161" w="12211643">
                <a:moveTo>
                  <a:pt x="0" y="0"/>
                </a:moveTo>
                <a:lnTo>
                  <a:pt x="12211643" y="0"/>
                </a:lnTo>
                <a:lnTo>
                  <a:pt x="12211643" y="2692162"/>
                </a:lnTo>
                <a:lnTo>
                  <a:pt x="0" y="26921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31183" y="6798556"/>
            <a:ext cx="12225634" cy="1919639"/>
          </a:xfrm>
          <a:custGeom>
            <a:avLst/>
            <a:gdLst/>
            <a:ahLst/>
            <a:cxnLst/>
            <a:rect r="r" b="b" t="t" l="l"/>
            <a:pathLst>
              <a:path h="1919639" w="12225634">
                <a:moveTo>
                  <a:pt x="0" y="0"/>
                </a:moveTo>
                <a:lnTo>
                  <a:pt x="12225634" y="0"/>
                </a:lnTo>
                <a:lnTo>
                  <a:pt x="12225634" y="1919639"/>
                </a:lnTo>
                <a:lnTo>
                  <a:pt x="0" y="19196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3510" y="1028700"/>
            <a:ext cx="12220979" cy="1127595"/>
          </a:xfrm>
          <a:custGeom>
            <a:avLst/>
            <a:gdLst/>
            <a:ahLst/>
            <a:cxnLst/>
            <a:rect r="r" b="b" t="t" l="l"/>
            <a:pathLst>
              <a:path h="1127595" w="12220979">
                <a:moveTo>
                  <a:pt x="0" y="0"/>
                </a:moveTo>
                <a:lnTo>
                  <a:pt x="12220980" y="0"/>
                </a:lnTo>
                <a:lnTo>
                  <a:pt x="12220980" y="1127595"/>
                </a:lnTo>
                <a:lnTo>
                  <a:pt x="0" y="112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5543" y="2987720"/>
            <a:ext cx="7588364" cy="5515529"/>
          </a:xfrm>
          <a:custGeom>
            <a:avLst/>
            <a:gdLst/>
            <a:ahLst/>
            <a:cxnLst/>
            <a:rect r="r" b="b" t="t" l="l"/>
            <a:pathLst>
              <a:path h="5515529" w="7588364">
                <a:moveTo>
                  <a:pt x="0" y="0"/>
                </a:moveTo>
                <a:lnTo>
                  <a:pt x="7588364" y="0"/>
                </a:lnTo>
                <a:lnTo>
                  <a:pt x="7588364" y="5515530"/>
                </a:lnTo>
                <a:lnTo>
                  <a:pt x="0" y="55155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6064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23897" y="2634591"/>
            <a:ext cx="6323612" cy="6221788"/>
          </a:xfrm>
          <a:custGeom>
            <a:avLst/>
            <a:gdLst/>
            <a:ahLst/>
            <a:cxnLst/>
            <a:rect r="r" b="b" t="t" l="l"/>
            <a:pathLst>
              <a:path h="6221788" w="6323612">
                <a:moveTo>
                  <a:pt x="0" y="0"/>
                </a:moveTo>
                <a:lnTo>
                  <a:pt x="6323612" y="0"/>
                </a:lnTo>
                <a:lnTo>
                  <a:pt x="6323612" y="6221788"/>
                </a:lnTo>
                <a:lnTo>
                  <a:pt x="0" y="62217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4514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38059" y="4108196"/>
            <a:ext cx="2238966" cy="2720147"/>
          </a:xfrm>
          <a:custGeom>
            <a:avLst/>
            <a:gdLst/>
            <a:ahLst/>
            <a:cxnLst/>
            <a:rect r="r" b="b" t="t" l="l"/>
            <a:pathLst>
              <a:path h="2720147" w="2238966">
                <a:moveTo>
                  <a:pt x="0" y="0"/>
                </a:moveTo>
                <a:lnTo>
                  <a:pt x="2238966" y="0"/>
                </a:lnTo>
                <a:lnTo>
                  <a:pt x="2238966" y="2720147"/>
                </a:lnTo>
                <a:lnTo>
                  <a:pt x="0" y="27201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82860" y="1282460"/>
            <a:ext cx="4922280" cy="1294024"/>
          </a:xfrm>
          <a:custGeom>
            <a:avLst/>
            <a:gdLst/>
            <a:ahLst/>
            <a:cxnLst/>
            <a:rect r="r" b="b" t="t" l="l"/>
            <a:pathLst>
              <a:path h="1294024" w="4922280">
                <a:moveTo>
                  <a:pt x="0" y="0"/>
                </a:moveTo>
                <a:lnTo>
                  <a:pt x="4922280" y="0"/>
                </a:lnTo>
                <a:lnTo>
                  <a:pt x="4922280" y="1294025"/>
                </a:lnTo>
                <a:lnTo>
                  <a:pt x="0" y="12940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4799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35433" y="2726299"/>
            <a:ext cx="5736630" cy="6270270"/>
          </a:xfrm>
          <a:custGeom>
            <a:avLst/>
            <a:gdLst/>
            <a:ahLst/>
            <a:cxnLst/>
            <a:rect r="r" b="b" t="t" l="l"/>
            <a:pathLst>
              <a:path h="6270270" w="5736630">
                <a:moveTo>
                  <a:pt x="0" y="0"/>
                </a:moveTo>
                <a:lnTo>
                  <a:pt x="5736630" y="0"/>
                </a:lnTo>
                <a:lnTo>
                  <a:pt x="5736630" y="6270271"/>
                </a:lnTo>
                <a:lnTo>
                  <a:pt x="0" y="62702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5113" y="2726299"/>
            <a:ext cx="5325685" cy="6284970"/>
          </a:xfrm>
          <a:custGeom>
            <a:avLst/>
            <a:gdLst/>
            <a:ahLst/>
            <a:cxnLst/>
            <a:rect r="r" b="b" t="t" l="l"/>
            <a:pathLst>
              <a:path h="6284970" w="5325685">
                <a:moveTo>
                  <a:pt x="0" y="0"/>
                </a:moveTo>
                <a:lnTo>
                  <a:pt x="5325685" y="0"/>
                </a:lnTo>
                <a:lnTo>
                  <a:pt x="5325685" y="6284970"/>
                </a:lnTo>
                <a:lnTo>
                  <a:pt x="0" y="62849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DAGEJ1JKLls</dc:identifier>
  <dcterms:modified xsi:type="dcterms:W3CDTF">2011-08-01T06:04:30Z</dcterms:modified>
  <cp:revision>1</cp:revision>
  <dc:title>Putih Biru Abstrak Seminar Proposal Presentasi</dc:title>
</cp:coreProperties>
</file>