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6" r:id="rId4"/>
    <p:sldId id="257" r:id="rId5"/>
    <p:sldId id="258" r:id="rId6"/>
    <p:sldId id="262" r:id="rId7"/>
    <p:sldId id="263" r:id="rId8"/>
    <p:sldId id="264" r:id="rId9"/>
    <p:sldId id="265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D4A06-F6A5-495E-A97F-E16583DF143F}" v="22" dt="2023-01-17T09:52:02.501"/>
    <p1510:client id="{4646446A-F149-4C3F-994C-C1DD960000CF}" v="67" dt="2023-01-17T09:58:12.482"/>
    <p1510:client id="{81D2DA62-1717-3865-6D44-8D3ABC9948DA}" v="7" dt="2023-01-17T10:35:28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nk,Daan D.J. van den" userId="S::433026@student.fontys.nl::59c5bc33-5112-4685-9448-1095f507a3ae" providerId="AD" clId="Web-{4646446A-F149-4C3F-994C-C1DD960000CF}"/>
    <pc:docChg chg="modSld">
      <pc:chgData name="Brink,Daan D.J. van den" userId="S::433026@student.fontys.nl::59c5bc33-5112-4685-9448-1095f507a3ae" providerId="AD" clId="Web-{4646446A-F149-4C3F-994C-C1DD960000CF}" dt="2023-01-17T09:58:12.482" v="65" actId="20577"/>
      <pc:docMkLst>
        <pc:docMk/>
      </pc:docMkLst>
      <pc:sldChg chg="addSp delSp modSp">
        <pc:chgData name="Brink,Daan D.J. van den" userId="S::433026@student.fontys.nl::59c5bc33-5112-4685-9448-1095f507a3ae" providerId="AD" clId="Web-{4646446A-F149-4C3F-994C-C1DD960000CF}" dt="2023-01-17T09:58:12.482" v="65" actId="20577"/>
        <pc:sldMkLst>
          <pc:docMk/>
          <pc:sldMk cId="2390326224" sldId="263"/>
        </pc:sldMkLst>
        <pc:spChg chg="mod">
          <ac:chgData name="Brink,Daan D.J. van den" userId="S::433026@student.fontys.nl::59c5bc33-5112-4685-9448-1095f507a3ae" providerId="AD" clId="Web-{4646446A-F149-4C3F-994C-C1DD960000CF}" dt="2023-01-17T09:58:12.482" v="65" actId="20577"/>
          <ac:spMkLst>
            <pc:docMk/>
            <pc:sldMk cId="2390326224" sldId="263"/>
            <ac:spMk id="3" creationId="{A02EDFFF-CDA4-D025-54CC-A1186F147E8C}"/>
          </ac:spMkLst>
        </pc:spChg>
        <pc:picChg chg="add del mod">
          <ac:chgData name="Brink,Daan D.J. van den" userId="S::433026@student.fontys.nl::59c5bc33-5112-4685-9448-1095f507a3ae" providerId="AD" clId="Web-{4646446A-F149-4C3F-994C-C1DD960000CF}" dt="2023-01-17T09:57:11.197" v="8"/>
          <ac:picMkLst>
            <pc:docMk/>
            <pc:sldMk cId="2390326224" sldId="263"/>
            <ac:picMk id="4" creationId="{0D25EB88-A20A-02C8-EE78-4590F813B5FE}"/>
          </ac:picMkLst>
        </pc:picChg>
        <pc:picChg chg="mod">
          <ac:chgData name="Brink,Daan D.J. van den" userId="S::433026@student.fontys.nl::59c5bc33-5112-4685-9448-1095f507a3ae" providerId="AD" clId="Web-{4646446A-F149-4C3F-994C-C1DD960000CF}" dt="2023-01-17T09:56:23.943" v="0" actId="688"/>
          <ac:picMkLst>
            <pc:docMk/>
            <pc:sldMk cId="2390326224" sldId="263"/>
            <ac:picMk id="6" creationId="{65F68D21-4822-812F-461F-FE97B24A76DE}"/>
          </ac:picMkLst>
        </pc:picChg>
      </pc:sldChg>
    </pc:docChg>
  </pc:docChgLst>
  <pc:docChgLst>
    <pc:chgData name="Brink,Daan D.J. van den" userId="S::433026@student.fontys.nl::59c5bc33-5112-4685-9448-1095f507a3ae" providerId="AD" clId="Web-{002D4A06-F6A5-495E-A97F-E16583DF143F}"/>
    <pc:docChg chg="modSld">
      <pc:chgData name="Brink,Daan D.J. van den" userId="S::433026@student.fontys.nl::59c5bc33-5112-4685-9448-1095f507a3ae" providerId="AD" clId="Web-{002D4A06-F6A5-495E-A97F-E16583DF143F}" dt="2023-01-17T09:52:02.501" v="20" actId="1076"/>
      <pc:docMkLst>
        <pc:docMk/>
      </pc:docMkLst>
      <pc:sldChg chg="addSp delSp modSp">
        <pc:chgData name="Brink,Daan D.J. van den" userId="S::433026@student.fontys.nl::59c5bc33-5112-4685-9448-1095f507a3ae" providerId="AD" clId="Web-{002D4A06-F6A5-495E-A97F-E16583DF143F}" dt="2023-01-17T09:52:02.501" v="20" actId="1076"/>
        <pc:sldMkLst>
          <pc:docMk/>
          <pc:sldMk cId="2390326224" sldId="263"/>
        </pc:sldMkLst>
        <pc:spChg chg="mod">
          <ac:chgData name="Brink,Daan D.J. van den" userId="S::433026@student.fontys.nl::59c5bc33-5112-4685-9448-1095f507a3ae" providerId="AD" clId="Web-{002D4A06-F6A5-495E-A97F-E16583DF143F}" dt="2023-01-17T09:27:10.198" v="8" actId="20577"/>
          <ac:spMkLst>
            <pc:docMk/>
            <pc:sldMk cId="2390326224" sldId="263"/>
            <ac:spMk id="3" creationId="{A02EDFFF-CDA4-D025-54CC-A1186F147E8C}"/>
          </ac:spMkLst>
        </pc:spChg>
        <pc:picChg chg="add del mod">
          <ac:chgData name="Brink,Daan D.J. van den" userId="S::433026@student.fontys.nl::59c5bc33-5112-4685-9448-1095f507a3ae" providerId="AD" clId="Web-{002D4A06-F6A5-495E-A97F-E16583DF143F}" dt="2023-01-17T09:50:30.264" v="11"/>
          <ac:picMkLst>
            <pc:docMk/>
            <pc:sldMk cId="2390326224" sldId="263"/>
            <ac:picMk id="4" creationId="{0BF947EA-DF6C-714D-E85D-6C04722BFB71}"/>
          </ac:picMkLst>
        </pc:picChg>
        <pc:picChg chg="add del mod">
          <ac:chgData name="Brink,Daan D.J. van den" userId="S::433026@student.fontys.nl::59c5bc33-5112-4685-9448-1095f507a3ae" providerId="AD" clId="Web-{002D4A06-F6A5-495E-A97F-E16583DF143F}" dt="2023-01-17T09:51:28.516" v="15"/>
          <ac:picMkLst>
            <pc:docMk/>
            <pc:sldMk cId="2390326224" sldId="263"/>
            <ac:picMk id="5" creationId="{98BAF26E-F4E4-A385-8A6A-0AADAC63239A}"/>
          </ac:picMkLst>
        </pc:picChg>
        <pc:picChg chg="add mod">
          <ac:chgData name="Brink,Daan D.J. van den" userId="S::433026@student.fontys.nl::59c5bc33-5112-4685-9448-1095f507a3ae" providerId="AD" clId="Web-{002D4A06-F6A5-495E-A97F-E16583DF143F}" dt="2023-01-17T09:52:02.501" v="20" actId="1076"/>
          <ac:picMkLst>
            <pc:docMk/>
            <pc:sldMk cId="2390326224" sldId="263"/>
            <ac:picMk id="6" creationId="{65F68D21-4822-812F-461F-FE97B24A76DE}"/>
          </ac:picMkLst>
        </pc:picChg>
      </pc:sldChg>
    </pc:docChg>
  </pc:docChgLst>
  <pc:docChgLst>
    <pc:chgData name="Versleijen,Lowie L.W.M." userId="877a23df-4b5f-4d59-bc68-107f96da2b62" providerId="ADAL" clId="{88740EF1-CF46-4D9A-9B1D-59549F3AB990}"/>
    <pc:docChg chg="custSel modSld">
      <pc:chgData name="Versleijen,Lowie L.W.M." userId="877a23df-4b5f-4d59-bc68-107f96da2b62" providerId="ADAL" clId="{88740EF1-CF46-4D9A-9B1D-59549F3AB990}" dt="2023-01-17T09:01:29.259" v="40" actId="20577"/>
      <pc:docMkLst>
        <pc:docMk/>
      </pc:docMkLst>
      <pc:sldChg chg="addSp modSp mod">
        <pc:chgData name="Versleijen,Lowie L.W.M." userId="877a23df-4b5f-4d59-bc68-107f96da2b62" providerId="ADAL" clId="{88740EF1-CF46-4D9A-9B1D-59549F3AB990}" dt="2023-01-17T09:01:29.259" v="40" actId="20577"/>
        <pc:sldMkLst>
          <pc:docMk/>
          <pc:sldMk cId="1882644453" sldId="258"/>
        </pc:sldMkLst>
        <pc:spChg chg="mod">
          <ac:chgData name="Versleijen,Lowie L.W.M." userId="877a23df-4b5f-4d59-bc68-107f96da2b62" providerId="ADAL" clId="{88740EF1-CF46-4D9A-9B1D-59549F3AB990}" dt="2023-01-17T09:01:29.259" v="40" actId="20577"/>
          <ac:spMkLst>
            <pc:docMk/>
            <pc:sldMk cId="1882644453" sldId="258"/>
            <ac:spMk id="3" creationId="{9B1BCDF5-8C94-64C7-0D29-5CEF4FA530C1}"/>
          </ac:spMkLst>
        </pc:spChg>
        <pc:picChg chg="add mod modCrop">
          <ac:chgData name="Versleijen,Lowie L.W.M." userId="877a23df-4b5f-4d59-bc68-107f96da2b62" providerId="ADAL" clId="{88740EF1-CF46-4D9A-9B1D-59549F3AB990}" dt="2023-01-17T08:54:14.425" v="35" actId="1076"/>
          <ac:picMkLst>
            <pc:docMk/>
            <pc:sldMk cId="1882644453" sldId="258"/>
            <ac:picMk id="5" creationId="{D4F5CEAB-DD91-AA0F-87AD-F2A693379166}"/>
          </ac:picMkLst>
        </pc:picChg>
      </pc:sldChg>
    </pc:docChg>
  </pc:docChgLst>
  <pc:docChgLst>
    <pc:chgData name="Schonkeren,Jeroen J.L.J." userId="S::458729@student.fontys.nl::ef3a1503-4a4d-45f9-a0b9-857d37fc38f7" providerId="AD" clId="Web-{81D2DA62-1717-3865-6D44-8D3ABC9948DA}"/>
    <pc:docChg chg="modSld">
      <pc:chgData name="Schonkeren,Jeroen J.L.J." userId="S::458729@student.fontys.nl::ef3a1503-4a4d-45f9-a0b9-857d37fc38f7" providerId="AD" clId="Web-{81D2DA62-1717-3865-6D44-8D3ABC9948DA}" dt="2023-01-17T10:35:33.315" v="6"/>
      <pc:docMkLst>
        <pc:docMk/>
      </pc:docMkLst>
      <pc:sldChg chg="addSp delSp modSp">
        <pc:chgData name="Schonkeren,Jeroen J.L.J." userId="S::458729@student.fontys.nl::ef3a1503-4a4d-45f9-a0b9-857d37fc38f7" providerId="AD" clId="Web-{81D2DA62-1717-3865-6D44-8D3ABC9948DA}" dt="2023-01-17T10:35:33.315" v="6"/>
        <pc:sldMkLst>
          <pc:docMk/>
          <pc:sldMk cId="3241765796" sldId="264"/>
        </pc:sldMkLst>
        <pc:spChg chg="mod">
          <ac:chgData name="Schonkeren,Jeroen J.L.J." userId="S::458729@student.fontys.nl::ef3a1503-4a4d-45f9-a0b9-857d37fc38f7" providerId="AD" clId="Web-{81D2DA62-1717-3865-6D44-8D3ABC9948DA}" dt="2023-01-17T10:32:35.263" v="3"/>
          <ac:spMkLst>
            <pc:docMk/>
            <pc:sldMk cId="3241765796" sldId="264"/>
            <ac:spMk id="2" creationId="{7952664E-0152-A973-DC97-5F7907E8CA04}"/>
          </ac:spMkLst>
        </pc:spChg>
        <pc:spChg chg="mod">
          <ac:chgData name="Schonkeren,Jeroen J.L.J." userId="S::458729@student.fontys.nl::ef3a1503-4a4d-45f9-a0b9-857d37fc38f7" providerId="AD" clId="Web-{81D2DA62-1717-3865-6D44-8D3ABC9948DA}" dt="2023-01-17T10:32:35.263" v="3"/>
          <ac:spMkLst>
            <pc:docMk/>
            <pc:sldMk cId="3241765796" sldId="264"/>
            <ac:spMk id="3" creationId="{20D080BB-5204-F3E2-679D-4D552FE70435}"/>
          </ac:spMkLst>
        </pc:spChg>
        <pc:spChg chg="del">
          <ac:chgData name="Schonkeren,Jeroen J.L.J." userId="S::458729@student.fontys.nl::ef3a1503-4a4d-45f9-a0b9-857d37fc38f7" providerId="AD" clId="Web-{81D2DA62-1717-3865-6D44-8D3ABC9948DA}" dt="2023-01-17T10:32:35.263" v="3"/>
          <ac:spMkLst>
            <pc:docMk/>
            <pc:sldMk cId="3241765796" sldId="264"/>
            <ac:spMk id="2055" creationId="{6AD30037-67ED-4367-9BE0-45787510BF13}"/>
          </ac:spMkLst>
        </pc:spChg>
        <pc:spChg chg="add del">
          <ac:chgData name="Schonkeren,Jeroen J.L.J." userId="S::458729@student.fontys.nl::ef3a1503-4a4d-45f9-a0b9-857d37fc38f7" providerId="AD" clId="Web-{81D2DA62-1717-3865-6D44-8D3ABC9948DA}" dt="2023-01-17T10:35:33.315" v="6"/>
          <ac:spMkLst>
            <pc:docMk/>
            <pc:sldMk cId="3241765796" sldId="264"/>
            <ac:spMk id="2068" creationId="{E9300062-3750-4DBC-AFC8-E9DC8EFA9B9E}"/>
          </ac:spMkLst>
        </pc:spChg>
        <pc:grpChg chg="del">
          <ac:chgData name="Schonkeren,Jeroen J.L.J." userId="S::458729@student.fontys.nl::ef3a1503-4a4d-45f9-a0b9-857d37fc38f7" providerId="AD" clId="Web-{81D2DA62-1717-3865-6D44-8D3ABC9948DA}" dt="2023-01-17T10:32:35.263" v="3"/>
          <ac:grpSpMkLst>
            <pc:docMk/>
            <pc:sldMk cId="3241765796" sldId="264"/>
            <ac:grpSpMk id="2057" creationId="{50841A4E-5BC1-44B4-83CF-D524E8AEAD64}"/>
          </ac:grpSpMkLst>
        </pc:grpChg>
        <pc:picChg chg="add del mod">
          <ac:chgData name="Schonkeren,Jeroen J.L.J." userId="S::458729@student.fontys.nl::ef3a1503-4a4d-45f9-a0b9-857d37fc38f7" providerId="AD" clId="Web-{81D2DA62-1717-3865-6D44-8D3ABC9948DA}" dt="2023-01-17T10:32:10.919" v="1"/>
          <ac:picMkLst>
            <pc:docMk/>
            <pc:sldMk cId="3241765796" sldId="264"/>
            <ac:picMk id="4" creationId="{0A34B64A-0BB4-2C8F-5A09-E424FDFB218C}"/>
          </ac:picMkLst>
        </pc:picChg>
        <pc:picChg chg="add mod ord">
          <ac:chgData name="Schonkeren,Jeroen J.L.J." userId="S::458729@student.fontys.nl::ef3a1503-4a4d-45f9-a0b9-857d37fc38f7" providerId="AD" clId="Web-{81D2DA62-1717-3865-6D44-8D3ABC9948DA}" dt="2023-01-17T10:35:33.315" v="6"/>
          <ac:picMkLst>
            <pc:docMk/>
            <pc:sldMk cId="3241765796" sldId="264"/>
            <ac:picMk id="5" creationId="{FE1AEC31-BE77-141B-80B0-0E3026976FAA}"/>
          </ac:picMkLst>
        </pc:picChg>
        <pc:picChg chg="mod ord modCrop">
          <ac:chgData name="Schonkeren,Jeroen J.L.J." userId="S::458729@student.fontys.nl::ef3a1503-4a4d-45f9-a0b9-857d37fc38f7" providerId="AD" clId="Web-{81D2DA62-1717-3865-6D44-8D3ABC9948DA}" dt="2023-01-17T10:35:33.315" v="6"/>
          <ac:picMkLst>
            <pc:docMk/>
            <pc:sldMk cId="3241765796" sldId="264"/>
            <ac:picMk id="2050" creationId="{62C0BD2A-7F96-7FBE-52CC-21C9E7A678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31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596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953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693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513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7690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0796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1227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73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500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602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756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419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8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2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358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731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308681-B4D2-44B9-B453-414F3AB24BD3}" type="datetimeFigureOut">
              <a:rPr lang="en-NL" smtClean="0"/>
              <a:t>01/17/2023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BA6922-D1EA-44ED-8E2A-391D945D4FE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577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DA24-CF46-B306-D2E3-3FBBCE87E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Battlebot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AB662-EDCF-0CA4-C3DF-DE2274E3C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Lowie, Daphne, </a:t>
            </a:r>
            <a:r>
              <a:rPr lang="en-US" err="1"/>
              <a:t>Daan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Jeroen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235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A84A-657D-5127-7D31-81FCB394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652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53EFB-B64B-33BF-4BF6-E1FC9C7E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431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1A5C-84A9-C8AD-1FB9-64321D1F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B021-E535-1939-0B7E-535DA19B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Our project</a:t>
            </a:r>
          </a:p>
          <a:p>
            <a:r>
              <a:rPr lang="en-US"/>
              <a:t>Realized</a:t>
            </a:r>
          </a:p>
          <a:p>
            <a:r>
              <a:rPr lang="en-US"/>
              <a:t>Server</a:t>
            </a:r>
          </a:p>
          <a:p>
            <a:r>
              <a:rPr lang="en-US"/>
              <a:t>Robot</a:t>
            </a:r>
          </a:p>
          <a:p>
            <a:r>
              <a:rPr lang="en-US"/>
              <a:t>Controller</a:t>
            </a:r>
          </a:p>
          <a:p>
            <a:r>
              <a:rPr lang="en-US"/>
              <a:t>Infrared</a:t>
            </a:r>
          </a:p>
          <a:p>
            <a:r>
              <a:rPr lang="en-US"/>
              <a:t>Potential expansions</a:t>
            </a:r>
          </a:p>
        </p:txBody>
      </p:sp>
    </p:spTree>
    <p:extLst>
      <p:ext uri="{BB962C8B-B14F-4D97-AF65-F5344CB8AC3E}">
        <p14:creationId xmlns:p14="http://schemas.microsoft.com/office/powerpoint/2010/main" val="120340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F235-B931-181D-3E94-92CBE77B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/>
              <a:t>Our project</a:t>
            </a:r>
            <a:endParaRPr lang="en-NL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74557F41-AE8A-B0F5-2191-96140739B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11" y="2743199"/>
            <a:ext cx="3607099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10BA87-F22A-8F6C-0D7D-0BF3FA349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/>
          </a:bodyPr>
          <a:lstStyle/>
          <a:p>
            <a:r>
              <a:rPr lang="en-US" err="1"/>
              <a:t>Battlebot</a:t>
            </a:r>
            <a:endParaRPr lang="en-US"/>
          </a:p>
          <a:p>
            <a:r>
              <a:rPr lang="en-US"/>
              <a:t>No destruction</a:t>
            </a:r>
          </a:p>
          <a:p>
            <a:r>
              <a:rPr lang="en-US"/>
              <a:t>Different </a:t>
            </a:r>
            <a:r>
              <a:rPr lang="en-US" err="1"/>
              <a:t>gamemodes</a:t>
            </a:r>
            <a:endParaRPr lang="en-US"/>
          </a:p>
          <a:p>
            <a:r>
              <a:rPr lang="en-US"/>
              <a:t>Scalable</a:t>
            </a:r>
          </a:p>
          <a:p>
            <a:r>
              <a:rPr lang="en-US"/>
              <a:t>Wireless</a:t>
            </a:r>
          </a:p>
        </p:txBody>
      </p:sp>
    </p:spTree>
    <p:extLst>
      <p:ext uri="{BB962C8B-B14F-4D97-AF65-F5344CB8AC3E}">
        <p14:creationId xmlns:p14="http://schemas.microsoft.com/office/powerpoint/2010/main" val="18247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5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6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7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9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50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5ACD51-BC0B-4FA2-632C-A7908C4A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/>
              <a:t>Realised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E8B5-D265-8C34-F531-2032048D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en-US"/>
              <a:t>Messages from and to server</a:t>
            </a:r>
          </a:p>
          <a:p>
            <a:r>
              <a:rPr lang="en-US"/>
              <a:t>Wireless control of the bot</a:t>
            </a:r>
          </a:p>
          <a:p>
            <a:r>
              <a:rPr lang="en-US"/>
              <a:t>Infrared shooting system</a:t>
            </a:r>
          </a:p>
          <a:p>
            <a:r>
              <a:rPr lang="en-US"/>
              <a:t>Game management</a:t>
            </a:r>
          </a:p>
          <a:p>
            <a:endParaRPr lang="en-NL"/>
          </a:p>
        </p:txBody>
      </p:sp>
      <p:sp>
        <p:nvSpPr>
          <p:cNvPr id="1052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21B23AE4-844A-84BB-A7EB-7739BC27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407" y="2152452"/>
            <a:ext cx="4744154" cy="226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0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ACA2-C354-8FB5-F825-75F9DFAE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CDF5-8C94-64C7-0D29-5CEF4FA5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Referee</a:t>
            </a:r>
          </a:p>
          <a:p>
            <a:r>
              <a:rPr lang="en-US"/>
              <a:t>Socket connection</a:t>
            </a:r>
          </a:p>
          <a:p>
            <a:r>
              <a:rPr lang="en-US"/>
              <a:t>Game</a:t>
            </a:r>
          </a:p>
          <a:p>
            <a:endParaRPr lang="en-US"/>
          </a:p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5CEAB-DD91-AA0F-87AD-F2A693379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" t="12951" r="81556" b="76464"/>
          <a:stretch/>
        </p:blipFill>
        <p:spPr>
          <a:xfrm>
            <a:off x="7072603" y="2438399"/>
            <a:ext cx="4200413" cy="13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866E-05D3-03EE-F4ED-49C8CEF0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Robot</a:t>
            </a:r>
            <a:endParaRPr lang="en-NL" sz="24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05201C-E8BE-FF5E-C991-36AA3B1AB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Autofit/>
          </a:bodyPr>
          <a:lstStyle/>
          <a:p>
            <a:r>
              <a:rPr lang="en-US"/>
              <a:t>Motor shield</a:t>
            </a:r>
          </a:p>
          <a:p>
            <a:r>
              <a:rPr lang="en-US"/>
              <a:t>Power supply</a:t>
            </a:r>
          </a:p>
          <a:p>
            <a:r>
              <a:rPr lang="en-US"/>
              <a:t>Motor</a:t>
            </a:r>
          </a:p>
          <a:p>
            <a:r>
              <a:rPr lang="en-US"/>
              <a:t>ESP32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7F1A29A6-BD70-AD87-902A-7B1010220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33" y="871953"/>
            <a:ext cx="6240990" cy="468074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5966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254A-A325-9DA9-5008-8B460953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EDFFF-CDA4-D025-54CC-A1186F14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err="1"/>
              <a:t>WiFi</a:t>
            </a:r>
            <a:endParaRPr lang="en-US" err="1"/>
          </a:p>
          <a:p>
            <a:pPr>
              <a:buClr>
                <a:srgbClr val="1287C3"/>
              </a:buClr>
            </a:pPr>
            <a:r>
              <a:rPr lang="en-NL"/>
              <a:t>UDP</a:t>
            </a:r>
          </a:p>
          <a:p>
            <a:pPr>
              <a:buClr>
                <a:srgbClr val="1287C3"/>
              </a:buClr>
            </a:pPr>
            <a:r>
              <a:rPr lang="en-NL"/>
              <a:t>16Hz / 60 ms</a:t>
            </a:r>
          </a:p>
          <a:p>
            <a:pPr>
              <a:buClr>
                <a:srgbClr val="1287C3"/>
              </a:buClr>
            </a:pPr>
            <a:endParaRPr lang="en-NL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5F68D21-4822-812F-461F-FE97B24A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6458302" y="931985"/>
            <a:ext cx="3026780" cy="67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664E-0152-A973-DC97-5F7907E8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r>
              <a:rPr lang="en-US" sz="3200"/>
              <a:t>Infrared</a:t>
            </a:r>
            <a:endParaRPr lang="en-NL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80BB-5204-F3E2-679D-4D552FE7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r>
              <a:rPr lang="en-US" sz="1800"/>
              <a:t>TSOP34836</a:t>
            </a:r>
          </a:p>
          <a:p>
            <a:r>
              <a:rPr lang="en-US" sz="1800"/>
              <a:t>IR Receiver module</a:t>
            </a:r>
          </a:p>
          <a:p>
            <a:r>
              <a:rPr lang="en-US" sz="1800"/>
              <a:t>IR LED (sending)</a:t>
            </a:r>
            <a:endParaRPr lang="en-NL" sz="1800"/>
          </a:p>
        </p:txBody>
      </p:sp>
      <p:pic>
        <p:nvPicPr>
          <p:cNvPr id="2050" name="Picture 2" descr="TSOP34836 Vishay | Vishay TSOP34836, 36kHz IR Receiver, 950nm, 45m Range,  Through Hole, 6 x 5.6 x 6.95mm | 700-5305P | RS Components">
            <a:extLst>
              <a:ext uri="{FF2B5EF4-FFF2-40B4-BE49-F238E27FC236}">
                <a16:creationId xmlns:a16="http://schemas.microsoft.com/office/drawing/2014/main" id="{62C0BD2A-7F96-7FBE-52CC-21C9E7A67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10" b="26078"/>
          <a:stretch/>
        </p:blipFill>
        <p:spPr bwMode="auto">
          <a:xfrm>
            <a:off x="4617551" y="1665357"/>
            <a:ext cx="3329643" cy="3182967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E1AEC31-BE77-141B-80B0-0E3026976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87" y="1619318"/>
            <a:ext cx="3297635" cy="327504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4176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8786-89EB-DB74-7BDD-64CC141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expansions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CC29-D1BF-553B-D0E0-228E8EC8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Different </a:t>
            </a:r>
            <a:r>
              <a:rPr lang="en-US" err="1"/>
              <a:t>gamemodes</a:t>
            </a:r>
            <a:endParaRPr lang="en-US"/>
          </a:p>
          <a:p>
            <a:r>
              <a:rPr lang="en-US"/>
              <a:t>Multiple games </a:t>
            </a:r>
          </a:p>
          <a:p>
            <a:r>
              <a:rPr lang="en-US"/>
              <a:t>Multiple robots</a:t>
            </a:r>
          </a:p>
          <a:p>
            <a:r>
              <a:rPr lang="en-US"/>
              <a:t>IR Shooter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8380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Battlebot</vt:lpstr>
      <vt:lpstr>Contents</vt:lpstr>
      <vt:lpstr>Our project</vt:lpstr>
      <vt:lpstr>Realised</vt:lpstr>
      <vt:lpstr>Server</vt:lpstr>
      <vt:lpstr>Robot</vt:lpstr>
      <vt:lpstr>Controller</vt:lpstr>
      <vt:lpstr>Infrared</vt:lpstr>
      <vt:lpstr>Potential expansions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&amp; grow Battlebot</dc:title>
  <dc:creator>Jeroen Schonkeren</dc:creator>
  <cp:revision>1</cp:revision>
  <dcterms:created xsi:type="dcterms:W3CDTF">2022-12-20T09:33:40Z</dcterms:created>
  <dcterms:modified xsi:type="dcterms:W3CDTF">2023-01-17T10:36:16Z</dcterms:modified>
</cp:coreProperties>
</file>