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E56BE-6482-4876-ADFA-A83E5155A744}" v="1" dt="2022-09-06T11:22:03.511"/>
    <p1510:client id="{32EBD7D7-EE3E-4699-8DB3-43BD40C8EA17}" v="4" dt="2022-09-13T08:21:0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sleijen,Lowie L.W.M." userId="877a23df-4b5f-4d59-bc68-107f96da2b62" providerId="ADAL" clId="{201E56BE-6482-4876-ADFA-A83E5155A744}"/>
    <pc:docChg chg="custSel addSld delSld modSld">
      <pc:chgData name="Versleijen,Lowie L.W.M." userId="877a23df-4b5f-4d59-bc68-107f96da2b62" providerId="ADAL" clId="{201E56BE-6482-4876-ADFA-A83E5155A744}" dt="2022-09-06T11:37:05.054" v="408" actId="1076"/>
      <pc:docMkLst>
        <pc:docMk/>
      </pc:docMkLst>
      <pc:sldChg chg="modSp new mod">
        <pc:chgData name="Versleijen,Lowie L.W.M." userId="877a23df-4b5f-4d59-bc68-107f96da2b62" providerId="ADAL" clId="{201E56BE-6482-4876-ADFA-A83E5155A744}" dt="2022-09-06T11:22:03.511" v="92"/>
        <pc:sldMkLst>
          <pc:docMk/>
          <pc:sldMk cId="817217386" sldId="256"/>
        </pc:sldMkLst>
        <pc:spChg chg="mod">
          <ac:chgData name="Versleijen,Lowie L.W.M." userId="877a23df-4b5f-4d59-bc68-107f96da2b62" providerId="ADAL" clId="{201E56BE-6482-4876-ADFA-A83E5155A744}" dt="2022-09-06T11:22:03.511" v="92"/>
          <ac:spMkLst>
            <pc:docMk/>
            <pc:sldMk cId="817217386" sldId="256"/>
            <ac:spMk id="2" creationId="{6D6D2FF5-84B3-01FE-18C6-B9484EFA24FF}"/>
          </ac:spMkLst>
        </pc:spChg>
        <pc:spChg chg="mod">
          <ac:chgData name="Versleijen,Lowie L.W.M." userId="877a23df-4b5f-4d59-bc68-107f96da2b62" providerId="ADAL" clId="{201E56BE-6482-4876-ADFA-A83E5155A744}" dt="2022-09-06T11:22:03.511" v="92"/>
          <ac:spMkLst>
            <pc:docMk/>
            <pc:sldMk cId="817217386" sldId="256"/>
            <ac:spMk id="3" creationId="{86B144D5-7A04-CFAD-9F1C-FED4F728A520}"/>
          </ac:spMkLst>
        </pc:spChg>
      </pc:sldChg>
      <pc:sldChg chg="addSp modSp new mod">
        <pc:chgData name="Versleijen,Lowie L.W.M." userId="877a23df-4b5f-4d59-bc68-107f96da2b62" providerId="ADAL" clId="{201E56BE-6482-4876-ADFA-A83E5155A744}" dt="2022-09-06T11:37:05.054" v="408" actId="1076"/>
        <pc:sldMkLst>
          <pc:docMk/>
          <pc:sldMk cId="3204764987" sldId="257"/>
        </pc:sldMkLst>
        <pc:spChg chg="mod">
          <ac:chgData name="Versleijen,Lowie L.W.M." userId="877a23df-4b5f-4d59-bc68-107f96da2b62" providerId="ADAL" clId="{201E56BE-6482-4876-ADFA-A83E5155A744}" dt="2022-09-06T11:22:46.152" v="152" actId="20577"/>
          <ac:spMkLst>
            <pc:docMk/>
            <pc:sldMk cId="3204764987" sldId="257"/>
            <ac:spMk id="2" creationId="{BB60544B-3726-7241-F99A-98D507499D76}"/>
          </ac:spMkLst>
        </pc:spChg>
        <pc:spChg chg="mod">
          <ac:chgData name="Versleijen,Lowie L.W.M." userId="877a23df-4b5f-4d59-bc68-107f96da2b62" providerId="ADAL" clId="{201E56BE-6482-4876-ADFA-A83E5155A744}" dt="2022-09-06T11:23:20.011" v="184" actId="20577"/>
          <ac:spMkLst>
            <pc:docMk/>
            <pc:sldMk cId="3204764987" sldId="257"/>
            <ac:spMk id="3" creationId="{418CF0E4-8D5F-0DB7-9B87-4E850F81F101}"/>
          </ac:spMkLst>
        </pc:spChg>
        <pc:picChg chg="add mod">
          <ac:chgData name="Versleijen,Lowie L.W.M." userId="877a23df-4b5f-4d59-bc68-107f96da2b62" providerId="ADAL" clId="{201E56BE-6482-4876-ADFA-A83E5155A744}" dt="2022-09-06T11:37:05.054" v="408" actId="1076"/>
          <ac:picMkLst>
            <pc:docMk/>
            <pc:sldMk cId="3204764987" sldId="257"/>
            <ac:picMk id="5" creationId="{47A1C3BD-C5D6-E50D-1B47-74F2F8CC9007}"/>
          </ac:picMkLst>
        </pc:picChg>
      </pc:sldChg>
      <pc:sldChg chg="modSp new del mod">
        <pc:chgData name="Versleijen,Lowie L.W.M." userId="877a23df-4b5f-4d59-bc68-107f96da2b62" providerId="ADAL" clId="{201E56BE-6482-4876-ADFA-A83E5155A744}" dt="2022-09-06T11:29:35.292" v="400" actId="47"/>
        <pc:sldMkLst>
          <pc:docMk/>
          <pc:sldMk cId="378867241" sldId="258"/>
        </pc:sldMkLst>
        <pc:spChg chg="mod">
          <ac:chgData name="Versleijen,Lowie L.W.M." userId="877a23df-4b5f-4d59-bc68-107f96da2b62" providerId="ADAL" clId="{201E56BE-6482-4876-ADFA-A83E5155A744}" dt="2022-09-06T11:23:56.485" v="214" actId="20577"/>
          <ac:spMkLst>
            <pc:docMk/>
            <pc:sldMk cId="378867241" sldId="258"/>
            <ac:spMk id="2" creationId="{C82A406D-0BEA-6B1C-3506-E7AE02FA82A8}"/>
          </ac:spMkLst>
        </pc:spChg>
        <pc:spChg chg="mod">
          <ac:chgData name="Versleijen,Lowie L.W.M." userId="877a23df-4b5f-4d59-bc68-107f96da2b62" providerId="ADAL" clId="{201E56BE-6482-4876-ADFA-A83E5155A744}" dt="2022-09-06T11:24:09.031" v="235" actId="20577"/>
          <ac:spMkLst>
            <pc:docMk/>
            <pc:sldMk cId="378867241" sldId="258"/>
            <ac:spMk id="3" creationId="{A7E40567-2752-C4E0-5BF9-5706294E0E6F}"/>
          </ac:spMkLst>
        </pc:spChg>
      </pc:sldChg>
      <pc:sldChg chg="modSp new del mod">
        <pc:chgData name="Versleijen,Lowie L.W.M." userId="877a23df-4b5f-4d59-bc68-107f96da2b62" providerId="ADAL" clId="{201E56BE-6482-4876-ADFA-A83E5155A744}" dt="2022-09-06T11:29:37.091" v="401" actId="47"/>
        <pc:sldMkLst>
          <pc:docMk/>
          <pc:sldMk cId="144408932" sldId="259"/>
        </pc:sldMkLst>
        <pc:spChg chg="mod">
          <ac:chgData name="Versleijen,Lowie L.W.M." userId="877a23df-4b5f-4d59-bc68-107f96da2b62" providerId="ADAL" clId="{201E56BE-6482-4876-ADFA-A83E5155A744}" dt="2022-09-06T11:23:47.639" v="201" actId="20577"/>
          <ac:spMkLst>
            <pc:docMk/>
            <pc:sldMk cId="144408932" sldId="259"/>
            <ac:spMk id="2" creationId="{0D616D91-D860-5BE0-6FAA-65D6E73B8639}"/>
          </ac:spMkLst>
        </pc:spChg>
        <pc:spChg chg="mod">
          <ac:chgData name="Versleijen,Lowie L.W.M." userId="877a23df-4b5f-4d59-bc68-107f96da2b62" providerId="ADAL" clId="{201E56BE-6482-4876-ADFA-A83E5155A744}" dt="2022-09-06T11:24:44.138" v="281" actId="20577"/>
          <ac:spMkLst>
            <pc:docMk/>
            <pc:sldMk cId="144408932" sldId="259"/>
            <ac:spMk id="3" creationId="{0DBCC26A-859D-1006-6D1D-BC3CBD5C7EE2}"/>
          </ac:spMkLst>
        </pc:spChg>
      </pc:sldChg>
      <pc:sldChg chg="modSp new del mod">
        <pc:chgData name="Versleijen,Lowie L.W.M." userId="877a23df-4b5f-4d59-bc68-107f96da2b62" providerId="ADAL" clId="{201E56BE-6482-4876-ADFA-A83E5155A744}" dt="2022-09-06T11:29:37.670" v="402" actId="47"/>
        <pc:sldMkLst>
          <pc:docMk/>
          <pc:sldMk cId="1816806702" sldId="260"/>
        </pc:sldMkLst>
        <pc:spChg chg="mod">
          <ac:chgData name="Versleijen,Lowie L.W.M." userId="877a23df-4b5f-4d59-bc68-107f96da2b62" providerId="ADAL" clId="{201E56BE-6482-4876-ADFA-A83E5155A744}" dt="2022-09-06T11:24:00.314" v="219" actId="20577"/>
          <ac:spMkLst>
            <pc:docMk/>
            <pc:sldMk cId="1816806702" sldId="260"/>
            <ac:spMk id="2" creationId="{9F0A296E-3842-8BE5-0158-4893A4760C0E}"/>
          </ac:spMkLst>
        </pc:spChg>
        <pc:spChg chg="mod">
          <ac:chgData name="Versleijen,Lowie L.W.M." userId="877a23df-4b5f-4d59-bc68-107f96da2b62" providerId="ADAL" clId="{201E56BE-6482-4876-ADFA-A83E5155A744}" dt="2022-09-06T11:26:05.227" v="385" actId="20577"/>
          <ac:spMkLst>
            <pc:docMk/>
            <pc:sldMk cId="1816806702" sldId="260"/>
            <ac:spMk id="3" creationId="{6552F2AF-424F-1102-7D7F-B7D398BC8C0C}"/>
          </ac:spMkLst>
        </pc:spChg>
      </pc:sldChg>
      <pc:sldChg chg="modSp new mod">
        <pc:chgData name="Versleijen,Lowie L.W.M." userId="877a23df-4b5f-4d59-bc68-107f96da2b62" providerId="ADAL" clId="{201E56BE-6482-4876-ADFA-A83E5155A744}" dt="2022-09-06T11:26:18.179" v="399" actId="20577"/>
        <pc:sldMkLst>
          <pc:docMk/>
          <pc:sldMk cId="4200490691" sldId="261"/>
        </pc:sldMkLst>
        <pc:spChg chg="mod">
          <ac:chgData name="Versleijen,Lowie L.W.M." userId="877a23df-4b5f-4d59-bc68-107f96da2b62" providerId="ADAL" clId="{201E56BE-6482-4876-ADFA-A83E5155A744}" dt="2022-09-06T11:26:18.179" v="399" actId="20577"/>
          <ac:spMkLst>
            <pc:docMk/>
            <pc:sldMk cId="4200490691" sldId="261"/>
            <ac:spMk id="2" creationId="{EA58491E-98C0-3BCD-CF05-01DF7EAFD572}"/>
          </ac:spMkLst>
        </pc:spChg>
      </pc:sldChg>
    </pc:docChg>
  </pc:docChgLst>
  <pc:docChgLst>
    <pc:chgData name="Versleijen,Lowie L.W.M." userId="S::412745@student.fontys.nl::877a23df-4b5f-4d59-bc68-107f96da2b62" providerId="AD" clId="Web-{32EBD7D7-EE3E-4699-8DB3-43BD40C8EA17}"/>
    <pc:docChg chg="modSld">
      <pc:chgData name="Versleijen,Lowie L.W.M." userId="S::412745@student.fontys.nl::877a23df-4b5f-4d59-bc68-107f96da2b62" providerId="AD" clId="Web-{32EBD7D7-EE3E-4699-8DB3-43BD40C8EA17}" dt="2022-09-13T08:21:06.210" v="3" actId="20577"/>
      <pc:docMkLst>
        <pc:docMk/>
      </pc:docMkLst>
      <pc:sldChg chg="modSp">
        <pc:chgData name="Versleijen,Lowie L.W.M." userId="S::412745@student.fontys.nl::877a23df-4b5f-4d59-bc68-107f96da2b62" providerId="AD" clId="Web-{32EBD7D7-EE3E-4699-8DB3-43BD40C8EA17}" dt="2022-09-13T08:21:06.210" v="3" actId="20577"/>
        <pc:sldMkLst>
          <pc:docMk/>
          <pc:sldMk cId="4200490691" sldId="261"/>
        </pc:sldMkLst>
        <pc:spChg chg="mod">
          <ac:chgData name="Versleijen,Lowie L.W.M." userId="S::412745@student.fontys.nl::877a23df-4b5f-4d59-bc68-107f96da2b62" providerId="AD" clId="Web-{32EBD7D7-EE3E-4699-8DB3-43BD40C8EA17}" dt="2022-09-13T08:21:06.210" v="3" actId="20577"/>
          <ac:spMkLst>
            <pc:docMk/>
            <pc:sldMk cId="4200490691" sldId="261"/>
            <ac:spMk id="2" creationId="{EA58491E-98C0-3BCD-CF05-01DF7EAFD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5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738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455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46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039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08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90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765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09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537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209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4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90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78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951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1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2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FC58A-95ED-4EF4-98DD-56B238688269}" type="datetimeFigureOut">
              <a:rPr lang="en-NL" smtClean="0"/>
              <a:t>09/13/2022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22C0F8-1870-4FFD-9D70-B3F53A2320C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16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2FF5-84B3-01FE-18C6-B9484EFA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Battlebots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44D5-7A04-CFAD-9F1C-FED4F728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Daphne </a:t>
            </a:r>
            <a:r>
              <a:rPr lang="en-GB" dirty="0" err="1"/>
              <a:t>Gijsbers</a:t>
            </a:r>
            <a:r>
              <a:rPr lang="en-GB" dirty="0"/>
              <a:t>, </a:t>
            </a:r>
            <a:r>
              <a:rPr lang="en-GB" dirty="0" err="1"/>
              <a:t>Daan</a:t>
            </a:r>
            <a:r>
              <a:rPr lang="en-GB" dirty="0"/>
              <a:t> van den Brink, Jeroen </a:t>
            </a:r>
            <a:r>
              <a:rPr lang="en-GB" dirty="0" err="1"/>
              <a:t>Schonkeren</a:t>
            </a:r>
            <a:r>
              <a:rPr lang="en-GB" dirty="0"/>
              <a:t>, </a:t>
            </a:r>
          </a:p>
          <a:p>
            <a:r>
              <a:rPr lang="en-GB" dirty="0"/>
              <a:t>Lowie Versleijen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172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544B-3726-7241-F99A-98D50749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F0E4-8D5F-0DB7-9B87-4E850F81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Battlebots</a:t>
            </a:r>
            <a:endParaRPr lang="en-GB" dirty="0"/>
          </a:p>
          <a:p>
            <a:r>
              <a:rPr lang="en-GB" dirty="0"/>
              <a:t>Controller</a:t>
            </a:r>
          </a:p>
          <a:p>
            <a:r>
              <a:rPr lang="en-GB" dirty="0"/>
              <a:t>Server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1C3BD-C5D6-E50D-1B47-74F2F8CC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91" y="2023925"/>
            <a:ext cx="4094664" cy="48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491E-98C0-3BCD-CF05-01DF7EAF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7527-3D74-24B0-C509-580B656B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9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21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Parallax</vt:lpstr>
      <vt:lpstr>Battlebots</vt:lpstr>
      <vt:lpstr>Concept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Battlebots</dc:title>
  <dc:creator>Versleijen,Lowie L.W.M.</dc:creator>
  <cp:lastModifiedBy>Versleijen,Lowie L.W.M.</cp:lastModifiedBy>
  <cp:revision>4</cp:revision>
  <dcterms:created xsi:type="dcterms:W3CDTF">2022-09-06T11:07:34Z</dcterms:created>
  <dcterms:modified xsi:type="dcterms:W3CDTF">2022-09-13T08:21:06Z</dcterms:modified>
</cp:coreProperties>
</file>