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61" r:id="rId1"/>
  </p:sldMasterIdLst>
  <p:notesMasterIdLst>
    <p:notesMasterId r:id="rId16"/>
  </p:notesMasterIdLst>
  <p:sldIdLst>
    <p:sldId id="256" r:id="rId2"/>
    <p:sldId id="357" r:id="rId3"/>
    <p:sldId id="391" r:id="rId4"/>
    <p:sldId id="398" r:id="rId5"/>
    <p:sldId id="399" r:id="rId6"/>
    <p:sldId id="392" r:id="rId7"/>
    <p:sldId id="393" r:id="rId8"/>
    <p:sldId id="396" r:id="rId9"/>
    <p:sldId id="394" r:id="rId10"/>
    <p:sldId id="397" r:id="rId11"/>
    <p:sldId id="400" r:id="rId12"/>
    <p:sldId id="395" r:id="rId13"/>
    <p:sldId id="401" r:id="rId14"/>
    <p:sldId id="26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002060"/>
    <a:srgbClr val="EAEFF7"/>
    <a:srgbClr val="C00000"/>
    <a:srgbClr val="7B229E"/>
    <a:srgbClr val="E5B458"/>
    <a:srgbClr val="E3AA6A"/>
    <a:srgbClr val="38B347"/>
    <a:srgbClr val="75C7CB"/>
    <a:srgbClr val="9883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snapToGrid="0">
      <p:cViewPr varScale="1">
        <p:scale>
          <a:sx n="74" d="100"/>
          <a:sy n="74" d="100"/>
        </p:scale>
        <p:origin x="123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AFEFE8-56D9-4A6E-B25E-4CB7343B1F54}" type="doc">
      <dgm:prSet loTypeId="urn:microsoft.com/office/officeart/2005/8/layout/vList5" loCatId="list" qsTypeId="urn:microsoft.com/office/officeart/2005/8/quickstyle/3d1" qsCatId="3D" csTypeId="urn:microsoft.com/office/officeart/2005/8/colors/colorful5" csCatId="colorful" phldr="1"/>
      <dgm:spPr/>
      <dgm:t>
        <a:bodyPr/>
        <a:lstStyle/>
        <a:p>
          <a:endParaRPr lang="en-IN"/>
        </a:p>
      </dgm:t>
    </dgm:pt>
    <dgm:pt modelId="{D176CDB0-E872-45E9-9A81-AA9A00092B46}">
      <dgm:prSet phldrT="[Text]" custT="1"/>
      <dgm:spPr/>
      <dgm:t>
        <a:bodyPr/>
        <a:lstStyle/>
        <a:p>
          <a:r>
            <a:rPr lang="en-IN" sz="1200" dirty="0" smtClean="0"/>
            <a:t>Data collection</a:t>
          </a:r>
          <a:endParaRPr lang="en-IN" sz="1200" dirty="0"/>
        </a:p>
      </dgm:t>
    </dgm:pt>
    <dgm:pt modelId="{5FF4B1B7-A259-462D-8375-09E55E871049}" type="parTrans" cxnId="{42138879-E4DE-4ACB-9C88-CDC027A76184}">
      <dgm:prSet/>
      <dgm:spPr/>
      <dgm:t>
        <a:bodyPr/>
        <a:lstStyle/>
        <a:p>
          <a:endParaRPr lang="en-IN"/>
        </a:p>
      </dgm:t>
    </dgm:pt>
    <dgm:pt modelId="{9BA89750-CC8C-425F-8313-75DF2B8F1239}" type="sibTrans" cxnId="{42138879-E4DE-4ACB-9C88-CDC027A76184}">
      <dgm:prSet/>
      <dgm:spPr/>
      <dgm:t>
        <a:bodyPr/>
        <a:lstStyle/>
        <a:p>
          <a:endParaRPr lang="en-IN"/>
        </a:p>
      </dgm:t>
    </dgm:pt>
    <dgm:pt modelId="{DB32B89D-0ACF-44DC-BD2B-C1562A390C7B}">
      <dgm:prSet phldrT="[Text]" custT="1"/>
      <dgm:spPr/>
      <dgm:t>
        <a:bodyPr/>
        <a:lstStyle/>
        <a:p>
          <a:r>
            <a:rPr lang="en-IN" sz="1400" dirty="0" smtClean="0"/>
            <a:t>Model</a:t>
          </a:r>
          <a:endParaRPr lang="en-IN" sz="1400" dirty="0"/>
        </a:p>
      </dgm:t>
    </dgm:pt>
    <dgm:pt modelId="{05120B25-7B44-4E08-B022-F471FC83BFF9}" type="parTrans" cxnId="{A7F21808-2E30-4B25-8F84-FC12C390EA5C}">
      <dgm:prSet/>
      <dgm:spPr/>
      <dgm:t>
        <a:bodyPr/>
        <a:lstStyle/>
        <a:p>
          <a:endParaRPr lang="en-IN"/>
        </a:p>
      </dgm:t>
    </dgm:pt>
    <dgm:pt modelId="{9F5A2DF5-836D-454E-BBEA-D366B74530DB}" type="sibTrans" cxnId="{A7F21808-2E30-4B25-8F84-FC12C390EA5C}">
      <dgm:prSet/>
      <dgm:spPr/>
      <dgm:t>
        <a:bodyPr/>
        <a:lstStyle/>
        <a:p>
          <a:endParaRPr lang="en-IN"/>
        </a:p>
      </dgm:t>
    </dgm:pt>
    <dgm:pt modelId="{584E3DF3-7F4F-4CF7-9DB5-A7F648FF12DC}">
      <dgm:prSet phldrT="[Text]" custT="1"/>
      <dgm:spPr/>
      <dgm:t>
        <a:bodyPr/>
        <a:lstStyle/>
        <a:p>
          <a:r>
            <a:rPr lang="en-IN" sz="1100" dirty="0" smtClean="0"/>
            <a:t>Data preparation</a:t>
          </a:r>
          <a:endParaRPr lang="en-IN" sz="1100" dirty="0"/>
        </a:p>
      </dgm:t>
    </dgm:pt>
    <dgm:pt modelId="{EF29EE9C-A9CE-47AC-9513-C7F59BCCB81C}" type="sibTrans" cxnId="{5ED8169D-8B28-4A21-9F16-4B30B5EB683F}">
      <dgm:prSet/>
      <dgm:spPr/>
      <dgm:t>
        <a:bodyPr/>
        <a:lstStyle/>
        <a:p>
          <a:endParaRPr lang="en-IN"/>
        </a:p>
      </dgm:t>
    </dgm:pt>
    <dgm:pt modelId="{CD349537-AE4C-47AF-AF4E-BD9D02EE36BE}" type="parTrans" cxnId="{5ED8169D-8B28-4A21-9F16-4B30B5EB683F}">
      <dgm:prSet/>
      <dgm:spPr/>
      <dgm:t>
        <a:bodyPr/>
        <a:lstStyle/>
        <a:p>
          <a:endParaRPr lang="en-IN"/>
        </a:p>
      </dgm:t>
    </dgm:pt>
    <dgm:pt modelId="{8DB0582B-3DB5-40EF-BD18-73222781729A}">
      <dgm:prSet custT="1"/>
      <dgm:spPr/>
      <dgm:t>
        <a:bodyPr/>
        <a:lstStyle/>
        <a:p>
          <a:r>
            <a:rPr lang="en-IN" sz="1200" dirty="0" smtClean="0"/>
            <a:t>What data exists?</a:t>
          </a:r>
          <a:endParaRPr lang="en-IN" sz="1200" dirty="0"/>
        </a:p>
      </dgm:t>
    </dgm:pt>
    <dgm:pt modelId="{0130CED6-96EA-4943-9CC7-FD658CFC08FB}" type="parTrans" cxnId="{93F231E6-6D6F-43FB-B100-1AD9233FFB77}">
      <dgm:prSet/>
      <dgm:spPr/>
      <dgm:t>
        <a:bodyPr/>
        <a:lstStyle/>
        <a:p>
          <a:endParaRPr lang="en-IN"/>
        </a:p>
      </dgm:t>
    </dgm:pt>
    <dgm:pt modelId="{CAE92F77-A8C1-4052-86E0-C252B0345CCB}" type="sibTrans" cxnId="{93F231E6-6D6F-43FB-B100-1AD9233FFB77}">
      <dgm:prSet/>
      <dgm:spPr/>
      <dgm:t>
        <a:bodyPr/>
        <a:lstStyle/>
        <a:p>
          <a:endParaRPr lang="en-IN"/>
        </a:p>
      </dgm:t>
    </dgm:pt>
    <dgm:pt modelId="{26A1E3E9-B897-47B7-BEC2-8414235E6FE3}">
      <dgm:prSet custT="1"/>
      <dgm:spPr/>
      <dgm:t>
        <a:bodyPr/>
        <a:lstStyle/>
        <a:p>
          <a:r>
            <a:rPr lang="en-IN" sz="1200" dirty="0" smtClean="0"/>
            <a:t>Where can you get it?</a:t>
          </a:r>
          <a:endParaRPr lang="en-IN" sz="1200" dirty="0"/>
        </a:p>
      </dgm:t>
    </dgm:pt>
    <dgm:pt modelId="{23CD117E-002F-4655-9056-0E202E05540F}" type="parTrans" cxnId="{0E8FAE3E-00E2-43F8-AE73-08D6700B213D}">
      <dgm:prSet/>
      <dgm:spPr/>
      <dgm:t>
        <a:bodyPr/>
        <a:lstStyle/>
        <a:p>
          <a:endParaRPr lang="en-IN"/>
        </a:p>
      </dgm:t>
    </dgm:pt>
    <dgm:pt modelId="{C0053357-77FA-4ACA-8336-4BDB9C43A44B}" type="sibTrans" cxnId="{0E8FAE3E-00E2-43F8-AE73-08D6700B213D}">
      <dgm:prSet/>
      <dgm:spPr/>
      <dgm:t>
        <a:bodyPr/>
        <a:lstStyle/>
        <a:p>
          <a:endParaRPr lang="en-IN"/>
        </a:p>
      </dgm:t>
    </dgm:pt>
    <dgm:pt modelId="{0EE50C68-4EF9-4AE3-B3D2-DC9F0E6F0049}">
      <dgm:prSet custT="1"/>
      <dgm:spPr/>
      <dgm:t>
        <a:bodyPr/>
        <a:lstStyle/>
        <a:p>
          <a:endParaRPr lang="en-IN" sz="1200" dirty="0"/>
        </a:p>
      </dgm:t>
    </dgm:pt>
    <dgm:pt modelId="{BB2B87A3-B810-4F24-8CD2-035F78E574D0}" type="parTrans" cxnId="{1C6DCA33-4413-4CEE-8A56-D836D4A85BBB}">
      <dgm:prSet/>
      <dgm:spPr/>
      <dgm:t>
        <a:bodyPr/>
        <a:lstStyle/>
        <a:p>
          <a:endParaRPr lang="en-IN"/>
        </a:p>
      </dgm:t>
    </dgm:pt>
    <dgm:pt modelId="{1BA15651-ED3B-4E2F-B8F3-C9D952F6DBA9}" type="sibTrans" cxnId="{1C6DCA33-4413-4CEE-8A56-D836D4A85BBB}">
      <dgm:prSet/>
      <dgm:spPr/>
      <dgm:t>
        <a:bodyPr/>
        <a:lstStyle/>
        <a:p>
          <a:endParaRPr lang="en-IN"/>
        </a:p>
      </dgm:t>
    </dgm:pt>
    <dgm:pt modelId="{21B70EE5-6BB0-433F-9253-233BEB8B7261}">
      <dgm:prSet custT="1"/>
      <dgm:spPr/>
      <dgm:t>
        <a:bodyPr/>
        <a:lstStyle/>
        <a:p>
          <a:r>
            <a:rPr lang="en-IN" sz="1200" dirty="0" smtClean="0"/>
            <a:t>Is it structured or unstructured?</a:t>
          </a:r>
          <a:endParaRPr lang="en-IN" sz="1200" dirty="0"/>
        </a:p>
      </dgm:t>
    </dgm:pt>
    <dgm:pt modelId="{B798593A-2DA7-4F7B-9A86-99EC47775789}" type="parTrans" cxnId="{50D60185-CED5-4D8A-8AB7-704DC66BC6BE}">
      <dgm:prSet/>
      <dgm:spPr/>
      <dgm:t>
        <a:bodyPr/>
        <a:lstStyle/>
        <a:p>
          <a:endParaRPr lang="en-IN"/>
        </a:p>
      </dgm:t>
    </dgm:pt>
    <dgm:pt modelId="{3DD49EBC-E244-4E01-A230-F2907FA6B78B}" type="sibTrans" cxnId="{50D60185-CED5-4D8A-8AB7-704DC66BC6BE}">
      <dgm:prSet/>
      <dgm:spPr/>
      <dgm:t>
        <a:bodyPr/>
        <a:lstStyle/>
        <a:p>
          <a:endParaRPr lang="en-IN"/>
        </a:p>
      </dgm:t>
    </dgm:pt>
    <dgm:pt modelId="{1E154C06-94E3-4989-AAA9-5E68E5CC96E8}">
      <dgm:prSet custT="1"/>
      <dgm:spPr/>
      <dgm:t>
        <a:bodyPr/>
        <a:lstStyle/>
        <a:p>
          <a:r>
            <a:rPr lang="en-US" sz="1200" dirty="0" smtClean="0"/>
            <a:t>Exploratory data analysis(EDA)</a:t>
          </a:r>
          <a:endParaRPr lang="en-IN" sz="1200" dirty="0"/>
        </a:p>
      </dgm:t>
    </dgm:pt>
    <dgm:pt modelId="{5CCA41BE-E6A1-4BC6-BDC5-C5D3568DF93F}" type="parTrans" cxnId="{509C5CD1-A5B1-4034-896A-C0E9B2599E88}">
      <dgm:prSet/>
      <dgm:spPr/>
      <dgm:t>
        <a:bodyPr/>
        <a:lstStyle/>
        <a:p>
          <a:endParaRPr lang="en-IN"/>
        </a:p>
      </dgm:t>
    </dgm:pt>
    <dgm:pt modelId="{3ABC124B-E7D2-42B3-AAA5-0B3CFE25E349}" type="sibTrans" cxnId="{509C5CD1-A5B1-4034-896A-C0E9B2599E88}">
      <dgm:prSet/>
      <dgm:spPr/>
      <dgm:t>
        <a:bodyPr/>
        <a:lstStyle/>
        <a:p>
          <a:endParaRPr lang="en-IN"/>
        </a:p>
      </dgm:t>
    </dgm:pt>
    <dgm:pt modelId="{153DD4BB-8AA8-4101-B4D4-8B1A34933343}">
      <dgm:prSet custT="1"/>
      <dgm:spPr/>
      <dgm:t>
        <a:bodyPr/>
        <a:lstStyle/>
        <a:p>
          <a:r>
            <a:rPr lang="en-US" sz="1200" dirty="0" smtClean="0"/>
            <a:t>Data preprocessing</a:t>
          </a:r>
          <a:endParaRPr lang="en-US" sz="1200" dirty="0"/>
        </a:p>
      </dgm:t>
    </dgm:pt>
    <dgm:pt modelId="{9A5BDF44-5719-4A83-A26B-C0B5E8FFA646}" type="parTrans" cxnId="{8F7E0F88-E48A-493E-81BA-8784EFCABE5B}">
      <dgm:prSet/>
      <dgm:spPr/>
      <dgm:t>
        <a:bodyPr/>
        <a:lstStyle/>
        <a:p>
          <a:endParaRPr lang="en-IN"/>
        </a:p>
      </dgm:t>
    </dgm:pt>
    <dgm:pt modelId="{9369C375-30B4-4709-9CE4-5C849DC39CA5}" type="sibTrans" cxnId="{8F7E0F88-E48A-493E-81BA-8784EFCABE5B}">
      <dgm:prSet/>
      <dgm:spPr/>
      <dgm:t>
        <a:bodyPr/>
        <a:lstStyle/>
        <a:p>
          <a:endParaRPr lang="en-IN"/>
        </a:p>
      </dgm:t>
    </dgm:pt>
    <dgm:pt modelId="{BB5AE3E4-4427-4AA4-92BC-C6CCD55A91E5}">
      <dgm:prSet custT="1"/>
      <dgm:spPr/>
      <dgm:t>
        <a:bodyPr/>
        <a:lstStyle/>
        <a:p>
          <a:r>
            <a:rPr lang="en-US" sz="1200" dirty="0" smtClean="0"/>
            <a:t>Data splitting</a:t>
          </a:r>
          <a:endParaRPr lang="en-US" sz="1200" dirty="0"/>
        </a:p>
      </dgm:t>
    </dgm:pt>
    <dgm:pt modelId="{8B89F29C-B2B4-434B-83BB-226070F5C115}" type="parTrans" cxnId="{1414BDC8-CC5A-4AFE-9FC5-4A1E12367ADD}">
      <dgm:prSet/>
      <dgm:spPr/>
      <dgm:t>
        <a:bodyPr/>
        <a:lstStyle/>
        <a:p>
          <a:endParaRPr lang="en-IN"/>
        </a:p>
      </dgm:t>
    </dgm:pt>
    <dgm:pt modelId="{9A465096-2677-4763-80FB-D8D774FF46FF}" type="sibTrans" cxnId="{1414BDC8-CC5A-4AFE-9FC5-4A1E12367ADD}">
      <dgm:prSet/>
      <dgm:spPr/>
      <dgm:t>
        <a:bodyPr/>
        <a:lstStyle/>
        <a:p>
          <a:endParaRPr lang="en-IN"/>
        </a:p>
      </dgm:t>
    </dgm:pt>
    <dgm:pt modelId="{ABCE703E-FB7B-4A0B-8EA4-0849FCE20013}">
      <dgm:prSet custT="1"/>
      <dgm:spPr/>
      <dgm:t>
        <a:bodyPr/>
        <a:lstStyle/>
        <a:p>
          <a:r>
            <a:rPr lang="en-US" sz="1200" dirty="0" smtClean="0"/>
            <a:t>Choose an algorithm</a:t>
          </a:r>
          <a:endParaRPr lang="en-IN" sz="1200" dirty="0"/>
        </a:p>
      </dgm:t>
    </dgm:pt>
    <dgm:pt modelId="{E306E26A-F319-4336-8212-1E41ACFD8A65}" type="parTrans" cxnId="{3801A2C5-2F13-4D37-ADF0-9412C7808C53}">
      <dgm:prSet/>
      <dgm:spPr/>
      <dgm:t>
        <a:bodyPr/>
        <a:lstStyle/>
        <a:p>
          <a:endParaRPr lang="en-IN"/>
        </a:p>
      </dgm:t>
    </dgm:pt>
    <dgm:pt modelId="{DD720AFE-EBEB-4744-82CA-59F222B028F3}" type="sibTrans" cxnId="{3801A2C5-2F13-4D37-ADF0-9412C7808C53}">
      <dgm:prSet/>
      <dgm:spPr/>
      <dgm:t>
        <a:bodyPr/>
        <a:lstStyle/>
        <a:p>
          <a:endParaRPr lang="en-IN"/>
        </a:p>
      </dgm:t>
    </dgm:pt>
    <dgm:pt modelId="{98C0AE43-9735-4FAE-8B50-D6089E10FDDC}">
      <dgm:prSet custT="1"/>
      <dgm:spPr/>
      <dgm:t>
        <a:bodyPr/>
        <a:lstStyle/>
        <a:p>
          <a:r>
            <a:rPr lang="en-US" sz="1200" dirty="0" smtClean="0"/>
            <a:t>Over fit and regularize</a:t>
          </a:r>
          <a:endParaRPr lang="en-US" sz="1200" dirty="0"/>
        </a:p>
      </dgm:t>
    </dgm:pt>
    <dgm:pt modelId="{EE5B1B11-32EF-418D-90A9-B0E7C6413512}" type="parTrans" cxnId="{3FB5FD2D-8198-400E-A20D-EEAE2B0DDC0D}">
      <dgm:prSet/>
      <dgm:spPr/>
      <dgm:t>
        <a:bodyPr/>
        <a:lstStyle/>
        <a:p>
          <a:endParaRPr lang="en-IN"/>
        </a:p>
      </dgm:t>
    </dgm:pt>
    <dgm:pt modelId="{DCF13D45-EB3D-4FAA-A9E8-DA2E8B7C1352}" type="sibTrans" cxnId="{3FB5FD2D-8198-400E-A20D-EEAE2B0DDC0D}">
      <dgm:prSet/>
      <dgm:spPr/>
      <dgm:t>
        <a:bodyPr/>
        <a:lstStyle/>
        <a:p>
          <a:endParaRPr lang="en-IN"/>
        </a:p>
      </dgm:t>
    </dgm:pt>
    <dgm:pt modelId="{BB647A3C-4650-48B4-A94D-4D13DD459AE6}">
      <dgm:prSet custT="1"/>
      <dgm:spPr/>
      <dgm:t>
        <a:bodyPr/>
        <a:lstStyle/>
        <a:p>
          <a:r>
            <a:rPr lang="en-US" sz="1200" dirty="0" smtClean="0"/>
            <a:t>Tune hyper parameters</a:t>
          </a:r>
          <a:endParaRPr lang="en-US" sz="1200" dirty="0"/>
        </a:p>
      </dgm:t>
    </dgm:pt>
    <dgm:pt modelId="{27854CA7-58AB-4A27-8BFD-58EB32F76633}" type="parTrans" cxnId="{D33C82DB-1E6D-4B52-87AD-5357FA9D1E3F}">
      <dgm:prSet/>
      <dgm:spPr/>
      <dgm:t>
        <a:bodyPr/>
        <a:lstStyle/>
        <a:p>
          <a:endParaRPr lang="en-IN"/>
        </a:p>
      </dgm:t>
    </dgm:pt>
    <dgm:pt modelId="{25C51524-BE3B-438E-82B7-812D47FC37AD}" type="sibTrans" cxnId="{D33C82DB-1E6D-4B52-87AD-5357FA9D1E3F}">
      <dgm:prSet/>
      <dgm:spPr/>
      <dgm:t>
        <a:bodyPr/>
        <a:lstStyle/>
        <a:p>
          <a:endParaRPr lang="en-IN"/>
        </a:p>
      </dgm:t>
    </dgm:pt>
    <dgm:pt modelId="{7C1A0183-C57E-468E-B4B2-696C23C51887}">
      <dgm:prSet custT="1"/>
      <dgm:spPr/>
      <dgm:t>
        <a:bodyPr/>
        <a:lstStyle/>
        <a:p>
          <a:endParaRPr lang="en-IN" sz="1200" dirty="0"/>
        </a:p>
      </dgm:t>
    </dgm:pt>
    <dgm:pt modelId="{CF83F1F1-6655-4063-8A3B-1C2B064B4E98}" type="parTrans" cxnId="{7F899CE9-E6E1-4AFD-BDC2-CF1F010D8459}">
      <dgm:prSet/>
      <dgm:spPr/>
      <dgm:t>
        <a:bodyPr/>
        <a:lstStyle/>
        <a:p>
          <a:endParaRPr lang="en-IN"/>
        </a:p>
      </dgm:t>
    </dgm:pt>
    <dgm:pt modelId="{6AAFC692-66CA-48B2-8FDD-65B69162AC5D}" type="sibTrans" cxnId="{7F899CE9-E6E1-4AFD-BDC2-CF1F010D8459}">
      <dgm:prSet/>
      <dgm:spPr/>
      <dgm:t>
        <a:bodyPr/>
        <a:lstStyle/>
        <a:p>
          <a:endParaRPr lang="en-IN"/>
        </a:p>
      </dgm:t>
    </dgm:pt>
    <dgm:pt modelId="{B50180F7-2542-4DDE-B16B-0CE59CEA74EC}" type="pres">
      <dgm:prSet presAssocID="{98AFEFE8-56D9-4A6E-B25E-4CB7343B1F54}" presName="Name0" presStyleCnt="0">
        <dgm:presLayoutVars>
          <dgm:dir/>
          <dgm:animLvl val="lvl"/>
          <dgm:resizeHandles val="exact"/>
        </dgm:presLayoutVars>
      </dgm:prSet>
      <dgm:spPr/>
      <dgm:t>
        <a:bodyPr/>
        <a:lstStyle/>
        <a:p>
          <a:endParaRPr lang="en-IN"/>
        </a:p>
      </dgm:t>
    </dgm:pt>
    <dgm:pt modelId="{1F475378-F78B-4712-92D2-F9E1BCC23155}" type="pres">
      <dgm:prSet presAssocID="{D176CDB0-E872-45E9-9A81-AA9A00092B46}" presName="linNode" presStyleCnt="0"/>
      <dgm:spPr/>
    </dgm:pt>
    <dgm:pt modelId="{8CABAC04-3DA2-46C7-A615-BC7E867BD971}" type="pres">
      <dgm:prSet presAssocID="{D176CDB0-E872-45E9-9A81-AA9A00092B46}" presName="parentText" presStyleLbl="node1" presStyleIdx="0" presStyleCnt="3">
        <dgm:presLayoutVars>
          <dgm:chMax val="1"/>
          <dgm:bulletEnabled val="1"/>
        </dgm:presLayoutVars>
      </dgm:prSet>
      <dgm:spPr/>
      <dgm:t>
        <a:bodyPr/>
        <a:lstStyle/>
        <a:p>
          <a:endParaRPr lang="en-IN"/>
        </a:p>
      </dgm:t>
    </dgm:pt>
    <dgm:pt modelId="{B176BDC2-DD7A-4559-8344-7054DB042CFB}" type="pres">
      <dgm:prSet presAssocID="{D176CDB0-E872-45E9-9A81-AA9A00092B46}" presName="descendantText" presStyleLbl="alignAccFollowNode1" presStyleIdx="0" presStyleCnt="3">
        <dgm:presLayoutVars>
          <dgm:bulletEnabled val="1"/>
        </dgm:presLayoutVars>
      </dgm:prSet>
      <dgm:spPr/>
      <dgm:t>
        <a:bodyPr/>
        <a:lstStyle/>
        <a:p>
          <a:endParaRPr lang="en-IN"/>
        </a:p>
      </dgm:t>
    </dgm:pt>
    <dgm:pt modelId="{D0C0A0B7-97D7-480F-9CA9-59865D9F2A53}" type="pres">
      <dgm:prSet presAssocID="{9BA89750-CC8C-425F-8313-75DF2B8F1239}" presName="sp" presStyleCnt="0"/>
      <dgm:spPr/>
    </dgm:pt>
    <dgm:pt modelId="{004DBAC8-964E-4BE1-86AF-8F4C7DE5DE4D}" type="pres">
      <dgm:prSet presAssocID="{584E3DF3-7F4F-4CF7-9DB5-A7F648FF12DC}" presName="linNode" presStyleCnt="0"/>
      <dgm:spPr/>
    </dgm:pt>
    <dgm:pt modelId="{FAE669E9-8DA8-4EB0-8EAA-31711BEC3F8E}" type="pres">
      <dgm:prSet presAssocID="{584E3DF3-7F4F-4CF7-9DB5-A7F648FF12DC}" presName="parentText" presStyleLbl="node1" presStyleIdx="1" presStyleCnt="3">
        <dgm:presLayoutVars>
          <dgm:chMax val="1"/>
          <dgm:bulletEnabled val="1"/>
        </dgm:presLayoutVars>
      </dgm:prSet>
      <dgm:spPr/>
      <dgm:t>
        <a:bodyPr/>
        <a:lstStyle/>
        <a:p>
          <a:endParaRPr lang="en-IN"/>
        </a:p>
      </dgm:t>
    </dgm:pt>
    <dgm:pt modelId="{FC08F9F2-5ECF-4FF3-AA72-404DCA28DADB}" type="pres">
      <dgm:prSet presAssocID="{584E3DF3-7F4F-4CF7-9DB5-A7F648FF12DC}" presName="descendantText" presStyleLbl="alignAccFollowNode1" presStyleIdx="1" presStyleCnt="3">
        <dgm:presLayoutVars>
          <dgm:bulletEnabled val="1"/>
        </dgm:presLayoutVars>
      </dgm:prSet>
      <dgm:spPr/>
      <dgm:t>
        <a:bodyPr/>
        <a:lstStyle/>
        <a:p>
          <a:endParaRPr lang="en-IN"/>
        </a:p>
      </dgm:t>
    </dgm:pt>
    <dgm:pt modelId="{E9842C9D-66B2-4BAF-AD50-2EFDF6A72874}" type="pres">
      <dgm:prSet presAssocID="{EF29EE9C-A9CE-47AC-9513-C7F59BCCB81C}" presName="sp" presStyleCnt="0"/>
      <dgm:spPr/>
    </dgm:pt>
    <dgm:pt modelId="{DAD67DE1-147F-4CC6-ABCC-7115DB94E6A9}" type="pres">
      <dgm:prSet presAssocID="{DB32B89D-0ACF-44DC-BD2B-C1562A390C7B}" presName="linNode" presStyleCnt="0"/>
      <dgm:spPr/>
    </dgm:pt>
    <dgm:pt modelId="{05F095CD-6164-4DF9-B9CD-A9947C23A6E7}" type="pres">
      <dgm:prSet presAssocID="{DB32B89D-0ACF-44DC-BD2B-C1562A390C7B}" presName="parentText" presStyleLbl="node1" presStyleIdx="2" presStyleCnt="3">
        <dgm:presLayoutVars>
          <dgm:chMax val="1"/>
          <dgm:bulletEnabled val="1"/>
        </dgm:presLayoutVars>
      </dgm:prSet>
      <dgm:spPr/>
      <dgm:t>
        <a:bodyPr/>
        <a:lstStyle/>
        <a:p>
          <a:endParaRPr lang="en-IN"/>
        </a:p>
      </dgm:t>
    </dgm:pt>
    <dgm:pt modelId="{504606E1-D430-4EAD-8EA8-31435C4C8C33}" type="pres">
      <dgm:prSet presAssocID="{DB32B89D-0ACF-44DC-BD2B-C1562A390C7B}" presName="descendantText" presStyleLbl="alignAccFollowNode1" presStyleIdx="2" presStyleCnt="3">
        <dgm:presLayoutVars>
          <dgm:bulletEnabled val="1"/>
        </dgm:presLayoutVars>
      </dgm:prSet>
      <dgm:spPr/>
      <dgm:t>
        <a:bodyPr/>
        <a:lstStyle/>
        <a:p>
          <a:endParaRPr lang="en-IN"/>
        </a:p>
      </dgm:t>
    </dgm:pt>
  </dgm:ptLst>
  <dgm:cxnLst>
    <dgm:cxn modelId="{1414BDC8-CC5A-4AFE-9FC5-4A1E12367ADD}" srcId="{584E3DF3-7F4F-4CF7-9DB5-A7F648FF12DC}" destId="{BB5AE3E4-4427-4AA4-92BC-C6CCD55A91E5}" srcOrd="2" destOrd="0" parTransId="{8B89F29C-B2B4-434B-83BB-226070F5C115}" sibTransId="{9A465096-2677-4763-80FB-D8D774FF46FF}"/>
    <dgm:cxn modelId="{0E8FAE3E-00E2-43F8-AE73-08D6700B213D}" srcId="{D176CDB0-E872-45E9-9A81-AA9A00092B46}" destId="{26A1E3E9-B897-47B7-BEC2-8414235E6FE3}" srcOrd="2" destOrd="0" parTransId="{23CD117E-002F-4655-9056-0E202E05540F}" sibTransId="{C0053357-77FA-4ACA-8336-4BDB9C43A44B}"/>
    <dgm:cxn modelId="{50D60185-CED5-4D8A-8AB7-704DC66BC6BE}" srcId="{D176CDB0-E872-45E9-9A81-AA9A00092B46}" destId="{21B70EE5-6BB0-433F-9253-233BEB8B7261}" srcOrd="3" destOrd="0" parTransId="{B798593A-2DA7-4F7B-9A86-99EC47775789}" sibTransId="{3DD49EBC-E244-4E01-A230-F2907FA6B78B}"/>
    <dgm:cxn modelId="{0592B627-8EF9-4C90-A298-AEEFF30F1B29}" type="presOf" srcId="{26A1E3E9-B897-47B7-BEC2-8414235E6FE3}" destId="{B176BDC2-DD7A-4559-8344-7054DB042CFB}" srcOrd="0" destOrd="2" presId="urn:microsoft.com/office/officeart/2005/8/layout/vList5"/>
    <dgm:cxn modelId="{DAB0F36F-1983-44D9-AF3C-764C5B4F074A}" type="presOf" srcId="{98C0AE43-9735-4FAE-8B50-D6089E10FDDC}" destId="{504606E1-D430-4EAD-8EA8-31435C4C8C33}" srcOrd="0" destOrd="1" presId="urn:microsoft.com/office/officeart/2005/8/layout/vList5"/>
    <dgm:cxn modelId="{31A09C47-5A51-465F-B06A-421A86003581}" type="presOf" srcId="{0EE50C68-4EF9-4AE3-B3D2-DC9F0E6F0049}" destId="{B176BDC2-DD7A-4559-8344-7054DB042CFB}" srcOrd="0" destOrd="4" presId="urn:microsoft.com/office/officeart/2005/8/layout/vList5"/>
    <dgm:cxn modelId="{05CB0BF8-34A0-4E62-AA7C-9DBB4BB7E883}" type="presOf" srcId="{DB32B89D-0ACF-44DC-BD2B-C1562A390C7B}" destId="{05F095CD-6164-4DF9-B9CD-A9947C23A6E7}" srcOrd="0" destOrd="0" presId="urn:microsoft.com/office/officeart/2005/8/layout/vList5"/>
    <dgm:cxn modelId="{509C5CD1-A5B1-4034-896A-C0E9B2599E88}" srcId="{584E3DF3-7F4F-4CF7-9DB5-A7F648FF12DC}" destId="{1E154C06-94E3-4989-AAA9-5E68E5CC96E8}" srcOrd="0" destOrd="0" parTransId="{5CCA41BE-E6A1-4BC6-BDC5-C5D3568DF93F}" sibTransId="{3ABC124B-E7D2-42B3-AAA5-0B3CFE25E349}"/>
    <dgm:cxn modelId="{93F231E6-6D6F-43FB-B100-1AD9233FFB77}" srcId="{D176CDB0-E872-45E9-9A81-AA9A00092B46}" destId="{8DB0582B-3DB5-40EF-BD18-73222781729A}" srcOrd="1" destOrd="0" parTransId="{0130CED6-96EA-4943-9CC7-FD658CFC08FB}" sibTransId="{CAE92F77-A8C1-4052-86E0-C252B0345CCB}"/>
    <dgm:cxn modelId="{5ED8169D-8B28-4A21-9F16-4B30B5EB683F}" srcId="{98AFEFE8-56D9-4A6E-B25E-4CB7343B1F54}" destId="{584E3DF3-7F4F-4CF7-9DB5-A7F648FF12DC}" srcOrd="1" destOrd="0" parTransId="{CD349537-AE4C-47AF-AF4E-BD9D02EE36BE}" sibTransId="{EF29EE9C-A9CE-47AC-9513-C7F59BCCB81C}"/>
    <dgm:cxn modelId="{7F899CE9-E6E1-4AFD-BDC2-CF1F010D8459}" srcId="{D176CDB0-E872-45E9-9A81-AA9A00092B46}" destId="{7C1A0183-C57E-468E-B4B2-696C23C51887}" srcOrd="0" destOrd="0" parTransId="{CF83F1F1-6655-4063-8A3B-1C2B064B4E98}" sibTransId="{6AAFC692-66CA-48B2-8FDD-65B69162AC5D}"/>
    <dgm:cxn modelId="{D33C82DB-1E6D-4B52-87AD-5357FA9D1E3F}" srcId="{DB32B89D-0ACF-44DC-BD2B-C1562A390C7B}" destId="{BB647A3C-4650-48B4-A94D-4D13DD459AE6}" srcOrd="2" destOrd="0" parTransId="{27854CA7-58AB-4A27-8BFD-58EB32F76633}" sibTransId="{25C51524-BE3B-438E-82B7-812D47FC37AD}"/>
    <dgm:cxn modelId="{3FB5FD2D-8198-400E-A20D-EEAE2B0DDC0D}" srcId="{DB32B89D-0ACF-44DC-BD2B-C1562A390C7B}" destId="{98C0AE43-9735-4FAE-8B50-D6089E10FDDC}" srcOrd="1" destOrd="0" parTransId="{EE5B1B11-32EF-418D-90A9-B0E7C6413512}" sibTransId="{DCF13D45-EB3D-4FAA-A9E8-DA2E8B7C1352}"/>
    <dgm:cxn modelId="{A7F21808-2E30-4B25-8F84-FC12C390EA5C}" srcId="{98AFEFE8-56D9-4A6E-B25E-4CB7343B1F54}" destId="{DB32B89D-0ACF-44DC-BD2B-C1562A390C7B}" srcOrd="2" destOrd="0" parTransId="{05120B25-7B44-4E08-B022-F471FC83BFF9}" sibTransId="{9F5A2DF5-836D-454E-BBEA-D366B74530DB}"/>
    <dgm:cxn modelId="{C7EE846E-A4C2-4315-9370-EEB44EAD0271}" type="presOf" srcId="{1E154C06-94E3-4989-AAA9-5E68E5CC96E8}" destId="{FC08F9F2-5ECF-4FF3-AA72-404DCA28DADB}" srcOrd="0" destOrd="0" presId="urn:microsoft.com/office/officeart/2005/8/layout/vList5"/>
    <dgm:cxn modelId="{8F7E0F88-E48A-493E-81BA-8784EFCABE5B}" srcId="{584E3DF3-7F4F-4CF7-9DB5-A7F648FF12DC}" destId="{153DD4BB-8AA8-4101-B4D4-8B1A34933343}" srcOrd="1" destOrd="0" parTransId="{9A5BDF44-5719-4A83-A26B-C0B5E8FFA646}" sibTransId="{9369C375-30B4-4709-9CE4-5C849DC39CA5}"/>
    <dgm:cxn modelId="{1277CF43-B343-4E0B-BC50-4573CE5EA20F}" type="presOf" srcId="{D176CDB0-E872-45E9-9A81-AA9A00092B46}" destId="{8CABAC04-3DA2-46C7-A615-BC7E867BD971}" srcOrd="0" destOrd="0" presId="urn:microsoft.com/office/officeart/2005/8/layout/vList5"/>
    <dgm:cxn modelId="{9D31E453-C590-410D-BBDD-7664EA2ACD72}" type="presOf" srcId="{98AFEFE8-56D9-4A6E-B25E-4CB7343B1F54}" destId="{B50180F7-2542-4DDE-B16B-0CE59CEA74EC}" srcOrd="0" destOrd="0" presId="urn:microsoft.com/office/officeart/2005/8/layout/vList5"/>
    <dgm:cxn modelId="{34A3A9AF-3286-4901-93E9-AD85FB7E8F6B}" type="presOf" srcId="{7C1A0183-C57E-468E-B4B2-696C23C51887}" destId="{B176BDC2-DD7A-4559-8344-7054DB042CFB}" srcOrd="0" destOrd="0" presId="urn:microsoft.com/office/officeart/2005/8/layout/vList5"/>
    <dgm:cxn modelId="{5AA9DBD3-D467-44A3-8B17-57209675D23E}" type="presOf" srcId="{8DB0582B-3DB5-40EF-BD18-73222781729A}" destId="{B176BDC2-DD7A-4559-8344-7054DB042CFB}" srcOrd="0" destOrd="1" presId="urn:microsoft.com/office/officeart/2005/8/layout/vList5"/>
    <dgm:cxn modelId="{FDB3E97F-DCBD-4A4E-B766-D5C34B5B0E3B}" type="presOf" srcId="{584E3DF3-7F4F-4CF7-9DB5-A7F648FF12DC}" destId="{FAE669E9-8DA8-4EB0-8EAA-31711BEC3F8E}" srcOrd="0" destOrd="0" presId="urn:microsoft.com/office/officeart/2005/8/layout/vList5"/>
    <dgm:cxn modelId="{3801A2C5-2F13-4D37-ADF0-9412C7808C53}" srcId="{DB32B89D-0ACF-44DC-BD2B-C1562A390C7B}" destId="{ABCE703E-FB7B-4A0B-8EA4-0849FCE20013}" srcOrd="0" destOrd="0" parTransId="{E306E26A-F319-4336-8212-1E41ACFD8A65}" sibTransId="{DD720AFE-EBEB-4744-82CA-59F222B028F3}"/>
    <dgm:cxn modelId="{1C6DCA33-4413-4CEE-8A56-D836D4A85BBB}" srcId="{D176CDB0-E872-45E9-9A81-AA9A00092B46}" destId="{0EE50C68-4EF9-4AE3-B3D2-DC9F0E6F0049}" srcOrd="4" destOrd="0" parTransId="{BB2B87A3-B810-4F24-8CD2-035F78E574D0}" sibTransId="{1BA15651-ED3B-4E2F-B8F3-C9D952F6DBA9}"/>
    <dgm:cxn modelId="{60F57C43-692F-4193-8D7A-5DF704E72370}" type="presOf" srcId="{153DD4BB-8AA8-4101-B4D4-8B1A34933343}" destId="{FC08F9F2-5ECF-4FF3-AA72-404DCA28DADB}" srcOrd="0" destOrd="1" presId="urn:microsoft.com/office/officeart/2005/8/layout/vList5"/>
    <dgm:cxn modelId="{8078A9E2-98A7-4D7D-AF68-A403CED134E7}" type="presOf" srcId="{21B70EE5-6BB0-433F-9253-233BEB8B7261}" destId="{B176BDC2-DD7A-4559-8344-7054DB042CFB}" srcOrd="0" destOrd="3" presId="urn:microsoft.com/office/officeart/2005/8/layout/vList5"/>
    <dgm:cxn modelId="{6AA639F4-7862-48EB-AF59-41B13FA4F386}" type="presOf" srcId="{BB647A3C-4650-48B4-A94D-4D13DD459AE6}" destId="{504606E1-D430-4EAD-8EA8-31435C4C8C33}" srcOrd="0" destOrd="2" presId="urn:microsoft.com/office/officeart/2005/8/layout/vList5"/>
    <dgm:cxn modelId="{79AAB120-0E44-4316-9502-DA1C4A69C1CF}" type="presOf" srcId="{BB5AE3E4-4427-4AA4-92BC-C6CCD55A91E5}" destId="{FC08F9F2-5ECF-4FF3-AA72-404DCA28DADB}" srcOrd="0" destOrd="2" presId="urn:microsoft.com/office/officeart/2005/8/layout/vList5"/>
    <dgm:cxn modelId="{7F116CFF-F0FB-4009-B6D6-26D30FB7A760}" type="presOf" srcId="{ABCE703E-FB7B-4A0B-8EA4-0849FCE20013}" destId="{504606E1-D430-4EAD-8EA8-31435C4C8C33}" srcOrd="0" destOrd="0" presId="urn:microsoft.com/office/officeart/2005/8/layout/vList5"/>
    <dgm:cxn modelId="{42138879-E4DE-4ACB-9C88-CDC027A76184}" srcId="{98AFEFE8-56D9-4A6E-B25E-4CB7343B1F54}" destId="{D176CDB0-E872-45E9-9A81-AA9A00092B46}" srcOrd="0" destOrd="0" parTransId="{5FF4B1B7-A259-462D-8375-09E55E871049}" sibTransId="{9BA89750-CC8C-425F-8313-75DF2B8F1239}"/>
    <dgm:cxn modelId="{AA282626-A496-45FC-9DC4-A0A5CAFD4A9F}" type="presParOf" srcId="{B50180F7-2542-4DDE-B16B-0CE59CEA74EC}" destId="{1F475378-F78B-4712-92D2-F9E1BCC23155}" srcOrd="0" destOrd="0" presId="urn:microsoft.com/office/officeart/2005/8/layout/vList5"/>
    <dgm:cxn modelId="{14E269F6-B4C8-402A-B782-BA39B790A4EB}" type="presParOf" srcId="{1F475378-F78B-4712-92D2-F9E1BCC23155}" destId="{8CABAC04-3DA2-46C7-A615-BC7E867BD971}" srcOrd="0" destOrd="0" presId="urn:microsoft.com/office/officeart/2005/8/layout/vList5"/>
    <dgm:cxn modelId="{F92D2B75-8ACF-466A-86C6-C242E48CD90B}" type="presParOf" srcId="{1F475378-F78B-4712-92D2-F9E1BCC23155}" destId="{B176BDC2-DD7A-4559-8344-7054DB042CFB}" srcOrd="1" destOrd="0" presId="urn:microsoft.com/office/officeart/2005/8/layout/vList5"/>
    <dgm:cxn modelId="{A91F5E99-655C-40A3-A694-F53BCC556DC9}" type="presParOf" srcId="{B50180F7-2542-4DDE-B16B-0CE59CEA74EC}" destId="{D0C0A0B7-97D7-480F-9CA9-59865D9F2A53}" srcOrd="1" destOrd="0" presId="urn:microsoft.com/office/officeart/2005/8/layout/vList5"/>
    <dgm:cxn modelId="{3A8E50A4-5785-405D-B988-5F5B7150E5FA}" type="presParOf" srcId="{B50180F7-2542-4DDE-B16B-0CE59CEA74EC}" destId="{004DBAC8-964E-4BE1-86AF-8F4C7DE5DE4D}" srcOrd="2" destOrd="0" presId="urn:microsoft.com/office/officeart/2005/8/layout/vList5"/>
    <dgm:cxn modelId="{AACB7803-84F7-47C9-ABBF-6C9DD6AA2661}" type="presParOf" srcId="{004DBAC8-964E-4BE1-86AF-8F4C7DE5DE4D}" destId="{FAE669E9-8DA8-4EB0-8EAA-31711BEC3F8E}" srcOrd="0" destOrd="0" presId="urn:microsoft.com/office/officeart/2005/8/layout/vList5"/>
    <dgm:cxn modelId="{7714E724-25A7-4B28-B04C-870FA4BDF7F7}" type="presParOf" srcId="{004DBAC8-964E-4BE1-86AF-8F4C7DE5DE4D}" destId="{FC08F9F2-5ECF-4FF3-AA72-404DCA28DADB}" srcOrd="1" destOrd="0" presId="urn:microsoft.com/office/officeart/2005/8/layout/vList5"/>
    <dgm:cxn modelId="{A50ED52B-6CB2-473E-A5F3-7EDBC4EA8BC3}" type="presParOf" srcId="{B50180F7-2542-4DDE-B16B-0CE59CEA74EC}" destId="{E9842C9D-66B2-4BAF-AD50-2EFDF6A72874}" srcOrd="3" destOrd="0" presId="urn:microsoft.com/office/officeart/2005/8/layout/vList5"/>
    <dgm:cxn modelId="{0A0FA0F7-74DF-4D85-92DC-9769CADA3FBE}" type="presParOf" srcId="{B50180F7-2542-4DDE-B16B-0CE59CEA74EC}" destId="{DAD67DE1-147F-4CC6-ABCC-7115DB94E6A9}" srcOrd="4" destOrd="0" presId="urn:microsoft.com/office/officeart/2005/8/layout/vList5"/>
    <dgm:cxn modelId="{7FE637AE-6311-48D1-A1B6-EF4ABCECA735}" type="presParOf" srcId="{DAD67DE1-147F-4CC6-ABCC-7115DB94E6A9}" destId="{05F095CD-6164-4DF9-B9CD-A9947C23A6E7}" srcOrd="0" destOrd="0" presId="urn:microsoft.com/office/officeart/2005/8/layout/vList5"/>
    <dgm:cxn modelId="{FF26FDAC-E3D9-47B3-9D3C-A9C3A6EA1A6D}" type="presParOf" srcId="{DAD67DE1-147F-4CC6-ABCC-7115DB94E6A9}" destId="{504606E1-D430-4EAD-8EA8-31435C4C8C3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0C9B70-F8BA-445B-A347-FBCD07D648AA}" type="doc">
      <dgm:prSet loTypeId="urn:microsoft.com/office/officeart/2005/8/layout/vList5" loCatId="list" qsTypeId="urn:microsoft.com/office/officeart/2005/8/quickstyle/3d1" qsCatId="3D" csTypeId="urn:microsoft.com/office/officeart/2005/8/colors/colorful5" csCatId="colorful" phldr="1"/>
      <dgm:spPr/>
      <dgm:t>
        <a:bodyPr/>
        <a:lstStyle/>
        <a:p>
          <a:endParaRPr lang="en-IN"/>
        </a:p>
      </dgm:t>
    </dgm:pt>
    <dgm:pt modelId="{3025E602-3FD5-49AF-967D-E3100886CD75}">
      <dgm:prSet phldrT="[Text]" custT="1"/>
      <dgm:spPr/>
      <dgm:t>
        <a:bodyPr/>
        <a:lstStyle/>
        <a:p>
          <a:r>
            <a:rPr lang="en-IN" sz="1200" dirty="0" smtClean="0"/>
            <a:t>Evaluation</a:t>
          </a:r>
          <a:endParaRPr lang="en-IN" sz="1200" dirty="0"/>
        </a:p>
      </dgm:t>
    </dgm:pt>
    <dgm:pt modelId="{1FA064A6-74FB-4061-B103-A995A87B456A}" type="parTrans" cxnId="{2B45F727-9233-427C-BE34-760BC816A51B}">
      <dgm:prSet/>
      <dgm:spPr/>
      <dgm:t>
        <a:bodyPr/>
        <a:lstStyle/>
        <a:p>
          <a:endParaRPr lang="en-IN"/>
        </a:p>
      </dgm:t>
    </dgm:pt>
    <dgm:pt modelId="{F66B4736-B650-4425-A37F-85C2CA903481}" type="sibTrans" cxnId="{2B45F727-9233-427C-BE34-760BC816A51B}">
      <dgm:prSet/>
      <dgm:spPr/>
      <dgm:t>
        <a:bodyPr/>
        <a:lstStyle/>
        <a:p>
          <a:endParaRPr lang="en-IN"/>
        </a:p>
      </dgm:t>
    </dgm:pt>
    <dgm:pt modelId="{F4C8FE40-49BD-4767-BD65-8A4D97BD62FA}">
      <dgm:prSet phldrT="[Text]" custT="1"/>
      <dgm:spPr/>
      <dgm:t>
        <a:bodyPr/>
        <a:lstStyle/>
        <a:p>
          <a:r>
            <a:rPr lang="en-US" sz="1400" i="0" dirty="0" smtClean="0"/>
            <a:t>Evaluation matrix</a:t>
          </a:r>
          <a:endParaRPr lang="en-IN" sz="1400" dirty="0"/>
        </a:p>
      </dgm:t>
    </dgm:pt>
    <dgm:pt modelId="{55CA9FCB-A83E-41BF-BFC2-139D8D3E0B83}" type="parTrans" cxnId="{C159F868-9643-4630-BF27-030CCF2143F8}">
      <dgm:prSet/>
      <dgm:spPr/>
      <dgm:t>
        <a:bodyPr/>
        <a:lstStyle/>
        <a:p>
          <a:endParaRPr lang="en-IN"/>
        </a:p>
      </dgm:t>
    </dgm:pt>
    <dgm:pt modelId="{D2C28A45-4D52-4EFB-84D5-5607306A2BDA}" type="sibTrans" cxnId="{C159F868-9643-4630-BF27-030CCF2143F8}">
      <dgm:prSet/>
      <dgm:spPr/>
      <dgm:t>
        <a:bodyPr/>
        <a:lstStyle/>
        <a:p>
          <a:endParaRPr lang="en-IN"/>
        </a:p>
      </dgm:t>
    </dgm:pt>
    <dgm:pt modelId="{5AAC745A-867C-417F-BD97-E8C08FDB9C32}">
      <dgm:prSet phldrT="[Text]" custT="1"/>
      <dgm:spPr/>
      <dgm:t>
        <a:bodyPr/>
        <a:lstStyle/>
        <a:p>
          <a:endParaRPr lang="en-IN" sz="1400" dirty="0" smtClean="0"/>
        </a:p>
        <a:p>
          <a:r>
            <a:rPr lang="en-IN" sz="1400" dirty="0" smtClean="0"/>
            <a:t>Serve Model</a:t>
          </a:r>
          <a:endParaRPr lang="en-IN" sz="1400" dirty="0"/>
        </a:p>
      </dgm:t>
    </dgm:pt>
    <dgm:pt modelId="{3A359CDB-409E-4D86-92F3-1E19C4716FFA}" type="parTrans" cxnId="{1F433F26-B659-41AA-BBB3-460B2C7294E9}">
      <dgm:prSet/>
      <dgm:spPr/>
      <dgm:t>
        <a:bodyPr/>
        <a:lstStyle/>
        <a:p>
          <a:endParaRPr lang="en-IN"/>
        </a:p>
      </dgm:t>
    </dgm:pt>
    <dgm:pt modelId="{5F0B804B-AE71-458E-9BD0-0435761E02F0}" type="sibTrans" cxnId="{1F433F26-B659-41AA-BBB3-460B2C7294E9}">
      <dgm:prSet/>
      <dgm:spPr/>
      <dgm:t>
        <a:bodyPr/>
        <a:lstStyle/>
        <a:p>
          <a:endParaRPr lang="en-IN"/>
        </a:p>
      </dgm:t>
    </dgm:pt>
    <dgm:pt modelId="{EDB5984D-0E66-4AD3-95EB-4379932D5CD5}">
      <dgm:prSet phldrT="[Text]" custT="1"/>
      <dgm:spPr/>
      <dgm:t>
        <a:bodyPr/>
        <a:lstStyle/>
        <a:p>
          <a:r>
            <a:rPr lang="en-US" sz="1400" dirty="0" smtClean="0"/>
            <a:t>Put your model in production</a:t>
          </a:r>
          <a:endParaRPr lang="en-IN" sz="1400" dirty="0"/>
        </a:p>
      </dgm:t>
    </dgm:pt>
    <dgm:pt modelId="{D53E42AC-C1C3-4C40-A000-F204528C6EE5}" type="parTrans" cxnId="{0DAAAD30-0A80-4500-A6CA-67AA2D909B92}">
      <dgm:prSet/>
      <dgm:spPr/>
      <dgm:t>
        <a:bodyPr/>
        <a:lstStyle/>
        <a:p>
          <a:endParaRPr lang="en-IN"/>
        </a:p>
      </dgm:t>
    </dgm:pt>
    <dgm:pt modelId="{1290FA83-817E-4632-A6E9-2F85B5F9DA1A}" type="sibTrans" cxnId="{0DAAAD30-0A80-4500-A6CA-67AA2D909B92}">
      <dgm:prSet/>
      <dgm:spPr/>
      <dgm:t>
        <a:bodyPr/>
        <a:lstStyle/>
        <a:p>
          <a:endParaRPr lang="en-IN"/>
        </a:p>
      </dgm:t>
    </dgm:pt>
    <dgm:pt modelId="{6B30AC02-4CC9-4596-9B9C-C9873EA44779}">
      <dgm:prSet phldrT="[Text]" custT="1"/>
      <dgm:spPr/>
      <dgm:t>
        <a:bodyPr/>
        <a:lstStyle/>
        <a:p>
          <a:endParaRPr lang="en-IN" sz="1200" dirty="0" smtClean="0"/>
        </a:p>
        <a:p>
          <a:r>
            <a:rPr lang="en-IN" sz="1200" dirty="0" smtClean="0"/>
            <a:t>Retrain Model</a:t>
          </a:r>
          <a:endParaRPr lang="en-IN" sz="1200" dirty="0"/>
        </a:p>
      </dgm:t>
    </dgm:pt>
    <dgm:pt modelId="{9AB68001-852E-4DBB-8EF8-239D306BD84B}" type="parTrans" cxnId="{6DDF74C2-4D41-4EF4-B2F3-843202B6FE5B}">
      <dgm:prSet/>
      <dgm:spPr/>
      <dgm:t>
        <a:bodyPr/>
        <a:lstStyle/>
        <a:p>
          <a:endParaRPr lang="en-IN"/>
        </a:p>
      </dgm:t>
    </dgm:pt>
    <dgm:pt modelId="{7D1F5D79-3F47-4B15-9A03-A695D28DA1CD}" type="sibTrans" cxnId="{6DDF74C2-4D41-4EF4-B2F3-843202B6FE5B}">
      <dgm:prSet/>
      <dgm:spPr/>
      <dgm:t>
        <a:bodyPr/>
        <a:lstStyle/>
        <a:p>
          <a:endParaRPr lang="en-IN"/>
        </a:p>
      </dgm:t>
    </dgm:pt>
    <dgm:pt modelId="{F67CD90A-E679-4380-BFB3-FA12C973467B}">
      <dgm:prSet phldrT="[Text]" custT="1"/>
      <dgm:spPr/>
      <dgm:t>
        <a:bodyPr/>
        <a:lstStyle/>
        <a:p>
          <a:r>
            <a:rPr lang="en-US" sz="1400" dirty="0" smtClean="0"/>
            <a:t>Are old productions still valid?</a:t>
          </a:r>
          <a:endParaRPr lang="en-IN" sz="1400" dirty="0"/>
        </a:p>
      </dgm:t>
    </dgm:pt>
    <dgm:pt modelId="{3BD23239-B912-43AE-8EE4-AF33D887F107}" type="parTrans" cxnId="{CAA0CCDC-A2E7-4D08-981B-67F2CC555CB9}">
      <dgm:prSet/>
      <dgm:spPr/>
      <dgm:t>
        <a:bodyPr/>
        <a:lstStyle/>
        <a:p>
          <a:endParaRPr lang="en-IN"/>
        </a:p>
      </dgm:t>
    </dgm:pt>
    <dgm:pt modelId="{D2648D36-2DEA-4138-96C1-6A46381EBE29}" type="sibTrans" cxnId="{CAA0CCDC-A2E7-4D08-981B-67F2CC555CB9}">
      <dgm:prSet/>
      <dgm:spPr/>
      <dgm:t>
        <a:bodyPr/>
        <a:lstStyle/>
        <a:p>
          <a:endParaRPr lang="en-IN"/>
        </a:p>
      </dgm:t>
    </dgm:pt>
    <dgm:pt modelId="{B2A28740-4855-488A-9608-BD800370C3EC}">
      <dgm:prSet custT="1"/>
      <dgm:spPr/>
      <dgm:t>
        <a:bodyPr/>
        <a:lstStyle/>
        <a:p>
          <a:r>
            <a:rPr lang="en-US" sz="1400" i="0" dirty="0" smtClean="0"/>
            <a:t>Feature importance and Training cost</a:t>
          </a:r>
          <a:endParaRPr lang="en-US" sz="1400" i="0" dirty="0"/>
        </a:p>
      </dgm:t>
    </dgm:pt>
    <dgm:pt modelId="{97C3B4F8-4FF2-4361-B792-9C18D8563F46}" type="parTrans" cxnId="{40B4CB78-8E3F-42CF-952B-482B3592B569}">
      <dgm:prSet/>
      <dgm:spPr/>
      <dgm:t>
        <a:bodyPr/>
        <a:lstStyle/>
        <a:p>
          <a:endParaRPr lang="en-IN"/>
        </a:p>
      </dgm:t>
    </dgm:pt>
    <dgm:pt modelId="{3AB97156-4028-47A6-9DF1-8ACF267B2E20}" type="sibTrans" cxnId="{40B4CB78-8E3F-42CF-952B-482B3592B569}">
      <dgm:prSet/>
      <dgm:spPr/>
      <dgm:t>
        <a:bodyPr/>
        <a:lstStyle/>
        <a:p>
          <a:endParaRPr lang="en-IN"/>
        </a:p>
      </dgm:t>
    </dgm:pt>
    <dgm:pt modelId="{A1ED9FF5-7E79-46C2-9117-ABCB20456BCF}">
      <dgm:prSet custT="1"/>
      <dgm:spPr/>
      <dgm:t>
        <a:bodyPr/>
        <a:lstStyle/>
        <a:p>
          <a:r>
            <a:rPr lang="en-US" sz="1400" i="0" dirty="0" smtClean="0"/>
            <a:t>Worst examples</a:t>
          </a:r>
          <a:endParaRPr lang="en-US" sz="1400" i="0" dirty="0"/>
        </a:p>
      </dgm:t>
    </dgm:pt>
    <dgm:pt modelId="{9827C3AA-FBEE-4191-93C3-8D2D0C0CE3CE}" type="parTrans" cxnId="{AC0842F8-6548-497B-A459-406431DD5D8A}">
      <dgm:prSet/>
      <dgm:spPr/>
      <dgm:t>
        <a:bodyPr/>
        <a:lstStyle/>
        <a:p>
          <a:endParaRPr lang="en-IN"/>
        </a:p>
      </dgm:t>
    </dgm:pt>
    <dgm:pt modelId="{854E582B-32F7-4570-A248-DB5FD134D522}" type="sibTrans" cxnId="{AC0842F8-6548-497B-A459-406431DD5D8A}">
      <dgm:prSet/>
      <dgm:spPr/>
      <dgm:t>
        <a:bodyPr/>
        <a:lstStyle/>
        <a:p>
          <a:endParaRPr lang="en-IN"/>
        </a:p>
      </dgm:t>
    </dgm:pt>
    <dgm:pt modelId="{0F1AB03E-9ED2-460A-91A9-6F92F8FB0BF1}">
      <dgm:prSet custT="1"/>
      <dgm:spPr/>
      <dgm:t>
        <a:bodyPr/>
        <a:lstStyle/>
        <a:p>
          <a:r>
            <a:rPr lang="en-US" sz="1400" dirty="0" smtClean="0"/>
            <a:t>Revaluate</a:t>
          </a:r>
          <a:endParaRPr lang="en-US" sz="1400" dirty="0"/>
        </a:p>
      </dgm:t>
    </dgm:pt>
    <dgm:pt modelId="{079EA0C1-681D-483E-9D97-BBE7FBB4A4C5}" type="parTrans" cxnId="{F0C4D023-B547-4840-918C-66B2712B8E87}">
      <dgm:prSet/>
      <dgm:spPr/>
      <dgm:t>
        <a:bodyPr/>
        <a:lstStyle/>
        <a:p>
          <a:endParaRPr lang="en-IN"/>
        </a:p>
      </dgm:t>
    </dgm:pt>
    <dgm:pt modelId="{F132B362-D556-4D57-9D57-DF843F40BD22}" type="sibTrans" cxnId="{F0C4D023-B547-4840-918C-66B2712B8E87}">
      <dgm:prSet/>
      <dgm:spPr/>
      <dgm:t>
        <a:bodyPr/>
        <a:lstStyle/>
        <a:p>
          <a:endParaRPr lang="en-IN"/>
        </a:p>
      </dgm:t>
    </dgm:pt>
    <dgm:pt modelId="{11C7FD88-3161-425F-95F1-9E7B78BBE787}" type="pres">
      <dgm:prSet presAssocID="{1A0C9B70-F8BA-445B-A347-FBCD07D648AA}" presName="Name0" presStyleCnt="0">
        <dgm:presLayoutVars>
          <dgm:dir/>
          <dgm:animLvl val="lvl"/>
          <dgm:resizeHandles val="exact"/>
        </dgm:presLayoutVars>
      </dgm:prSet>
      <dgm:spPr/>
      <dgm:t>
        <a:bodyPr/>
        <a:lstStyle/>
        <a:p>
          <a:endParaRPr lang="en-IN"/>
        </a:p>
      </dgm:t>
    </dgm:pt>
    <dgm:pt modelId="{561672E9-7CC7-488F-9A60-CE5782D520C9}" type="pres">
      <dgm:prSet presAssocID="{3025E602-3FD5-49AF-967D-E3100886CD75}" presName="linNode" presStyleCnt="0"/>
      <dgm:spPr/>
    </dgm:pt>
    <dgm:pt modelId="{F4BE4236-D509-4623-8E48-ED1767619AAA}" type="pres">
      <dgm:prSet presAssocID="{3025E602-3FD5-49AF-967D-E3100886CD75}" presName="parentText" presStyleLbl="node1" presStyleIdx="0" presStyleCnt="3" custLinFactNeighborY="-151">
        <dgm:presLayoutVars>
          <dgm:chMax val="1"/>
          <dgm:bulletEnabled val="1"/>
        </dgm:presLayoutVars>
      </dgm:prSet>
      <dgm:spPr/>
      <dgm:t>
        <a:bodyPr/>
        <a:lstStyle/>
        <a:p>
          <a:endParaRPr lang="en-IN"/>
        </a:p>
      </dgm:t>
    </dgm:pt>
    <dgm:pt modelId="{1A11FF0D-1081-4502-A16C-CF99391B1078}" type="pres">
      <dgm:prSet presAssocID="{3025E602-3FD5-49AF-967D-E3100886CD75}" presName="descendantText" presStyleLbl="alignAccFollowNode1" presStyleIdx="0" presStyleCnt="3">
        <dgm:presLayoutVars>
          <dgm:bulletEnabled val="1"/>
        </dgm:presLayoutVars>
      </dgm:prSet>
      <dgm:spPr/>
      <dgm:t>
        <a:bodyPr/>
        <a:lstStyle/>
        <a:p>
          <a:endParaRPr lang="en-IN"/>
        </a:p>
      </dgm:t>
    </dgm:pt>
    <dgm:pt modelId="{E2619EF1-1DAC-4DE6-9CB7-35E4AFCB4527}" type="pres">
      <dgm:prSet presAssocID="{F66B4736-B650-4425-A37F-85C2CA903481}" presName="sp" presStyleCnt="0"/>
      <dgm:spPr/>
    </dgm:pt>
    <dgm:pt modelId="{6C46C838-A057-4C1B-835A-ABF36409EE3F}" type="pres">
      <dgm:prSet presAssocID="{5AAC745A-867C-417F-BD97-E8C08FDB9C32}" presName="linNode" presStyleCnt="0"/>
      <dgm:spPr/>
    </dgm:pt>
    <dgm:pt modelId="{B128C276-3009-4BD8-AF31-FC772832D09E}" type="pres">
      <dgm:prSet presAssocID="{5AAC745A-867C-417F-BD97-E8C08FDB9C32}" presName="parentText" presStyleLbl="node1" presStyleIdx="1" presStyleCnt="3">
        <dgm:presLayoutVars>
          <dgm:chMax val="1"/>
          <dgm:bulletEnabled val="1"/>
        </dgm:presLayoutVars>
      </dgm:prSet>
      <dgm:spPr/>
      <dgm:t>
        <a:bodyPr/>
        <a:lstStyle/>
        <a:p>
          <a:endParaRPr lang="en-IN"/>
        </a:p>
      </dgm:t>
    </dgm:pt>
    <dgm:pt modelId="{68A111D9-6CC4-4FA8-9939-1BC4997450CD}" type="pres">
      <dgm:prSet presAssocID="{5AAC745A-867C-417F-BD97-E8C08FDB9C32}" presName="descendantText" presStyleLbl="alignAccFollowNode1" presStyleIdx="1" presStyleCnt="3">
        <dgm:presLayoutVars>
          <dgm:bulletEnabled val="1"/>
        </dgm:presLayoutVars>
      </dgm:prSet>
      <dgm:spPr/>
      <dgm:t>
        <a:bodyPr/>
        <a:lstStyle/>
        <a:p>
          <a:endParaRPr lang="en-IN"/>
        </a:p>
      </dgm:t>
    </dgm:pt>
    <dgm:pt modelId="{343B565C-7842-4A4C-A539-77EBC83E2271}" type="pres">
      <dgm:prSet presAssocID="{5F0B804B-AE71-458E-9BD0-0435761E02F0}" presName="sp" presStyleCnt="0"/>
      <dgm:spPr/>
    </dgm:pt>
    <dgm:pt modelId="{0E526A7D-EE45-4DAA-AA82-FEB6D24E0FDC}" type="pres">
      <dgm:prSet presAssocID="{6B30AC02-4CC9-4596-9B9C-C9873EA44779}" presName="linNode" presStyleCnt="0"/>
      <dgm:spPr/>
    </dgm:pt>
    <dgm:pt modelId="{B4C39A9E-2921-4784-8DEC-14899168FB59}" type="pres">
      <dgm:prSet presAssocID="{6B30AC02-4CC9-4596-9B9C-C9873EA44779}" presName="parentText" presStyleLbl="node1" presStyleIdx="2" presStyleCnt="3">
        <dgm:presLayoutVars>
          <dgm:chMax val="1"/>
          <dgm:bulletEnabled val="1"/>
        </dgm:presLayoutVars>
      </dgm:prSet>
      <dgm:spPr/>
      <dgm:t>
        <a:bodyPr/>
        <a:lstStyle/>
        <a:p>
          <a:endParaRPr lang="en-IN"/>
        </a:p>
      </dgm:t>
    </dgm:pt>
    <dgm:pt modelId="{DBAFE9D6-41A8-4C27-9BA1-DC97A4488EFD}" type="pres">
      <dgm:prSet presAssocID="{6B30AC02-4CC9-4596-9B9C-C9873EA44779}" presName="descendantText" presStyleLbl="alignAccFollowNode1" presStyleIdx="2" presStyleCnt="3">
        <dgm:presLayoutVars>
          <dgm:bulletEnabled val="1"/>
        </dgm:presLayoutVars>
      </dgm:prSet>
      <dgm:spPr/>
      <dgm:t>
        <a:bodyPr/>
        <a:lstStyle/>
        <a:p>
          <a:endParaRPr lang="en-IN"/>
        </a:p>
      </dgm:t>
    </dgm:pt>
  </dgm:ptLst>
  <dgm:cxnLst>
    <dgm:cxn modelId="{E5ADC522-817E-4327-A193-EFCFC9EE101B}" type="presOf" srcId="{3025E602-3FD5-49AF-967D-E3100886CD75}" destId="{F4BE4236-D509-4623-8E48-ED1767619AAA}" srcOrd="0" destOrd="0" presId="urn:microsoft.com/office/officeart/2005/8/layout/vList5"/>
    <dgm:cxn modelId="{4D7CDA03-661D-406A-B64E-76C7179E824E}" type="presOf" srcId="{6B30AC02-4CC9-4596-9B9C-C9873EA44779}" destId="{B4C39A9E-2921-4784-8DEC-14899168FB59}" srcOrd="0" destOrd="0" presId="urn:microsoft.com/office/officeart/2005/8/layout/vList5"/>
    <dgm:cxn modelId="{38ADFF65-5F19-4087-82DA-9E2A5AA31A35}" type="presOf" srcId="{B2A28740-4855-488A-9608-BD800370C3EC}" destId="{1A11FF0D-1081-4502-A16C-CF99391B1078}" srcOrd="0" destOrd="1" presId="urn:microsoft.com/office/officeart/2005/8/layout/vList5"/>
    <dgm:cxn modelId="{40B4CB78-8E3F-42CF-952B-482B3592B569}" srcId="{3025E602-3FD5-49AF-967D-E3100886CD75}" destId="{B2A28740-4855-488A-9608-BD800370C3EC}" srcOrd="1" destOrd="0" parTransId="{97C3B4F8-4FF2-4361-B792-9C18D8563F46}" sibTransId="{3AB97156-4028-47A6-9DF1-8ACF267B2E20}"/>
    <dgm:cxn modelId="{C159F868-9643-4630-BF27-030CCF2143F8}" srcId="{3025E602-3FD5-49AF-967D-E3100886CD75}" destId="{F4C8FE40-49BD-4767-BD65-8A4D97BD62FA}" srcOrd="0" destOrd="0" parTransId="{55CA9FCB-A83E-41BF-BFC2-139D8D3E0B83}" sibTransId="{D2C28A45-4D52-4EFB-84D5-5607306A2BDA}"/>
    <dgm:cxn modelId="{CF7C8970-735D-4904-90E3-390CB2A8FBE2}" type="presOf" srcId="{F4C8FE40-49BD-4767-BD65-8A4D97BD62FA}" destId="{1A11FF0D-1081-4502-A16C-CF99391B1078}" srcOrd="0" destOrd="0" presId="urn:microsoft.com/office/officeart/2005/8/layout/vList5"/>
    <dgm:cxn modelId="{1F433F26-B659-41AA-BBB3-460B2C7294E9}" srcId="{1A0C9B70-F8BA-445B-A347-FBCD07D648AA}" destId="{5AAC745A-867C-417F-BD97-E8C08FDB9C32}" srcOrd="1" destOrd="0" parTransId="{3A359CDB-409E-4D86-92F3-1E19C4716FFA}" sibTransId="{5F0B804B-AE71-458E-9BD0-0435761E02F0}"/>
    <dgm:cxn modelId="{F879E427-C51F-4647-BC5C-A3809963F6E3}" type="presOf" srcId="{A1ED9FF5-7E79-46C2-9117-ABCB20456BCF}" destId="{1A11FF0D-1081-4502-A16C-CF99391B1078}" srcOrd="0" destOrd="2" presId="urn:microsoft.com/office/officeart/2005/8/layout/vList5"/>
    <dgm:cxn modelId="{BF7F9687-7529-439F-9BB4-F31FCF5A4F14}" type="presOf" srcId="{F67CD90A-E679-4380-BFB3-FA12C973467B}" destId="{DBAFE9D6-41A8-4C27-9BA1-DC97A4488EFD}" srcOrd="0" destOrd="0" presId="urn:microsoft.com/office/officeart/2005/8/layout/vList5"/>
    <dgm:cxn modelId="{AC0842F8-6548-497B-A459-406431DD5D8A}" srcId="{3025E602-3FD5-49AF-967D-E3100886CD75}" destId="{A1ED9FF5-7E79-46C2-9117-ABCB20456BCF}" srcOrd="2" destOrd="0" parTransId="{9827C3AA-FBEE-4191-93C3-8D2D0C0CE3CE}" sibTransId="{854E582B-32F7-4570-A248-DB5FD134D522}"/>
    <dgm:cxn modelId="{A770BF81-95B1-4640-B61D-18A2498302B4}" type="presOf" srcId="{EDB5984D-0E66-4AD3-95EB-4379932D5CD5}" destId="{68A111D9-6CC4-4FA8-9939-1BC4997450CD}" srcOrd="0" destOrd="0" presId="urn:microsoft.com/office/officeart/2005/8/layout/vList5"/>
    <dgm:cxn modelId="{0DAAAD30-0A80-4500-A6CA-67AA2D909B92}" srcId="{5AAC745A-867C-417F-BD97-E8C08FDB9C32}" destId="{EDB5984D-0E66-4AD3-95EB-4379932D5CD5}" srcOrd="0" destOrd="0" parTransId="{D53E42AC-C1C3-4C40-A000-F204528C6EE5}" sibTransId="{1290FA83-817E-4632-A6E9-2F85B5F9DA1A}"/>
    <dgm:cxn modelId="{6DDF74C2-4D41-4EF4-B2F3-843202B6FE5B}" srcId="{1A0C9B70-F8BA-445B-A347-FBCD07D648AA}" destId="{6B30AC02-4CC9-4596-9B9C-C9873EA44779}" srcOrd="2" destOrd="0" parTransId="{9AB68001-852E-4DBB-8EF8-239D306BD84B}" sibTransId="{7D1F5D79-3F47-4B15-9A03-A695D28DA1CD}"/>
    <dgm:cxn modelId="{F0500301-F106-40AE-B34B-8F39A51CF5C1}" type="presOf" srcId="{1A0C9B70-F8BA-445B-A347-FBCD07D648AA}" destId="{11C7FD88-3161-425F-95F1-9E7B78BBE787}" srcOrd="0" destOrd="0" presId="urn:microsoft.com/office/officeart/2005/8/layout/vList5"/>
    <dgm:cxn modelId="{F0C4D023-B547-4840-918C-66B2712B8E87}" srcId="{5AAC745A-867C-417F-BD97-E8C08FDB9C32}" destId="{0F1AB03E-9ED2-460A-91A9-6F92F8FB0BF1}" srcOrd="1" destOrd="0" parTransId="{079EA0C1-681D-483E-9D97-BBE7FBB4A4C5}" sibTransId="{F132B362-D556-4D57-9D57-DF843F40BD22}"/>
    <dgm:cxn modelId="{99DD1EB2-360D-49B0-88B3-D362FF633DB1}" type="presOf" srcId="{0F1AB03E-9ED2-460A-91A9-6F92F8FB0BF1}" destId="{68A111D9-6CC4-4FA8-9939-1BC4997450CD}" srcOrd="0" destOrd="1" presId="urn:microsoft.com/office/officeart/2005/8/layout/vList5"/>
    <dgm:cxn modelId="{2B45F727-9233-427C-BE34-760BC816A51B}" srcId="{1A0C9B70-F8BA-445B-A347-FBCD07D648AA}" destId="{3025E602-3FD5-49AF-967D-E3100886CD75}" srcOrd="0" destOrd="0" parTransId="{1FA064A6-74FB-4061-B103-A995A87B456A}" sibTransId="{F66B4736-B650-4425-A37F-85C2CA903481}"/>
    <dgm:cxn modelId="{7321486F-73BF-476A-B8D3-9D92034559AE}" type="presOf" srcId="{5AAC745A-867C-417F-BD97-E8C08FDB9C32}" destId="{B128C276-3009-4BD8-AF31-FC772832D09E}" srcOrd="0" destOrd="0" presId="urn:microsoft.com/office/officeart/2005/8/layout/vList5"/>
    <dgm:cxn modelId="{CAA0CCDC-A2E7-4D08-981B-67F2CC555CB9}" srcId="{6B30AC02-4CC9-4596-9B9C-C9873EA44779}" destId="{F67CD90A-E679-4380-BFB3-FA12C973467B}" srcOrd="0" destOrd="0" parTransId="{3BD23239-B912-43AE-8EE4-AF33D887F107}" sibTransId="{D2648D36-2DEA-4138-96C1-6A46381EBE29}"/>
    <dgm:cxn modelId="{5EC786A7-3FCB-4E9E-B44E-67CC4E3BD8DC}" type="presParOf" srcId="{11C7FD88-3161-425F-95F1-9E7B78BBE787}" destId="{561672E9-7CC7-488F-9A60-CE5782D520C9}" srcOrd="0" destOrd="0" presId="urn:microsoft.com/office/officeart/2005/8/layout/vList5"/>
    <dgm:cxn modelId="{7E28C331-C668-4E39-87C2-DAE9986D53B5}" type="presParOf" srcId="{561672E9-7CC7-488F-9A60-CE5782D520C9}" destId="{F4BE4236-D509-4623-8E48-ED1767619AAA}" srcOrd="0" destOrd="0" presId="urn:microsoft.com/office/officeart/2005/8/layout/vList5"/>
    <dgm:cxn modelId="{D058A851-2850-4B84-A2DB-2DBA7CD13163}" type="presParOf" srcId="{561672E9-7CC7-488F-9A60-CE5782D520C9}" destId="{1A11FF0D-1081-4502-A16C-CF99391B1078}" srcOrd="1" destOrd="0" presId="urn:microsoft.com/office/officeart/2005/8/layout/vList5"/>
    <dgm:cxn modelId="{C1BF3F25-3290-4F53-84BC-4D9040330FC0}" type="presParOf" srcId="{11C7FD88-3161-425F-95F1-9E7B78BBE787}" destId="{E2619EF1-1DAC-4DE6-9CB7-35E4AFCB4527}" srcOrd="1" destOrd="0" presId="urn:microsoft.com/office/officeart/2005/8/layout/vList5"/>
    <dgm:cxn modelId="{2FC467D8-DB9A-4AA3-91AF-A18A55EFCFE9}" type="presParOf" srcId="{11C7FD88-3161-425F-95F1-9E7B78BBE787}" destId="{6C46C838-A057-4C1B-835A-ABF36409EE3F}" srcOrd="2" destOrd="0" presId="urn:microsoft.com/office/officeart/2005/8/layout/vList5"/>
    <dgm:cxn modelId="{2B7B4575-7DEF-4D7A-80FB-D4C93147D97B}" type="presParOf" srcId="{6C46C838-A057-4C1B-835A-ABF36409EE3F}" destId="{B128C276-3009-4BD8-AF31-FC772832D09E}" srcOrd="0" destOrd="0" presId="urn:microsoft.com/office/officeart/2005/8/layout/vList5"/>
    <dgm:cxn modelId="{343FDBC5-8C84-42E2-A90E-98FC1FF064E3}" type="presParOf" srcId="{6C46C838-A057-4C1B-835A-ABF36409EE3F}" destId="{68A111D9-6CC4-4FA8-9939-1BC4997450CD}" srcOrd="1" destOrd="0" presId="urn:microsoft.com/office/officeart/2005/8/layout/vList5"/>
    <dgm:cxn modelId="{93775063-B0E1-40B4-BD06-9593D11A3C51}" type="presParOf" srcId="{11C7FD88-3161-425F-95F1-9E7B78BBE787}" destId="{343B565C-7842-4A4C-A539-77EBC83E2271}" srcOrd="3" destOrd="0" presId="urn:microsoft.com/office/officeart/2005/8/layout/vList5"/>
    <dgm:cxn modelId="{DDC5013B-50B4-4D61-A34E-805530E44273}" type="presParOf" srcId="{11C7FD88-3161-425F-95F1-9E7B78BBE787}" destId="{0E526A7D-EE45-4DAA-AA82-FEB6D24E0FDC}" srcOrd="4" destOrd="0" presId="urn:microsoft.com/office/officeart/2005/8/layout/vList5"/>
    <dgm:cxn modelId="{4CAC151B-8664-428D-A70F-F720B5215449}" type="presParOf" srcId="{0E526A7D-EE45-4DAA-AA82-FEB6D24E0FDC}" destId="{B4C39A9E-2921-4784-8DEC-14899168FB59}" srcOrd="0" destOrd="0" presId="urn:microsoft.com/office/officeart/2005/8/layout/vList5"/>
    <dgm:cxn modelId="{8394CAE0-B74C-45E8-8373-E14FEA6C54E7}" type="presParOf" srcId="{0E526A7D-EE45-4DAA-AA82-FEB6D24E0FDC}" destId="{DBAFE9D6-41A8-4C27-9BA1-DC97A4488EFD}"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6BDC2-DD7A-4559-8344-7054DB042CFB}">
      <dsp:nvSpPr>
        <dsp:cNvPr id="0" name=""/>
        <dsp:cNvSpPr/>
      </dsp:nvSpPr>
      <dsp:spPr>
        <a:xfrm rot="5400000">
          <a:off x="3694638" y="-1479652"/>
          <a:ext cx="661392" cy="3788550"/>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en-IN" sz="1200" kern="1200" dirty="0"/>
        </a:p>
        <a:p>
          <a:pPr marL="114300" lvl="1" indent="-114300" algn="l" defTabSz="533400">
            <a:lnSpc>
              <a:spcPct val="90000"/>
            </a:lnSpc>
            <a:spcBef>
              <a:spcPct val="0"/>
            </a:spcBef>
            <a:spcAft>
              <a:spcPct val="15000"/>
            </a:spcAft>
            <a:buChar char="••"/>
          </a:pPr>
          <a:r>
            <a:rPr lang="en-IN" sz="1200" kern="1200" dirty="0" smtClean="0"/>
            <a:t>What data exists?</a:t>
          </a:r>
          <a:endParaRPr lang="en-IN" sz="1200" kern="1200" dirty="0"/>
        </a:p>
        <a:p>
          <a:pPr marL="114300" lvl="1" indent="-114300" algn="l" defTabSz="533400">
            <a:lnSpc>
              <a:spcPct val="90000"/>
            </a:lnSpc>
            <a:spcBef>
              <a:spcPct val="0"/>
            </a:spcBef>
            <a:spcAft>
              <a:spcPct val="15000"/>
            </a:spcAft>
            <a:buChar char="••"/>
          </a:pPr>
          <a:r>
            <a:rPr lang="en-IN" sz="1200" kern="1200" dirty="0" smtClean="0"/>
            <a:t>Where can you get it?</a:t>
          </a:r>
          <a:endParaRPr lang="en-IN" sz="1200" kern="1200" dirty="0"/>
        </a:p>
        <a:p>
          <a:pPr marL="114300" lvl="1" indent="-114300" algn="l" defTabSz="533400">
            <a:lnSpc>
              <a:spcPct val="90000"/>
            </a:lnSpc>
            <a:spcBef>
              <a:spcPct val="0"/>
            </a:spcBef>
            <a:spcAft>
              <a:spcPct val="15000"/>
            </a:spcAft>
            <a:buChar char="••"/>
          </a:pPr>
          <a:r>
            <a:rPr lang="en-IN" sz="1200" kern="1200" dirty="0" smtClean="0"/>
            <a:t>Is it structured or unstructured?</a:t>
          </a:r>
          <a:endParaRPr lang="en-IN" sz="1200" kern="1200" dirty="0"/>
        </a:p>
        <a:p>
          <a:pPr marL="114300" lvl="1" indent="-114300" algn="l" defTabSz="533400">
            <a:lnSpc>
              <a:spcPct val="90000"/>
            </a:lnSpc>
            <a:spcBef>
              <a:spcPct val="0"/>
            </a:spcBef>
            <a:spcAft>
              <a:spcPct val="15000"/>
            </a:spcAft>
            <a:buChar char="••"/>
          </a:pPr>
          <a:endParaRPr lang="en-IN" sz="1200" kern="1200" dirty="0"/>
        </a:p>
      </dsp:txBody>
      <dsp:txXfrm rot="-5400000">
        <a:off x="2131059" y="116213"/>
        <a:ext cx="3756264" cy="596820"/>
      </dsp:txXfrm>
    </dsp:sp>
    <dsp:sp modelId="{8CABAC04-3DA2-46C7-A615-BC7E867BD971}">
      <dsp:nvSpPr>
        <dsp:cNvPr id="0" name=""/>
        <dsp:cNvSpPr/>
      </dsp:nvSpPr>
      <dsp:spPr>
        <a:xfrm>
          <a:off x="0" y="1252"/>
          <a:ext cx="2131059" cy="82674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IN" sz="1200" kern="1200" dirty="0" smtClean="0"/>
            <a:t>Data collection</a:t>
          </a:r>
          <a:endParaRPr lang="en-IN" sz="1200" kern="1200" dirty="0"/>
        </a:p>
      </dsp:txBody>
      <dsp:txXfrm>
        <a:off x="40358" y="41610"/>
        <a:ext cx="2050343" cy="746024"/>
      </dsp:txXfrm>
    </dsp:sp>
    <dsp:sp modelId="{FC08F9F2-5ECF-4FF3-AA72-404DCA28DADB}">
      <dsp:nvSpPr>
        <dsp:cNvPr id="0" name=""/>
        <dsp:cNvSpPr/>
      </dsp:nvSpPr>
      <dsp:spPr>
        <a:xfrm rot="5400000">
          <a:off x="3694638" y="-611575"/>
          <a:ext cx="661392" cy="3788550"/>
        </a:xfrm>
        <a:prstGeom prst="round2SameRect">
          <a:avLst/>
        </a:prstGeom>
        <a:solidFill>
          <a:schemeClr val="accent5">
            <a:tint val="40000"/>
            <a:alpha val="90000"/>
            <a:hueOff val="-3695877"/>
            <a:satOff val="-6408"/>
            <a:lumOff val="-644"/>
            <a:alphaOff val="0"/>
          </a:schemeClr>
        </a:solidFill>
        <a:ln w="6350" cap="flat" cmpd="sng" algn="ctr">
          <a:solidFill>
            <a:schemeClr val="accent5">
              <a:tint val="40000"/>
              <a:alpha val="90000"/>
              <a:hueOff val="-3695877"/>
              <a:satOff val="-6408"/>
              <a:lumOff val="-644"/>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Exploratory data analysis(EDA)</a:t>
          </a:r>
          <a:endParaRPr lang="en-IN" sz="1200" kern="1200" dirty="0"/>
        </a:p>
        <a:p>
          <a:pPr marL="114300" lvl="1" indent="-114300" algn="l" defTabSz="533400">
            <a:lnSpc>
              <a:spcPct val="90000"/>
            </a:lnSpc>
            <a:spcBef>
              <a:spcPct val="0"/>
            </a:spcBef>
            <a:spcAft>
              <a:spcPct val="15000"/>
            </a:spcAft>
            <a:buChar char="••"/>
          </a:pPr>
          <a:r>
            <a:rPr lang="en-US" sz="1200" kern="1200" dirty="0" smtClean="0"/>
            <a:t>Data preprocessing</a:t>
          </a:r>
          <a:endParaRPr lang="en-US" sz="1200" kern="1200" dirty="0"/>
        </a:p>
        <a:p>
          <a:pPr marL="114300" lvl="1" indent="-114300" algn="l" defTabSz="533400">
            <a:lnSpc>
              <a:spcPct val="90000"/>
            </a:lnSpc>
            <a:spcBef>
              <a:spcPct val="0"/>
            </a:spcBef>
            <a:spcAft>
              <a:spcPct val="15000"/>
            </a:spcAft>
            <a:buChar char="••"/>
          </a:pPr>
          <a:r>
            <a:rPr lang="en-US" sz="1200" kern="1200" dirty="0" smtClean="0"/>
            <a:t>Data splitting</a:t>
          </a:r>
          <a:endParaRPr lang="en-US" sz="1200" kern="1200" dirty="0"/>
        </a:p>
      </dsp:txBody>
      <dsp:txXfrm rot="-5400000">
        <a:off x="2131059" y="984290"/>
        <a:ext cx="3756264" cy="596820"/>
      </dsp:txXfrm>
    </dsp:sp>
    <dsp:sp modelId="{FAE669E9-8DA8-4EB0-8EAA-31711BEC3F8E}">
      <dsp:nvSpPr>
        <dsp:cNvPr id="0" name=""/>
        <dsp:cNvSpPr/>
      </dsp:nvSpPr>
      <dsp:spPr>
        <a:xfrm>
          <a:off x="0" y="869329"/>
          <a:ext cx="2131059" cy="826740"/>
        </a:xfrm>
        <a:prstGeom prst="round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a:lnSpc>
              <a:spcPct val="90000"/>
            </a:lnSpc>
            <a:spcBef>
              <a:spcPct val="0"/>
            </a:spcBef>
            <a:spcAft>
              <a:spcPct val="35000"/>
            </a:spcAft>
          </a:pPr>
          <a:r>
            <a:rPr lang="en-IN" sz="1100" kern="1200" dirty="0" smtClean="0"/>
            <a:t>Data preparation</a:t>
          </a:r>
          <a:endParaRPr lang="en-IN" sz="1100" kern="1200" dirty="0"/>
        </a:p>
      </dsp:txBody>
      <dsp:txXfrm>
        <a:off x="40358" y="909687"/>
        <a:ext cx="2050343" cy="746024"/>
      </dsp:txXfrm>
    </dsp:sp>
    <dsp:sp modelId="{504606E1-D430-4EAD-8EA8-31435C4C8C33}">
      <dsp:nvSpPr>
        <dsp:cNvPr id="0" name=""/>
        <dsp:cNvSpPr/>
      </dsp:nvSpPr>
      <dsp:spPr>
        <a:xfrm rot="5400000">
          <a:off x="3694638" y="256502"/>
          <a:ext cx="661392" cy="3788550"/>
        </a:xfrm>
        <a:prstGeom prst="round2SameRect">
          <a:avLst/>
        </a:prstGeom>
        <a:solidFill>
          <a:schemeClr val="accent5">
            <a:tint val="40000"/>
            <a:alpha val="90000"/>
            <a:hueOff val="-7391755"/>
            <a:satOff val="-12816"/>
            <a:lumOff val="-1289"/>
            <a:alphaOff val="0"/>
          </a:schemeClr>
        </a:solidFill>
        <a:ln w="6350" cap="flat" cmpd="sng" algn="ctr">
          <a:solidFill>
            <a:schemeClr val="accent5">
              <a:tint val="40000"/>
              <a:alpha val="90000"/>
              <a:hueOff val="-7391755"/>
              <a:satOff val="-12816"/>
              <a:lumOff val="-1289"/>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Choose an algorithm</a:t>
          </a:r>
          <a:endParaRPr lang="en-IN" sz="1200" kern="1200" dirty="0"/>
        </a:p>
        <a:p>
          <a:pPr marL="114300" lvl="1" indent="-114300" algn="l" defTabSz="533400">
            <a:lnSpc>
              <a:spcPct val="90000"/>
            </a:lnSpc>
            <a:spcBef>
              <a:spcPct val="0"/>
            </a:spcBef>
            <a:spcAft>
              <a:spcPct val="15000"/>
            </a:spcAft>
            <a:buChar char="••"/>
          </a:pPr>
          <a:r>
            <a:rPr lang="en-US" sz="1200" kern="1200" dirty="0" smtClean="0"/>
            <a:t>Over fit and regularize</a:t>
          </a:r>
          <a:endParaRPr lang="en-US" sz="1200" kern="1200" dirty="0"/>
        </a:p>
        <a:p>
          <a:pPr marL="114300" lvl="1" indent="-114300" algn="l" defTabSz="533400">
            <a:lnSpc>
              <a:spcPct val="90000"/>
            </a:lnSpc>
            <a:spcBef>
              <a:spcPct val="0"/>
            </a:spcBef>
            <a:spcAft>
              <a:spcPct val="15000"/>
            </a:spcAft>
            <a:buChar char="••"/>
          </a:pPr>
          <a:r>
            <a:rPr lang="en-US" sz="1200" kern="1200" dirty="0" smtClean="0"/>
            <a:t>Tune hyper parameters</a:t>
          </a:r>
          <a:endParaRPr lang="en-US" sz="1200" kern="1200" dirty="0"/>
        </a:p>
      </dsp:txBody>
      <dsp:txXfrm rot="-5400000">
        <a:off x="2131059" y="1852367"/>
        <a:ext cx="3756264" cy="596820"/>
      </dsp:txXfrm>
    </dsp:sp>
    <dsp:sp modelId="{05F095CD-6164-4DF9-B9CD-A9947C23A6E7}">
      <dsp:nvSpPr>
        <dsp:cNvPr id="0" name=""/>
        <dsp:cNvSpPr/>
      </dsp:nvSpPr>
      <dsp:spPr>
        <a:xfrm>
          <a:off x="0" y="1737407"/>
          <a:ext cx="2131059" cy="826740"/>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IN" sz="1400" kern="1200" dirty="0" smtClean="0"/>
            <a:t>Model</a:t>
          </a:r>
          <a:endParaRPr lang="en-IN" sz="1400" kern="1200" dirty="0"/>
        </a:p>
      </dsp:txBody>
      <dsp:txXfrm>
        <a:off x="40358" y="1777765"/>
        <a:ext cx="2050343" cy="7460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1FF0D-1081-4502-A16C-CF99391B1078}">
      <dsp:nvSpPr>
        <dsp:cNvPr id="0" name=""/>
        <dsp:cNvSpPr/>
      </dsp:nvSpPr>
      <dsp:spPr>
        <a:xfrm rot="5400000">
          <a:off x="3693001" y="-1477599"/>
          <a:ext cx="664666" cy="3788550"/>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i="0" kern="1200" dirty="0" smtClean="0"/>
            <a:t>Evaluation matrix</a:t>
          </a:r>
          <a:endParaRPr lang="en-IN" sz="1400" kern="1200" dirty="0"/>
        </a:p>
        <a:p>
          <a:pPr marL="114300" lvl="1" indent="-114300" algn="l" defTabSz="622300">
            <a:lnSpc>
              <a:spcPct val="90000"/>
            </a:lnSpc>
            <a:spcBef>
              <a:spcPct val="0"/>
            </a:spcBef>
            <a:spcAft>
              <a:spcPct val="15000"/>
            </a:spcAft>
            <a:buChar char="••"/>
          </a:pPr>
          <a:r>
            <a:rPr lang="en-US" sz="1400" i="0" kern="1200" dirty="0" smtClean="0"/>
            <a:t>Feature importance and Training cost</a:t>
          </a:r>
          <a:endParaRPr lang="en-US" sz="1400" i="0" kern="1200" dirty="0"/>
        </a:p>
        <a:p>
          <a:pPr marL="114300" lvl="1" indent="-114300" algn="l" defTabSz="622300">
            <a:lnSpc>
              <a:spcPct val="90000"/>
            </a:lnSpc>
            <a:spcBef>
              <a:spcPct val="0"/>
            </a:spcBef>
            <a:spcAft>
              <a:spcPct val="15000"/>
            </a:spcAft>
            <a:buChar char="••"/>
          </a:pPr>
          <a:r>
            <a:rPr lang="en-US" sz="1400" i="0" kern="1200" dirty="0" smtClean="0"/>
            <a:t>Worst examples</a:t>
          </a:r>
          <a:endParaRPr lang="en-US" sz="1400" i="0" kern="1200" dirty="0"/>
        </a:p>
      </dsp:txBody>
      <dsp:txXfrm rot="-5400000">
        <a:off x="2131059" y="116789"/>
        <a:ext cx="3756104" cy="599774"/>
      </dsp:txXfrm>
    </dsp:sp>
    <dsp:sp modelId="{F4BE4236-D509-4623-8E48-ED1767619AAA}">
      <dsp:nvSpPr>
        <dsp:cNvPr id="0" name=""/>
        <dsp:cNvSpPr/>
      </dsp:nvSpPr>
      <dsp:spPr>
        <a:xfrm>
          <a:off x="0" y="4"/>
          <a:ext cx="2131059" cy="830833"/>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IN" sz="1200" kern="1200" dirty="0" smtClean="0"/>
            <a:t>Evaluation</a:t>
          </a:r>
          <a:endParaRPr lang="en-IN" sz="1200" kern="1200" dirty="0"/>
        </a:p>
      </dsp:txBody>
      <dsp:txXfrm>
        <a:off x="40558" y="40562"/>
        <a:ext cx="2049943" cy="749717"/>
      </dsp:txXfrm>
    </dsp:sp>
    <dsp:sp modelId="{68A111D9-6CC4-4FA8-9939-1BC4997450CD}">
      <dsp:nvSpPr>
        <dsp:cNvPr id="0" name=""/>
        <dsp:cNvSpPr/>
      </dsp:nvSpPr>
      <dsp:spPr>
        <a:xfrm rot="5400000">
          <a:off x="3693001" y="-605225"/>
          <a:ext cx="664666" cy="3788550"/>
        </a:xfrm>
        <a:prstGeom prst="round2SameRect">
          <a:avLst/>
        </a:prstGeom>
        <a:solidFill>
          <a:schemeClr val="accent5">
            <a:tint val="40000"/>
            <a:alpha val="90000"/>
            <a:hueOff val="-3695877"/>
            <a:satOff val="-6408"/>
            <a:lumOff val="-644"/>
            <a:alphaOff val="0"/>
          </a:schemeClr>
        </a:solidFill>
        <a:ln w="6350" cap="flat" cmpd="sng" algn="ctr">
          <a:solidFill>
            <a:schemeClr val="accent5">
              <a:tint val="40000"/>
              <a:alpha val="90000"/>
              <a:hueOff val="-3695877"/>
              <a:satOff val="-6408"/>
              <a:lumOff val="-644"/>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Put your model in production</a:t>
          </a:r>
          <a:endParaRPr lang="en-IN" sz="1400" kern="1200" dirty="0"/>
        </a:p>
        <a:p>
          <a:pPr marL="114300" lvl="1" indent="-114300" algn="l" defTabSz="622300">
            <a:lnSpc>
              <a:spcPct val="90000"/>
            </a:lnSpc>
            <a:spcBef>
              <a:spcPct val="0"/>
            </a:spcBef>
            <a:spcAft>
              <a:spcPct val="15000"/>
            </a:spcAft>
            <a:buChar char="••"/>
          </a:pPr>
          <a:r>
            <a:rPr lang="en-US" sz="1400" kern="1200" dirty="0" smtClean="0"/>
            <a:t>Revaluate</a:t>
          </a:r>
          <a:endParaRPr lang="en-US" sz="1400" kern="1200" dirty="0"/>
        </a:p>
      </dsp:txBody>
      <dsp:txXfrm rot="-5400000">
        <a:off x="2131059" y="989163"/>
        <a:ext cx="3756104" cy="599774"/>
      </dsp:txXfrm>
    </dsp:sp>
    <dsp:sp modelId="{B128C276-3009-4BD8-AF31-FC772832D09E}">
      <dsp:nvSpPr>
        <dsp:cNvPr id="0" name=""/>
        <dsp:cNvSpPr/>
      </dsp:nvSpPr>
      <dsp:spPr>
        <a:xfrm>
          <a:off x="0" y="873633"/>
          <a:ext cx="2131059" cy="830833"/>
        </a:xfrm>
        <a:prstGeom prst="round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endParaRPr lang="en-IN" sz="1400" kern="1200" dirty="0" smtClean="0"/>
        </a:p>
        <a:p>
          <a:pPr lvl="0" algn="ctr" defTabSz="622300">
            <a:lnSpc>
              <a:spcPct val="90000"/>
            </a:lnSpc>
            <a:spcBef>
              <a:spcPct val="0"/>
            </a:spcBef>
            <a:spcAft>
              <a:spcPct val="35000"/>
            </a:spcAft>
          </a:pPr>
          <a:r>
            <a:rPr lang="en-IN" sz="1400" kern="1200" dirty="0" smtClean="0"/>
            <a:t>Serve Model</a:t>
          </a:r>
          <a:endParaRPr lang="en-IN" sz="1400" kern="1200" dirty="0"/>
        </a:p>
      </dsp:txBody>
      <dsp:txXfrm>
        <a:off x="40558" y="914191"/>
        <a:ext cx="2049943" cy="749717"/>
      </dsp:txXfrm>
    </dsp:sp>
    <dsp:sp modelId="{DBAFE9D6-41A8-4C27-9BA1-DC97A4488EFD}">
      <dsp:nvSpPr>
        <dsp:cNvPr id="0" name=""/>
        <dsp:cNvSpPr/>
      </dsp:nvSpPr>
      <dsp:spPr>
        <a:xfrm rot="5400000">
          <a:off x="3693001" y="267149"/>
          <a:ext cx="664666" cy="3788550"/>
        </a:xfrm>
        <a:prstGeom prst="round2SameRect">
          <a:avLst/>
        </a:prstGeom>
        <a:solidFill>
          <a:schemeClr val="accent5">
            <a:tint val="40000"/>
            <a:alpha val="90000"/>
            <a:hueOff val="-7391755"/>
            <a:satOff val="-12816"/>
            <a:lumOff val="-1289"/>
            <a:alphaOff val="0"/>
          </a:schemeClr>
        </a:solidFill>
        <a:ln w="6350" cap="flat" cmpd="sng" algn="ctr">
          <a:solidFill>
            <a:schemeClr val="accent5">
              <a:tint val="40000"/>
              <a:alpha val="90000"/>
              <a:hueOff val="-7391755"/>
              <a:satOff val="-12816"/>
              <a:lumOff val="-1289"/>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Are old productions still valid?</a:t>
          </a:r>
          <a:endParaRPr lang="en-IN" sz="1400" kern="1200" dirty="0"/>
        </a:p>
      </dsp:txBody>
      <dsp:txXfrm rot="-5400000">
        <a:off x="2131059" y="1861537"/>
        <a:ext cx="3756104" cy="599774"/>
      </dsp:txXfrm>
    </dsp:sp>
    <dsp:sp modelId="{B4C39A9E-2921-4784-8DEC-14899168FB59}">
      <dsp:nvSpPr>
        <dsp:cNvPr id="0" name=""/>
        <dsp:cNvSpPr/>
      </dsp:nvSpPr>
      <dsp:spPr>
        <a:xfrm>
          <a:off x="0" y="1746008"/>
          <a:ext cx="2131059" cy="830833"/>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endParaRPr lang="en-IN" sz="1200" kern="1200" dirty="0" smtClean="0"/>
        </a:p>
        <a:p>
          <a:pPr lvl="0" algn="ctr" defTabSz="533400">
            <a:lnSpc>
              <a:spcPct val="90000"/>
            </a:lnSpc>
            <a:spcBef>
              <a:spcPct val="0"/>
            </a:spcBef>
            <a:spcAft>
              <a:spcPct val="35000"/>
            </a:spcAft>
          </a:pPr>
          <a:r>
            <a:rPr lang="en-IN" sz="1200" kern="1200" dirty="0" smtClean="0"/>
            <a:t>Retrain Model</a:t>
          </a:r>
          <a:endParaRPr lang="en-IN" sz="1200" kern="1200" dirty="0"/>
        </a:p>
      </dsp:txBody>
      <dsp:txXfrm>
        <a:off x="40558" y="1786566"/>
        <a:ext cx="2049943" cy="74971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56805-9FF0-4934-BDCD-CD6CD9C90D87}" type="datetimeFigureOut">
              <a:rPr lang="en-US" smtClean="0"/>
              <a:t>6/30/2022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34487-34A5-4CE5-B125-65C7AA3A2447}" type="slidenum">
              <a:rPr lang="en-US" smtClean="0"/>
              <a:t>‹#›</a:t>
            </a:fld>
            <a:endParaRPr lang="en-US"/>
          </a:p>
        </p:txBody>
      </p:sp>
    </p:spTree>
    <p:extLst>
      <p:ext uri="{BB962C8B-B14F-4D97-AF65-F5344CB8AC3E}">
        <p14:creationId xmlns:p14="http://schemas.microsoft.com/office/powerpoint/2010/main" val="2128760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08AB276A-FE05-4F1D-ADDD-3E40B7126C3B}" type="datetime1">
              <a:rPr lang="en-US" smtClean="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6505895"/>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6E7AAB-E972-47C4-AD6C-A250273F3F1A}" type="datetime1">
              <a:rPr lang="en-US" smtClean="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8770419"/>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5360A2-1332-4035-A943-95FF74D92538}" type="datetime1">
              <a:rPr lang="en-US" smtClean="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183617"/>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369D8-DD5A-4D37-B75A-A8022F276781}" type="datetime1">
              <a:rPr lang="en-US" smtClean="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0672506"/>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ACD022-EC60-4BE5-8524-259F2681926C}" type="datetime1">
              <a:rPr lang="en-US" smtClean="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5224955"/>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70E58-0B00-4A64-B220-50E3195400BD}" type="datetime1">
              <a:rPr lang="en-US" smtClean="0"/>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6289713"/>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10DDA1-DBF4-430F-8CC8-F7997A8C8AEF}" type="datetime1">
              <a:rPr lang="en-US" smtClean="0"/>
              <a:t>6/30/2022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7275142"/>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06D254-AF4B-4EFF-BDDB-90616739097F}" type="datetime1">
              <a:rPr lang="en-US" smtClean="0"/>
              <a:t>6/30/2022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0920129"/>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82069-8A35-4A1E-A076-C9C35D1D55B9}" type="datetime1">
              <a:rPr lang="en-US" smtClean="0"/>
              <a:t>6/30/2022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2114834"/>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35D9095-B64D-4D7C-9BE2-D267E06DD0FE}" type="datetime1">
              <a:rPr lang="en-US" smtClean="0"/>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4028769"/>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49BEEA1-B28F-4325-80B4-3C9C4F2299D7}" type="datetime1">
              <a:rPr lang="en-US" smtClean="0"/>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767870"/>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B162612-1A4F-49CF-AECA-D1AE19E65E3A}" type="datetime1">
              <a:rPr lang="en-US" smtClean="0"/>
              <a:t>6/30/2022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429449"/>
      </p:ext>
    </p:extLst>
  </p:cSld>
  <p:clrMap bg1="lt1" tx1="dk1" bg2="lt2" tx2="dk2" accent1="accent1" accent2="accent2" accent3="accent3" accent4="accent4" accent5="accent5" accent6="accent6" hlink="hlink" folHlink="folHlink"/>
  <p:sldLayoutIdLst>
    <p:sldLayoutId id="2147484262" r:id="rId1"/>
    <p:sldLayoutId id="2147484263" r:id="rId2"/>
    <p:sldLayoutId id="2147484264" r:id="rId3"/>
    <p:sldLayoutId id="2147484265" r:id="rId4"/>
    <p:sldLayoutId id="2147484266" r:id="rId5"/>
    <p:sldLayoutId id="2147484267" r:id="rId6"/>
    <p:sldLayoutId id="2147484268" r:id="rId7"/>
    <p:sldLayoutId id="2147484269" r:id="rId8"/>
    <p:sldLayoutId id="2147484270" r:id="rId9"/>
    <p:sldLayoutId id="2147484271" r:id="rId10"/>
    <p:sldLayoutId id="2147484272" r:id="rId11"/>
  </p:sldLayoutIdLst>
  <mc:AlternateContent xmlns:mc="http://schemas.openxmlformats.org/markup-compatibility/2006" xmlns:p14="http://schemas.microsoft.com/office/powerpoint/2010/main">
    <mc:Choice Requires="p14">
      <p:transition spd="slow" p14:dur="59000"/>
    </mc:Choice>
    <mc:Fallback xmlns="">
      <p:transition spd="slow"/>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breathewellbeing.in/blog/best-yoga-asanas-for-diabetes-to-control-at-home-naturally/" TargetMode="External"/><Relationship Id="rId2" Type="http://schemas.openxmlformats.org/officeDocument/2006/relationships/hyperlink" Target="https://www.indiatoday.in/wellness/story/diseases-yoga-exercises-for-health-yoga-asana-medical-problems-curb-by-yoga-258533-2015-06-19" TargetMode="External"/><Relationship Id="rId1" Type="http://schemas.openxmlformats.org/officeDocument/2006/relationships/slideLayout" Target="../slideLayouts/slideLayout7.xml"/><Relationship Id="rId6" Type="http://schemas.openxmlformats.org/officeDocument/2006/relationships/hyperlink" Target="https://www.youtube.com/watch?v=T2ykss_4Af0&amp;t=137s" TargetMode="External"/><Relationship Id="rId5" Type="http://schemas.openxmlformats.org/officeDocument/2006/relationships/hyperlink" Target="https://www.youtube.com/watch?v=-ZrDjwXZGxI" TargetMode="External"/><Relationship Id="rId4" Type="http://schemas.openxmlformats.org/officeDocument/2006/relationships/hyperlink" Target="https://www.mankindpharma.com/blog/benefits-of-yoga-and-8-diseases-it-can-cur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96214" y="0"/>
            <a:ext cx="9826580" cy="1494086"/>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pPr>
            <a:r>
              <a:rPr lang="en-US" sz="3600" b="1" dirty="0" smtClean="0">
                <a:solidFill>
                  <a:srgbClr val="A50021"/>
                </a:solidFill>
                <a:latin typeface="Arial" panose="020B0604020202020204" pitchFamily="34" charset="0"/>
                <a:cs typeface="Arial" panose="020B0604020202020204" pitchFamily="34" charset="0"/>
              </a:rPr>
              <a:t> INT 200 : HUMAN POSE ESTIMATION USING DEEP LEARNING TECHNIQUE</a:t>
            </a:r>
            <a:endParaRPr lang="en-US" sz="3600" b="1" dirty="0">
              <a:solidFill>
                <a:srgbClr val="A5002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1CA1E143-99F7-453B-BBDF-787EDA75CEC1}"/>
              </a:ext>
            </a:extLst>
          </p:cNvPr>
          <p:cNvSpPr txBox="1"/>
          <p:nvPr/>
        </p:nvSpPr>
        <p:spPr>
          <a:xfrm>
            <a:off x="441510" y="3357201"/>
            <a:ext cx="3898670" cy="923330"/>
          </a:xfrm>
          <a:prstGeom prst="rect">
            <a:avLst/>
          </a:prstGeom>
          <a:noFill/>
        </p:spPr>
        <p:txBody>
          <a:bodyPr wrap="square" rtlCol="0">
            <a:spAutoFit/>
          </a:bodyPr>
          <a:lstStyle/>
          <a:p>
            <a:r>
              <a:rPr lang="en-IN" b="1" dirty="0">
                <a:solidFill>
                  <a:schemeClr val="accent2">
                    <a:lumMod val="50000"/>
                  </a:schemeClr>
                </a:solidFill>
                <a:latin typeface="Arial" panose="020B0604020202020204" pitchFamily="34" charset="0"/>
                <a:cs typeface="Arial" panose="020B0604020202020204" pitchFamily="34" charset="0"/>
              </a:rPr>
              <a:t>Team Members</a:t>
            </a:r>
          </a:p>
          <a:p>
            <a:r>
              <a:rPr lang="en-IN" b="1" dirty="0">
                <a:solidFill>
                  <a:schemeClr val="accent6">
                    <a:lumMod val="50000"/>
                  </a:schemeClr>
                </a:solidFill>
                <a:latin typeface="Arial" panose="020B0604020202020204" pitchFamily="34" charset="0"/>
                <a:cs typeface="Arial" panose="020B0604020202020204" pitchFamily="34" charset="0"/>
              </a:rPr>
              <a:t>1</a:t>
            </a:r>
            <a:r>
              <a:rPr lang="en-IN" b="1" dirty="0" smtClean="0">
                <a:solidFill>
                  <a:schemeClr val="accent6">
                    <a:lumMod val="50000"/>
                  </a:schemeClr>
                </a:solidFill>
                <a:latin typeface="Arial" panose="020B0604020202020204" pitchFamily="34" charset="0"/>
                <a:cs typeface="Arial" panose="020B0604020202020204" pitchFamily="34" charset="0"/>
              </a:rPr>
              <a:t>. Daffney Christina (E0421032)</a:t>
            </a:r>
            <a:endParaRPr lang="en-IN" b="1" dirty="0">
              <a:solidFill>
                <a:schemeClr val="accent6">
                  <a:lumMod val="50000"/>
                </a:schemeClr>
              </a:solidFill>
              <a:latin typeface="Arial" panose="020B0604020202020204" pitchFamily="34" charset="0"/>
              <a:cs typeface="Arial" panose="020B0604020202020204" pitchFamily="34" charset="0"/>
            </a:endParaRPr>
          </a:p>
          <a:p>
            <a:endParaRPr lang="en-IN" b="1" dirty="0">
              <a:solidFill>
                <a:schemeClr val="accent6">
                  <a:lumMod val="50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 xmlns:a16="http://schemas.microsoft.com/office/drawing/2014/main" id="{87838E78-0102-4F90-A6C6-365EDBEFA554}"/>
              </a:ext>
            </a:extLst>
          </p:cNvPr>
          <p:cNvSpPr txBox="1"/>
          <p:nvPr/>
        </p:nvSpPr>
        <p:spPr>
          <a:xfrm>
            <a:off x="5873662" y="3357201"/>
            <a:ext cx="2590800" cy="923330"/>
          </a:xfrm>
          <a:prstGeom prst="rect">
            <a:avLst/>
          </a:prstGeom>
          <a:noFill/>
        </p:spPr>
        <p:txBody>
          <a:bodyPr wrap="square" rtlCol="0">
            <a:spAutoFit/>
          </a:bodyPr>
          <a:lstStyle/>
          <a:p>
            <a:r>
              <a:rPr lang="en-IN" b="1" dirty="0">
                <a:solidFill>
                  <a:schemeClr val="accent2">
                    <a:lumMod val="50000"/>
                  </a:schemeClr>
                </a:solidFill>
                <a:latin typeface="Arial" panose="020B0604020202020204" pitchFamily="34" charset="0"/>
                <a:cs typeface="Arial" panose="020B0604020202020204" pitchFamily="34" charset="0"/>
              </a:rPr>
              <a:t>Project </a:t>
            </a:r>
            <a:r>
              <a:rPr lang="en-IN" b="1" dirty="0" smtClean="0">
                <a:solidFill>
                  <a:schemeClr val="accent2">
                    <a:lumMod val="50000"/>
                  </a:schemeClr>
                </a:solidFill>
                <a:latin typeface="Arial" panose="020B0604020202020204" pitchFamily="34" charset="0"/>
                <a:cs typeface="Arial" panose="020B0604020202020204" pitchFamily="34" charset="0"/>
              </a:rPr>
              <a:t>Guide:</a:t>
            </a:r>
          </a:p>
          <a:p>
            <a:r>
              <a:rPr lang="en-IN" b="1" dirty="0" err="1">
                <a:solidFill>
                  <a:schemeClr val="accent6">
                    <a:lumMod val="50000"/>
                  </a:schemeClr>
                </a:solidFill>
              </a:rPr>
              <a:t>Prof.B.Nirmala</a:t>
            </a:r>
            <a:endParaRPr lang="en-IN" b="1" dirty="0">
              <a:solidFill>
                <a:schemeClr val="accent6">
                  <a:lumMod val="50000"/>
                </a:schemeClr>
              </a:solidFill>
            </a:endParaRPr>
          </a:p>
          <a:p>
            <a:endParaRPr lang="en-IN" dirty="0"/>
          </a:p>
        </p:txBody>
      </p:sp>
      <p:sp>
        <p:nvSpPr>
          <p:cNvPr id="8" name="TextBox 7">
            <a:extLst>
              <a:ext uri="{FF2B5EF4-FFF2-40B4-BE49-F238E27FC236}">
                <a16:creationId xmlns="" xmlns:a16="http://schemas.microsoft.com/office/drawing/2014/main" id="{543562A2-963B-4C2E-B1B0-7D33D15C836E}"/>
              </a:ext>
            </a:extLst>
          </p:cNvPr>
          <p:cNvSpPr txBox="1"/>
          <p:nvPr/>
        </p:nvSpPr>
        <p:spPr>
          <a:xfrm>
            <a:off x="3031102" y="1531668"/>
            <a:ext cx="2476960" cy="400110"/>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INT </a:t>
            </a:r>
            <a:r>
              <a:rPr lang="en-IN" sz="2000" b="1" dirty="0" smtClean="0">
                <a:latin typeface="Arial" panose="020B0604020202020204" pitchFamily="34" charset="0"/>
                <a:cs typeface="Arial" panose="020B0604020202020204" pitchFamily="34" charset="0"/>
              </a:rPr>
              <a:t>200 </a:t>
            </a:r>
            <a:r>
              <a:rPr lang="en-IN" sz="2000" b="1" dirty="0">
                <a:latin typeface="Arial" panose="020B0604020202020204" pitchFamily="34" charset="0"/>
                <a:cs typeface="Arial" panose="020B0604020202020204" pitchFamily="34" charset="0"/>
              </a:rPr>
              <a:t>Internship </a:t>
            </a:r>
          </a:p>
        </p:txBody>
      </p:sp>
      <p:sp>
        <p:nvSpPr>
          <p:cNvPr id="12" name="TextBox 11">
            <a:extLst>
              <a:ext uri="{FF2B5EF4-FFF2-40B4-BE49-F238E27FC236}">
                <a16:creationId xmlns="" xmlns:a16="http://schemas.microsoft.com/office/drawing/2014/main" id="{C1BE009C-D6E7-4BA4-A513-197D972CCD2E}"/>
              </a:ext>
            </a:extLst>
          </p:cNvPr>
          <p:cNvSpPr txBox="1"/>
          <p:nvPr/>
        </p:nvSpPr>
        <p:spPr>
          <a:xfrm>
            <a:off x="3494370" y="2154734"/>
            <a:ext cx="1763624" cy="400110"/>
          </a:xfrm>
          <a:prstGeom prst="rect">
            <a:avLst/>
          </a:prstGeom>
          <a:noFill/>
        </p:spPr>
        <p:txBody>
          <a:bodyPr wrap="none" rtlCol="0">
            <a:spAutoFit/>
          </a:bodyPr>
          <a:lstStyle/>
          <a:p>
            <a:r>
              <a:rPr lang="en-IN" sz="2000" b="1" dirty="0">
                <a:solidFill>
                  <a:srgbClr val="FF0000"/>
                </a:solidFill>
                <a:latin typeface="Arial" panose="020B0604020202020204" pitchFamily="34" charset="0"/>
                <a:cs typeface="Arial" panose="020B0604020202020204" pitchFamily="34" charset="0"/>
              </a:rPr>
              <a:t>First Review </a:t>
            </a:r>
          </a:p>
        </p:txBody>
      </p:sp>
      <p:pic>
        <p:nvPicPr>
          <p:cNvPr id="13" name="image1.png">
            <a:extLst>
              <a:ext uri="{FF2B5EF4-FFF2-40B4-BE49-F238E27FC236}">
                <a16:creationId xmlns="" xmlns:a16="http://schemas.microsoft.com/office/drawing/2014/main" id="{234E549E-6B1C-4C5D-88D1-7087C47ACD50}"/>
              </a:ext>
            </a:extLst>
          </p:cNvPr>
          <p:cNvPicPr preferRelativeResize="0"/>
          <p:nvPr/>
        </p:nvPicPr>
        <p:blipFill>
          <a:blip r:embed="rId2"/>
          <a:srcRect/>
          <a:stretch>
            <a:fillRect/>
          </a:stretch>
        </p:blipFill>
        <p:spPr>
          <a:xfrm>
            <a:off x="593910" y="5449332"/>
            <a:ext cx="7797055" cy="1202743"/>
          </a:xfrm>
          <a:prstGeom prst="rect">
            <a:avLst/>
          </a:prstGeom>
        </p:spPr>
      </p:pic>
    </p:spTree>
    <p:extLst>
      <p:ext uri="{BB962C8B-B14F-4D97-AF65-F5344CB8AC3E}">
        <p14:creationId xmlns:p14="http://schemas.microsoft.com/office/powerpoint/2010/main" val="2765929884"/>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57F1E4F-1CFF-5643-939E-217C01CDF565}" type="slidenum">
              <a:rPr lang="en-US" smtClean="0"/>
              <a:pPr/>
              <a:t>10</a:t>
            </a:fld>
            <a:endParaRPr lang="en-US" dirty="0"/>
          </a:p>
        </p:txBody>
      </p:sp>
      <p:sp>
        <p:nvSpPr>
          <p:cNvPr id="10" name="Title 1"/>
          <p:cNvSpPr>
            <a:spLocks noGrp="1"/>
          </p:cNvSpPr>
          <p:nvPr>
            <p:ph type="title"/>
          </p:nvPr>
        </p:nvSpPr>
        <p:spPr>
          <a:xfrm>
            <a:off x="661947" y="176123"/>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Work done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0834" t="32460" r="17639" b="18627"/>
          <a:stretch/>
        </p:blipFill>
        <p:spPr>
          <a:xfrm>
            <a:off x="946150" y="1892300"/>
            <a:ext cx="6540500" cy="2514600"/>
          </a:xfrm>
          <a:prstGeom prst="rect">
            <a:avLst/>
          </a:prstGeom>
        </p:spPr>
      </p:pic>
      <p:sp>
        <p:nvSpPr>
          <p:cNvPr id="2" name="TextBox 1"/>
          <p:cNvSpPr txBox="1"/>
          <p:nvPr/>
        </p:nvSpPr>
        <p:spPr>
          <a:xfrm>
            <a:off x="811369" y="927279"/>
            <a:ext cx="7508383" cy="923330"/>
          </a:xfrm>
          <a:prstGeom prst="rect">
            <a:avLst/>
          </a:prstGeom>
          <a:noFill/>
        </p:spPr>
        <p:txBody>
          <a:bodyPr wrap="square" rtlCol="0">
            <a:spAutoFit/>
          </a:bodyPr>
          <a:lstStyle/>
          <a:p>
            <a:r>
              <a:rPr lang="en-IN" b="1" dirty="0" smtClean="0"/>
              <a:t>OPENCV </a:t>
            </a:r>
            <a:r>
              <a:rPr lang="en-IN" dirty="0" smtClean="0"/>
              <a:t>– Code on face deduction using webcams</a:t>
            </a:r>
          </a:p>
          <a:p>
            <a:endParaRPr lang="en-IN" dirty="0"/>
          </a:p>
          <a:p>
            <a:r>
              <a:rPr lang="en-IN" b="1" dirty="0" smtClean="0"/>
              <a:t>CODE:</a:t>
            </a:r>
            <a:endParaRPr lang="en-IN" b="1" dirty="0"/>
          </a:p>
        </p:txBody>
      </p:sp>
    </p:spTree>
    <p:extLst>
      <p:ext uri="{BB962C8B-B14F-4D97-AF65-F5344CB8AC3E}">
        <p14:creationId xmlns:p14="http://schemas.microsoft.com/office/powerpoint/2010/main" val="2555467742"/>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11</a:t>
            </a:fld>
            <a:endParaRPr lang="en-US" dirty="0"/>
          </a:p>
        </p:txBody>
      </p:sp>
      <p:sp>
        <p:nvSpPr>
          <p:cNvPr id="3" name="TextBox 2"/>
          <p:cNvSpPr txBox="1"/>
          <p:nvPr/>
        </p:nvSpPr>
        <p:spPr>
          <a:xfrm>
            <a:off x="850900" y="533400"/>
            <a:ext cx="2565400" cy="523220"/>
          </a:xfrm>
          <a:prstGeom prst="rect">
            <a:avLst/>
          </a:prstGeom>
          <a:noFill/>
        </p:spPr>
        <p:txBody>
          <a:bodyPr wrap="square" rtlCol="0">
            <a:spAutoFit/>
          </a:bodyPr>
          <a:lstStyle/>
          <a:p>
            <a:r>
              <a:rPr lang="en-US" sz="2800" b="1" dirty="0">
                <a:solidFill>
                  <a:srgbClr val="A50021"/>
                </a:solidFill>
                <a:latin typeface="Times New Roman" panose="02020603050405020304" pitchFamily="18" charset="0"/>
                <a:cs typeface="Times New Roman" panose="02020603050405020304" pitchFamily="18" charset="0"/>
              </a:rPr>
              <a:t>Work done </a:t>
            </a:r>
            <a:endParaRPr lang="en-IN" sz="2800" dirty="0"/>
          </a:p>
        </p:txBody>
      </p:sp>
      <p:pic>
        <p:nvPicPr>
          <p:cNvPr id="1026" name="Picture 2" descr="Learn Face Detection using OpenCV Tutorial in Android 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3516" y="1550081"/>
            <a:ext cx="4211392" cy="33909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479" t="10356" r="46760" b="23509"/>
          <a:stretch/>
        </p:blipFill>
        <p:spPr>
          <a:xfrm>
            <a:off x="244699" y="1540957"/>
            <a:ext cx="4275786" cy="3400024"/>
          </a:xfrm>
          <a:prstGeom prst="rect">
            <a:avLst/>
          </a:prstGeom>
        </p:spPr>
      </p:pic>
    </p:spTree>
    <p:extLst>
      <p:ext uri="{BB962C8B-B14F-4D97-AF65-F5344CB8AC3E}">
        <p14:creationId xmlns:p14="http://schemas.microsoft.com/office/powerpoint/2010/main" val="2358460104"/>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57F1E4F-1CFF-5643-939E-217C01CDF565}" type="slidenum">
              <a:rPr lang="en-US" smtClean="0"/>
              <a:pPr/>
              <a:t>12</a:t>
            </a:fld>
            <a:endParaRPr lang="en-US" dirty="0"/>
          </a:p>
        </p:txBody>
      </p:sp>
      <p:sp>
        <p:nvSpPr>
          <p:cNvPr id="10" name="Title 1"/>
          <p:cNvSpPr>
            <a:spLocks noGrp="1"/>
          </p:cNvSpPr>
          <p:nvPr>
            <p:ph type="title"/>
          </p:nvPr>
        </p:nvSpPr>
        <p:spPr>
          <a:xfrm>
            <a:off x="661947" y="176123"/>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Timeline of the work </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6460" r="17084" b="41150"/>
          <a:stretch/>
        </p:blipFill>
        <p:spPr>
          <a:xfrm>
            <a:off x="444500" y="1739899"/>
            <a:ext cx="8216900" cy="2781301"/>
          </a:xfrm>
          <a:prstGeom prst="rect">
            <a:avLst/>
          </a:prstGeom>
        </p:spPr>
      </p:pic>
    </p:spTree>
    <p:extLst>
      <p:ext uri="{BB962C8B-B14F-4D97-AF65-F5344CB8AC3E}">
        <p14:creationId xmlns:p14="http://schemas.microsoft.com/office/powerpoint/2010/main" val="3461264512"/>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13</a:t>
            </a:fld>
            <a:endParaRPr lang="en-US" dirty="0"/>
          </a:p>
        </p:txBody>
      </p:sp>
      <p:sp>
        <p:nvSpPr>
          <p:cNvPr id="3" name="TextBox 2"/>
          <p:cNvSpPr txBox="1"/>
          <p:nvPr/>
        </p:nvSpPr>
        <p:spPr>
          <a:xfrm>
            <a:off x="698500" y="495300"/>
            <a:ext cx="4343400" cy="523220"/>
          </a:xfrm>
          <a:prstGeom prst="rect">
            <a:avLst/>
          </a:prstGeom>
          <a:noFill/>
        </p:spPr>
        <p:txBody>
          <a:bodyPr wrap="square" rtlCol="0">
            <a:spAutoFit/>
          </a:bodyPr>
          <a:lstStyle/>
          <a:p>
            <a:r>
              <a:rPr lang="en-US" sz="2800" b="1" dirty="0" smtClean="0">
                <a:solidFill>
                  <a:srgbClr val="A50021"/>
                </a:solidFill>
                <a:latin typeface="Times New Roman" panose="02020603050405020304" pitchFamily="18" charset="0"/>
                <a:cs typeface="Times New Roman" panose="02020603050405020304" pitchFamily="18" charset="0"/>
              </a:rPr>
              <a:t>Reference</a:t>
            </a:r>
            <a:endParaRPr lang="en-IN" sz="2800" dirty="0"/>
          </a:p>
        </p:txBody>
      </p:sp>
      <p:sp>
        <p:nvSpPr>
          <p:cNvPr id="4" name="TextBox 3"/>
          <p:cNvSpPr txBox="1"/>
          <p:nvPr/>
        </p:nvSpPr>
        <p:spPr>
          <a:xfrm>
            <a:off x="838200" y="1282700"/>
            <a:ext cx="7061200" cy="4801314"/>
          </a:xfrm>
          <a:prstGeom prst="rect">
            <a:avLst/>
          </a:prstGeom>
          <a:noFill/>
        </p:spPr>
        <p:txBody>
          <a:bodyPr wrap="square" rtlCol="0">
            <a:spAutoFit/>
          </a:bodyPr>
          <a:lstStyle/>
          <a:p>
            <a:pPr marL="285750" indent="-285750">
              <a:buFont typeface="Arial" panose="020B0604020202020204" pitchFamily="34" charset="0"/>
              <a:buChar char="•"/>
            </a:pPr>
            <a:r>
              <a:rPr lang="en-IN" dirty="0" smtClean="0"/>
              <a:t>Websites</a:t>
            </a:r>
          </a:p>
          <a:p>
            <a:endParaRPr lang="en-IN" dirty="0" smtClean="0"/>
          </a:p>
          <a:p>
            <a:r>
              <a:rPr lang="en-IN" dirty="0">
                <a:hlinkClick r:id="rId2"/>
              </a:rPr>
              <a:t>https://</a:t>
            </a:r>
            <a:r>
              <a:rPr lang="en-IN" dirty="0" smtClean="0">
                <a:hlinkClick r:id="rId2"/>
              </a:rPr>
              <a:t>www.indiatoday.in/wellness/story/diseases-yoga-exercises-for-health-yoga-asana-medical-problems-curb-by-yoga-258533-2015-06-19</a:t>
            </a:r>
            <a:endParaRPr lang="en-IN" dirty="0" smtClean="0"/>
          </a:p>
          <a:p>
            <a:endParaRPr lang="en-IN" dirty="0"/>
          </a:p>
          <a:p>
            <a:r>
              <a:rPr lang="en-IN" dirty="0">
                <a:hlinkClick r:id="rId3"/>
              </a:rPr>
              <a:t>https://www.breathewellbeing.in/blog/best-yoga-asanas-for-diabetes-to-control-at-home-naturally</a:t>
            </a:r>
            <a:r>
              <a:rPr lang="en-IN" dirty="0" smtClean="0">
                <a:hlinkClick r:id="rId3"/>
              </a:rPr>
              <a:t>/</a:t>
            </a:r>
            <a:endParaRPr lang="en-IN" dirty="0" smtClean="0"/>
          </a:p>
          <a:p>
            <a:endParaRPr lang="en-IN" dirty="0"/>
          </a:p>
          <a:p>
            <a:r>
              <a:rPr lang="en-IN" dirty="0">
                <a:hlinkClick r:id="rId4"/>
              </a:rPr>
              <a:t>https://</a:t>
            </a:r>
            <a:r>
              <a:rPr lang="en-IN" dirty="0" smtClean="0">
                <a:hlinkClick r:id="rId4"/>
              </a:rPr>
              <a:t>www.mankindpharma.com/blog/benefits-of-yoga-and-8-diseases-it-can-cure</a:t>
            </a:r>
            <a:endParaRPr lang="en-IN" dirty="0" smtClean="0"/>
          </a:p>
          <a:p>
            <a:endParaRPr lang="en-IN" dirty="0"/>
          </a:p>
          <a:p>
            <a:pPr marL="285750" indent="-285750">
              <a:buFont typeface="Arial" panose="020B0604020202020204" pitchFamily="34" charset="0"/>
              <a:buChar char="•"/>
            </a:pPr>
            <a:r>
              <a:rPr lang="en-IN" dirty="0" smtClean="0"/>
              <a:t>Videos</a:t>
            </a:r>
          </a:p>
          <a:p>
            <a:endParaRPr lang="en-IN" dirty="0" smtClean="0"/>
          </a:p>
          <a:p>
            <a:r>
              <a:rPr lang="en-IN" dirty="0" smtClean="0">
                <a:hlinkClick r:id="rId5"/>
              </a:rPr>
              <a:t>https</a:t>
            </a:r>
            <a:r>
              <a:rPr lang="en-IN" dirty="0">
                <a:hlinkClick r:id="rId5"/>
              </a:rPr>
              <a:t>://www.youtube.com/watch?v=-</a:t>
            </a:r>
            <a:r>
              <a:rPr lang="en-IN" dirty="0" smtClean="0">
                <a:hlinkClick r:id="rId5"/>
              </a:rPr>
              <a:t>ZrDjwXZGxI</a:t>
            </a:r>
            <a:endParaRPr lang="en-IN" dirty="0" smtClean="0"/>
          </a:p>
          <a:p>
            <a:endParaRPr lang="en-IN" dirty="0" smtClean="0"/>
          </a:p>
          <a:p>
            <a:r>
              <a:rPr lang="en-IN" dirty="0">
                <a:hlinkClick r:id="rId6"/>
              </a:rPr>
              <a:t>https://</a:t>
            </a:r>
            <a:r>
              <a:rPr lang="en-IN" dirty="0" smtClean="0">
                <a:hlinkClick r:id="rId6"/>
              </a:rPr>
              <a:t>www.youtube.com/watch?v=T2ykss_4Af0&amp;t=137s</a:t>
            </a:r>
            <a:endParaRPr lang="en-IN" dirty="0" smtClean="0"/>
          </a:p>
          <a:p>
            <a:endParaRPr lang="en-IN" dirty="0"/>
          </a:p>
        </p:txBody>
      </p:sp>
    </p:spTree>
    <p:extLst>
      <p:ext uri="{BB962C8B-B14F-4D97-AF65-F5344CB8AC3E}">
        <p14:creationId xmlns:p14="http://schemas.microsoft.com/office/powerpoint/2010/main" val="2313362936"/>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5892" y="2196144"/>
            <a:ext cx="3069771" cy="1456267"/>
          </a:xfrm>
        </p:spPr>
        <p:txBody>
          <a:bodyPr>
            <a:normAutofit/>
          </a:bodyPr>
          <a:lstStyle/>
          <a:p>
            <a:pPr algn="ctr"/>
            <a:r>
              <a:rPr lang="en-US" sz="3600" b="1" dirty="0">
                <a:solidFill>
                  <a:schemeClr val="accent5">
                    <a:lumMod val="50000"/>
                  </a:schemeClr>
                </a:solidFill>
                <a:latin typeface="Times New Roman" panose="02020603050405020304" pitchFamily="18" charset="0"/>
                <a:cs typeface="Times New Roman" panose="02020603050405020304" pitchFamily="18" charset="0"/>
              </a:rPr>
              <a:t>Thank you </a:t>
            </a:r>
          </a:p>
        </p:txBody>
      </p:sp>
      <p:sp>
        <p:nvSpPr>
          <p:cNvPr id="3" name="Slide Number Placeholder 2"/>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727324352"/>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57F1E4F-1CFF-5643-939E-217C01CDF565}" type="slidenum">
              <a:rPr lang="en-US" smtClean="0"/>
              <a:pPr/>
              <a:t>2</a:t>
            </a:fld>
            <a:endParaRPr lang="en-US" dirty="0"/>
          </a:p>
        </p:txBody>
      </p:sp>
      <p:sp>
        <p:nvSpPr>
          <p:cNvPr id="20" name="Title 1"/>
          <p:cNvSpPr>
            <a:spLocks noGrp="1"/>
          </p:cNvSpPr>
          <p:nvPr>
            <p:ph type="title"/>
          </p:nvPr>
        </p:nvSpPr>
        <p:spPr>
          <a:xfrm>
            <a:off x="507819" y="174562"/>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ea typeface="Calibri" panose="020F0502020204030204" pitchFamily="34" charset="0"/>
                <a:cs typeface="Times New Roman" panose="02020603050405020304" pitchFamily="18" charset="0"/>
              </a:rPr>
              <a:t>Introduction</a:t>
            </a:r>
            <a:endParaRPr lang="en-US" sz="2800" b="1" dirty="0">
              <a:solidFill>
                <a:srgbClr val="A5002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991673" y="1017431"/>
            <a:ext cx="7662930" cy="535531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Human pose estimation (HPE), which has been extensively studied in computer vision </a:t>
            </a:r>
            <a:r>
              <a:rPr lang="en-GB" dirty="0" smtClean="0">
                <a:latin typeface="Times New Roman" panose="02020603050405020304" pitchFamily="18" charset="0"/>
                <a:cs typeface="Times New Roman" panose="02020603050405020304" pitchFamily="18" charset="0"/>
              </a:rPr>
              <a:t>literature, involves </a:t>
            </a:r>
            <a:r>
              <a:rPr lang="en-GB" dirty="0">
                <a:latin typeface="Times New Roman" panose="02020603050405020304" pitchFamily="18" charset="0"/>
                <a:cs typeface="Times New Roman" panose="02020603050405020304" pitchFamily="18" charset="0"/>
              </a:rPr>
              <a:t>estimating the configuration of human body parts from input data captured by sensors, </a:t>
            </a:r>
            <a:r>
              <a:rPr lang="en-GB" dirty="0" smtClean="0">
                <a:latin typeface="Times New Roman" panose="02020603050405020304" pitchFamily="18" charset="0"/>
                <a:cs typeface="Times New Roman" panose="02020603050405020304" pitchFamily="18" charset="0"/>
              </a:rPr>
              <a:t>in particular </a:t>
            </a:r>
            <a:r>
              <a:rPr lang="en-GB" dirty="0">
                <a:latin typeface="Times New Roman" panose="02020603050405020304" pitchFamily="18" charset="0"/>
                <a:cs typeface="Times New Roman" panose="02020603050405020304" pitchFamily="18" charset="0"/>
              </a:rPr>
              <a:t>images and videos. </a:t>
            </a:r>
            <a:endParaRPr lang="en-GB"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HPE </a:t>
            </a:r>
            <a:r>
              <a:rPr lang="en-GB" dirty="0">
                <a:latin typeface="Times New Roman" panose="02020603050405020304" pitchFamily="18" charset="0"/>
                <a:cs typeface="Times New Roman" panose="02020603050405020304" pitchFamily="18" charset="0"/>
              </a:rPr>
              <a:t>provides geometric and motion information of the human </a:t>
            </a:r>
            <a:r>
              <a:rPr lang="en-GB" dirty="0" smtClean="0">
                <a:latin typeface="Times New Roman" panose="02020603050405020304" pitchFamily="18" charset="0"/>
                <a:cs typeface="Times New Roman" panose="02020603050405020304" pitchFamily="18" charset="0"/>
              </a:rPr>
              <a:t>body which </a:t>
            </a:r>
            <a:r>
              <a:rPr lang="en-GB" dirty="0">
                <a:latin typeface="Times New Roman" panose="02020603050405020304" pitchFamily="18" charset="0"/>
                <a:cs typeface="Times New Roman" panose="02020603050405020304" pitchFamily="18" charset="0"/>
              </a:rPr>
              <a:t>has been applied to a wide range of applications (e.g., human-computer interaction, </a:t>
            </a:r>
            <a:r>
              <a:rPr lang="en-GB" dirty="0" smtClean="0">
                <a:latin typeface="Times New Roman" panose="02020603050405020304" pitchFamily="18" charset="0"/>
                <a:cs typeface="Times New Roman" panose="02020603050405020304" pitchFamily="18" charset="0"/>
              </a:rPr>
              <a:t>motion analysis</a:t>
            </a:r>
            <a:r>
              <a:rPr lang="en-GB" dirty="0">
                <a:latin typeface="Times New Roman" panose="02020603050405020304" pitchFamily="18" charset="0"/>
                <a:cs typeface="Times New Roman" panose="02020603050405020304" pitchFamily="18" charset="0"/>
              </a:rPr>
              <a:t>, augmented reality (AR), virtual reality (VR), healthcare, etc.). </a:t>
            </a:r>
            <a:endParaRPr lang="en-GB"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With </a:t>
            </a:r>
            <a:r>
              <a:rPr lang="en-GB" dirty="0">
                <a:latin typeface="Times New Roman" panose="02020603050405020304" pitchFamily="18" charset="0"/>
                <a:cs typeface="Times New Roman" panose="02020603050405020304" pitchFamily="18" charset="0"/>
              </a:rPr>
              <a:t>the rapid </a:t>
            </a:r>
            <a:r>
              <a:rPr lang="en-GB" dirty="0" smtClean="0">
                <a:latin typeface="Times New Roman" panose="02020603050405020304" pitchFamily="18" charset="0"/>
                <a:cs typeface="Times New Roman" panose="02020603050405020304" pitchFamily="18" charset="0"/>
              </a:rPr>
              <a:t>development of </a:t>
            </a:r>
            <a:r>
              <a:rPr lang="en-GB" dirty="0">
                <a:latin typeface="Times New Roman" panose="02020603050405020304" pitchFamily="18" charset="0"/>
                <a:cs typeface="Times New Roman" panose="02020603050405020304" pitchFamily="18" charset="0"/>
              </a:rPr>
              <a:t>deep learning solutions in recent years, such solutions have been shown to outperform </a:t>
            </a:r>
            <a:r>
              <a:rPr lang="en-GB" dirty="0" smtClean="0">
                <a:latin typeface="Times New Roman" panose="02020603050405020304" pitchFamily="18" charset="0"/>
                <a:cs typeface="Times New Roman" panose="02020603050405020304" pitchFamily="18" charset="0"/>
              </a:rPr>
              <a:t>classical computer </a:t>
            </a:r>
            <a:r>
              <a:rPr lang="en-GB" dirty="0">
                <a:latin typeface="Times New Roman" panose="02020603050405020304" pitchFamily="18" charset="0"/>
                <a:cs typeface="Times New Roman" panose="02020603050405020304" pitchFamily="18" charset="0"/>
              </a:rPr>
              <a:t>vision methods in various tasks including image </a:t>
            </a:r>
            <a:r>
              <a:rPr lang="en-GB" dirty="0" smtClean="0">
                <a:latin typeface="Times New Roman" panose="02020603050405020304" pitchFamily="18" charset="0"/>
                <a:cs typeface="Times New Roman" panose="02020603050405020304" pitchFamily="18" charset="0"/>
              </a:rPr>
              <a:t>classification, </a:t>
            </a:r>
            <a:r>
              <a:rPr lang="en-GB" dirty="0">
                <a:latin typeface="Times New Roman" panose="02020603050405020304" pitchFamily="18" charset="0"/>
                <a:cs typeface="Times New Roman" panose="02020603050405020304" pitchFamily="18" charset="0"/>
              </a:rPr>
              <a:t>semantic segmentation </a:t>
            </a:r>
            <a:r>
              <a:rPr lang="en-GB" dirty="0" smtClean="0">
                <a:latin typeface="Times New Roman" panose="02020603050405020304" pitchFamily="18" charset="0"/>
                <a:cs typeface="Times New Roman" panose="02020603050405020304" pitchFamily="18" charset="0"/>
              </a:rPr>
              <a:t>and </a:t>
            </a:r>
            <a:r>
              <a:rPr lang="en-GB" dirty="0">
                <a:latin typeface="Times New Roman" panose="02020603050405020304" pitchFamily="18" charset="0"/>
                <a:cs typeface="Times New Roman" panose="02020603050405020304" pitchFamily="18" charset="0"/>
              </a:rPr>
              <a:t>object </a:t>
            </a:r>
            <a:r>
              <a:rPr lang="en-GB" dirty="0" smtClean="0">
                <a:latin typeface="Times New Roman" panose="02020603050405020304" pitchFamily="18" charset="0"/>
                <a:cs typeface="Times New Roman" panose="02020603050405020304" pitchFamily="18" charset="0"/>
              </a:rPr>
              <a:t>detection. </a:t>
            </a:r>
          </a:p>
          <a:p>
            <a:pPr algn="just"/>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810689"/>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57F1E4F-1CFF-5643-939E-217C01CDF565}" type="slidenum">
              <a:rPr lang="en-US" smtClean="0"/>
              <a:pPr/>
              <a:t>3</a:t>
            </a:fld>
            <a:endParaRPr lang="en-US" dirty="0"/>
          </a:p>
        </p:txBody>
      </p:sp>
      <p:sp>
        <p:nvSpPr>
          <p:cNvPr id="10" name="Title 1"/>
          <p:cNvSpPr>
            <a:spLocks noGrp="1"/>
          </p:cNvSpPr>
          <p:nvPr>
            <p:ph type="title"/>
          </p:nvPr>
        </p:nvSpPr>
        <p:spPr>
          <a:xfrm>
            <a:off x="661947" y="176123"/>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Problem </a:t>
            </a:r>
            <a:r>
              <a:rPr lang="en-US" sz="2800" b="1" dirty="0" smtClean="0">
                <a:solidFill>
                  <a:srgbClr val="A50021"/>
                </a:solidFill>
                <a:latin typeface="Times New Roman" panose="02020603050405020304" pitchFamily="18" charset="0"/>
                <a:cs typeface="Times New Roman" panose="02020603050405020304" pitchFamily="18" charset="0"/>
              </a:rPr>
              <a:t>statement</a:t>
            </a:r>
            <a:endParaRPr lang="en-US" sz="2800" b="1" dirty="0">
              <a:solidFill>
                <a:srgbClr val="A5002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772732" y="1056068"/>
            <a:ext cx="7508383" cy="5028556"/>
          </a:xfrm>
          <a:prstGeom prst="rect">
            <a:avLst/>
          </a:prstGeom>
          <a:noFill/>
        </p:spPr>
        <p:txBody>
          <a:bodyPr wrap="square" rtlCol="0">
            <a:spAutoFit/>
          </a:bodyPr>
          <a:lstStyle/>
          <a:p>
            <a:pPr algn="just">
              <a:lnSpc>
                <a:spcPct val="150000"/>
              </a:lnSpc>
            </a:pPr>
            <a:r>
              <a:rPr lang="en-IN" b="1" dirty="0" smtClean="0">
                <a:latin typeface="Times New Roman" panose="02020603050405020304" pitchFamily="18" charset="0"/>
                <a:cs typeface="Times New Roman" panose="02020603050405020304" pitchFamily="18" charset="0"/>
              </a:rPr>
              <a:t>DIABETES:</a:t>
            </a:r>
          </a:p>
          <a:p>
            <a:pPr algn="just">
              <a:lnSpc>
                <a:spcPct val="150000"/>
              </a:lnSpc>
            </a:pPr>
            <a:endParaRPr lang="en-IN" dirty="0"/>
          </a:p>
          <a:p>
            <a:pPr marL="285750" indent="-285750" algn="just">
              <a:lnSpc>
                <a:spcPct val="150000"/>
              </a:lnSpc>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Diabetes is a condition which affects a person's metabolic system as the glucose level rises because of inadequate insulin production or due to the insufficient response of the body to insulin</a:t>
            </a:r>
            <a:r>
              <a:rPr lang="en-GB" dirty="0" smtClean="0">
                <a:latin typeface="Times New Roman" panose="02020603050405020304" pitchFamily="18" charset="0"/>
                <a:cs typeface="Times New Roman" panose="02020603050405020304" pitchFamily="18" charset="0"/>
              </a:rPr>
              <a:t>.</a:t>
            </a:r>
          </a:p>
          <a:p>
            <a:pPr algn="just">
              <a:lnSpc>
                <a:spcPct val="150000"/>
              </a:lnSpc>
            </a:pPr>
            <a:endParaRPr lang="en-GB" dirty="0"/>
          </a:p>
          <a:p>
            <a:pPr marL="285750" indent="-285750" algn="just">
              <a:lnSpc>
                <a:spcPct val="150000"/>
              </a:lnSpc>
              <a:buFont typeface="Wingdings" panose="05000000000000000000" pitchFamily="2" charset="2"/>
              <a:buChar char="v"/>
            </a:pPr>
            <a:r>
              <a:rPr lang="en-GB" b="1" dirty="0">
                <a:latin typeface="Times New Roman" panose="02020603050405020304" pitchFamily="18" charset="0"/>
                <a:cs typeface="Times New Roman" panose="02020603050405020304" pitchFamily="18" charset="0"/>
              </a:rPr>
              <a:t>Symptoms:</a:t>
            </a:r>
            <a:r>
              <a:rPr lang="en-GB" dirty="0"/>
              <a:t> </a:t>
            </a:r>
            <a:r>
              <a:rPr lang="en-GB" dirty="0">
                <a:latin typeface="Times New Roman" panose="02020603050405020304" pitchFamily="18" charset="0"/>
                <a:cs typeface="Times New Roman" panose="02020603050405020304" pitchFamily="18" charset="0"/>
              </a:rPr>
              <a:t>Hunger and fatigue, peeing more often and being thirstier, dry mouth and itchy skin, blurred vision</a:t>
            </a:r>
            <a:r>
              <a:rPr lang="en-GB" dirty="0" smtClean="0">
                <a:latin typeface="Times New Roman" panose="02020603050405020304" pitchFamily="18" charset="0"/>
                <a:cs typeface="Times New Roman" panose="02020603050405020304" pitchFamily="18" charset="0"/>
              </a:rPr>
              <a:t>.</a:t>
            </a:r>
          </a:p>
          <a:p>
            <a:pPr algn="just">
              <a:lnSpc>
                <a:spcPct val="150000"/>
              </a:lnSpc>
            </a:pPr>
            <a:endParaRPr lang="en-GB"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Y</a:t>
            </a:r>
            <a:r>
              <a:rPr lang="en-GB" dirty="0" smtClean="0">
                <a:latin typeface="Times New Roman" panose="02020603050405020304" pitchFamily="18" charset="0"/>
                <a:cs typeface="Times New Roman" panose="02020603050405020304" pitchFamily="18" charset="0"/>
              </a:rPr>
              <a:t>oga </a:t>
            </a:r>
            <a:r>
              <a:rPr lang="en-GB" dirty="0">
                <a:latin typeface="Times New Roman" panose="02020603050405020304" pitchFamily="18" charset="0"/>
                <a:cs typeface="Times New Roman" panose="02020603050405020304" pitchFamily="18" charset="0"/>
              </a:rPr>
              <a:t>is the best way to adjust your blood sugar levels to normal. Yoga keeps your stress level low, protects against cardiac diseases, prevents diabetic neuropathy, and boosts strength and balance to promote overall health.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859892"/>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4</a:t>
            </a:fld>
            <a:endParaRPr lang="en-US" dirty="0"/>
          </a:p>
        </p:txBody>
      </p:sp>
      <p:sp>
        <p:nvSpPr>
          <p:cNvPr id="3" name="TextBox 2"/>
          <p:cNvSpPr txBox="1"/>
          <p:nvPr/>
        </p:nvSpPr>
        <p:spPr>
          <a:xfrm>
            <a:off x="862884" y="476518"/>
            <a:ext cx="4146997" cy="523220"/>
          </a:xfrm>
          <a:prstGeom prst="rect">
            <a:avLst/>
          </a:prstGeom>
          <a:noFill/>
        </p:spPr>
        <p:txBody>
          <a:bodyPr wrap="square" rtlCol="0">
            <a:spAutoFit/>
          </a:bodyPr>
          <a:lstStyle/>
          <a:p>
            <a:r>
              <a:rPr lang="en-US" sz="2800" b="1" dirty="0">
                <a:solidFill>
                  <a:srgbClr val="A50021"/>
                </a:solidFill>
                <a:latin typeface="Times New Roman" panose="02020603050405020304" pitchFamily="18" charset="0"/>
                <a:cs typeface="Times New Roman" panose="02020603050405020304" pitchFamily="18" charset="0"/>
              </a:rPr>
              <a:t>Problem statement</a:t>
            </a:r>
            <a:endParaRPr lang="en-IN" sz="2800" dirty="0"/>
          </a:p>
        </p:txBody>
      </p:sp>
      <p:sp>
        <p:nvSpPr>
          <p:cNvPr id="4" name="TextBox 3"/>
          <p:cNvSpPr txBox="1"/>
          <p:nvPr/>
        </p:nvSpPr>
        <p:spPr>
          <a:xfrm>
            <a:off x="862884" y="1365160"/>
            <a:ext cx="7418231" cy="2862322"/>
          </a:xfrm>
          <a:prstGeom prst="rect">
            <a:avLst/>
          </a:prstGeom>
          <a:noFill/>
        </p:spPr>
        <p:txBody>
          <a:bodyPr wrap="square" rtlCol="0">
            <a:spAutoFit/>
          </a:bodyPr>
          <a:lstStyle/>
          <a:p>
            <a:pPr algn="just"/>
            <a:r>
              <a:rPr lang="en-GB" b="1" dirty="0">
                <a:latin typeface="Times New Roman" panose="02020603050405020304" pitchFamily="18" charset="0"/>
                <a:cs typeface="Times New Roman" panose="02020603050405020304" pitchFamily="18" charset="0"/>
              </a:rPr>
              <a:t>Therapeutic Role of Yoga in Diabetes:</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 key factors that increase the risk of </a:t>
            </a:r>
            <a:r>
              <a:rPr lang="en-GB" dirty="0" smtClean="0">
                <a:latin typeface="Times New Roman" panose="02020603050405020304" pitchFamily="18" charset="0"/>
                <a:cs typeface="Times New Roman" panose="02020603050405020304" pitchFamily="18" charset="0"/>
              </a:rPr>
              <a:t>Diabetes </a:t>
            </a:r>
            <a:r>
              <a:rPr lang="en-GB" dirty="0">
                <a:latin typeface="Times New Roman" panose="02020603050405020304" pitchFamily="18" charset="0"/>
                <a:cs typeface="Times New Roman" panose="02020603050405020304" pitchFamily="18" charset="0"/>
              </a:rPr>
              <a:t>by 3 times are:</a:t>
            </a:r>
          </a:p>
          <a:p>
            <a:pPr algn="just"/>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Unhealthy diet patterns</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Lack of physical exercises</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Psychological stress</a:t>
            </a:r>
          </a:p>
          <a:p>
            <a:pPr algn="just"/>
            <a:endParaRPr lang="en-GB" dirty="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Yoga </a:t>
            </a:r>
            <a:r>
              <a:rPr lang="en-GB" dirty="0">
                <a:latin typeface="Times New Roman" panose="02020603050405020304" pitchFamily="18" charset="0"/>
                <a:cs typeface="Times New Roman" panose="02020603050405020304" pitchFamily="18" charset="0"/>
              </a:rPr>
              <a:t>is a set of activities that helps in controlling your stress, and emotions and helps in balancing the body to its perfect shape</a:t>
            </a:r>
            <a:r>
              <a:rPr lang="en-GB" dirty="0"/>
              <a:t>.</a:t>
            </a:r>
            <a:endParaRPr lang="en-IN" dirty="0"/>
          </a:p>
        </p:txBody>
      </p:sp>
    </p:spTree>
    <p:extLst>
      <p:ext uri="{BB962C8B-B14F-4D97-AF65-F5344CB8AC3E}">
        <p14:creationId xmlns:p14="http://schemas.microsoft.com/office/powerpoint/2010/main" val="1658137406"/>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TextBox 2"/>
          <p:cNvSpPr txBox="1"/>
          <p:nvPr/>
        </p:nvSpPr>
        <p:spPr>
          <a:xfrm>
            <a:off x="730502" y="246162"/>
            <a:ext cx="3374265" cy="800219"/>
          </a:xfrm>
          <a:prstGeom prst="rect">
            <a:avLst/>
          </a:prstGeom>
          <a:noFill/>
        </p:spPr>
        <p:txBody>
          <a:bodyPr wrap="square" rtlCol="0">
            <a:spAutoFit/>
          </a:bodyPr>
          <a:lstStyle/>
          <a:p>
            <a:r>
              <a:rPr lang="en-US" sz="2800" b="1" dirty="0">
                <a:solidFill>
                  <a:srgbClr val="A50021"/>
                </a:solidFill>
                <a:latin typeface="Times New Roman" panose="02020603050405020304" pitchFamily="18" charset="0"/>
                <a:cs typeface="Times New Roman" panose="02020603050405020304" pitchFamily="18" charset="0"/>
              </a:rPr>
              <a:t>Problem statement</a:t>
            </a:r>
            <a:endParaRPr lang="en-IN" sz="2800" dirty="0"/>
          </a:p>
          <a:p>
            <a:endParaRPr lang="en-IN" dirty="0"/>
          </a:p>
        </p:txBody>
      </p:sp>
      <p:sp>
        <p:nvSpPr>
          <p:cNvPr id="4" name="TextBox 3"/>
          <p:cNvSpPr txBox="1"/>
          <p:nvPr/>
        </p:nvSpPr>
        <p:spPr>
          <a:xfrm>
            <a:off x="3828772" y="7792591"/>
            <a:ext cx="551990" cy="4798007"/>
          </a:xfrm>
          <a:prstGeom prst="rect">
            <a:avLst/>
          </a:prstGeom>
          <a:noFill/>
        </p:spPr>
        <p:txBody>
          <a:bodyPr wrap="square" rtlCol="0">
            <a:spAutoFit/>
          </a:bodyPr>
          <a:lstStyle/>
          <a:p>
            <a:endParaRPr lang="en-IN" dirty="0"/>
          </a:p>
        </p:txBody>
      </p:sp>
      <p:pic>
        <p:nvPicPr>
          <p:cNvPr id="1026" name="Picture 2" descr="Ardha Matsyendrasana | The Half Fish Pose | Steps | Benefits | Yogic  Fitness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881" y="1694109"/>
            <a:ext cx="3542950" cy="1242276"/>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How to do Chakrasana, Wheel Pose | Yoga | Standing Postures | Yoga For  Thyroid - YouTub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How to do Chakrasana, Wheel Pose | Yoga | Standing Postures | Yoga For  Thyroid - YouTub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How to do Chakrasana, Wheel Pose | Yoga | Standing Postures | Yoga For  Thyroid - YouTub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4" name="Picture 10" descr="How to do Chakrasana, Wheel Pose | Yoga | Standing Postures | Yoga For  Thyroid - You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762" y="1694109"/>
            <a:ext cx="3193960" cy="124227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hanurasana | Bow Pose | Steps | Benefits | Yogic Fitness - YouTub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75" y="4635499"/>
            <a:ext cx="3387725" cy="174936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Beginners Yoga: How to do Balasana - Child's Pose - YouTub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2763" y="4635500"/>
            <a:ext cx="3193960" cy="172085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957565" y="8353172"/>
            <a:ext cx="1088532" cy="939800"/>
          </a:xfrm>
          <a:prstGeom prst="rect">
            <a:avLst/>
          </a:prstGeom>
          <a:noFill/>
        </p:spPr>
        <p:txBody>
          <a:bodyPr wrap="square" rtlCol="0">
            <a:spAutoFit/>
          </a:bodyPr>
          <a:lstStyle/>
          <a:p>
            <a:endParaRPr lang="en-IN" dirty="0"/>
          </a:p>
        </p:txBody>
      </p:sp>
      <p:pic>
        <p:nvPicPr>
          <p:cNvPr id="1040" name="Picture 16" descr="Viparita Karani (Legs Up The Wall Pose)- Steps and Benefit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9100" y="3117519"/>
            <a:ext cx="3498850" cy="122659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788881" y="947540"/>
            <a:ext cx="6809654"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Some Yoga poses that helps curing Diabetes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847382"/>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57F1E4F-1CFF-5643-939E-217C01CDF565}" type="slidenum">
              <a:rPr lang="en-US" smtClean="0"/>
              <a:pPr/>
              <a:t>6</a:t>
            </a:fld>
            <a:endParaRPr lang="en-US" dirty="0"/>
          </a:p>
        </p:txBody>
      </p:sp>
      <p:sp>
        <p:nvSpPr>
          <p:cNvPr id="10" name="Title 1"/>
          <p:cNvSpPr>
            <a:spLocks noGrp="1"/>
          </p:cNvSpPr>
          <p:nvPr>
            <p:ph type="title"/>
          </p:nvPr>
        </p:nvSpPr>
        <p:spPr>
          <a:xfrm>
            <a:off x="927100" y="361769"/>
            <a:ext cx="6083163" cy="578031"/>
          </a:xfrm>
        </p:spPr>
        <p:txBody>
          <a:bodyPr>
            <a:noAutofit/>
          </a:bodyPr>
          <a:lstStyle/>
          <a:p>
            <a:pPr>
              <a:lnSpc>
                <a:spcPct val="107000"/>
              </a:lnSpc>
              <a:spcBef>
                <a:spcPts val="0"/>
              </a:spcBef>
              <a:spcAft>
                <a:spcPts val="450"/>
              </a:spcAft>
            </a:pPr>
            <a:r>
              <a:rPr lang="en-US" sz="2800" b="1" dirty="0" smtClean="0">
                <a:solidFill>
                  <a:srgbClr val="A50021"/>
                </a:solidFill>
                <a:latin typeface="Times New Roman" panose="02020603050405020304" pitchFamily="18" charset="0"/>
                <a:cs typeface="Times New Roman" panose="02020603050405020304" pitchFamily="18" charset="0"/>
              </a:rPr>
              <a:t>Research</a:t>
            </a:r>
            <a:endParaRPr lang="en-US" sz="2800" b="1" dirty="0">
              <a:solidFill>
                <a:srgbClr val="A5002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774700" y="1105079"/>
            <a:ext cx="7740650" cy="4546600"/>
          </a:xfrm>
          <a:prstGeom prst="rect">
            <a:avLst/>
          </a:prstGeom>
          <a:noFill/>
        </p:spPr>
        <p:txBody>
          <a:bodyPr wrap="square" rtlCol="0">
            <a:spAutoFit/>
          </a:bodyPr>
          <a:lstStyle/>
          <a:p>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2766633666"/>
              </p:ext>
            </p:extLst>
          </p:nvPr>
        </p:nvGraphicFramePr>
        <p:xfrm>
          <a:off x="927100" y="1397000"/>
          <a:ext cx="7188200" cy="2809875"/>
        </p:xfrm>
        <a:graphic>
          <a:graphicData uri="http://schemas.openxmlformats.org/drawingml/2006/table">
            <a:tbl>
              <a:tblPr firstRow="1" bandRow="1">
                <a:tableStyleId>{5C22544A-7EE6-4342-B048-85BDC9FD1C3A}</a:tableStyleId>
              </a:tblPr>
              <a:tblGrid>
                <a:gridCol w="863600"/>
                <a:gridCol w="2011680"/>
                <a:gridCol w="1437640"/>
                <a:gridCol w="1437640"/>
                <a:gridCol w="1437640"/>
              </a:tblGrid>
              <a:tr h="936625">
                <a:tc>
                  <a:txBody>
                    <a:bodyPr/>
                    <a:lstStyle/>
                    <a:p>
                      <a:pPr algn="ctr"/>
                      <a:r>
                        <a:rPr lang="en-IN" sz="1600" b="0" dirty="0" smtClean="0">
                          <a:latin typeface="Times New Roman" panose="02020603050405020304" pitchFamily="18" charset="0"/>
                          <a:cs typeface="Times New Roman" panose="02020603050405020304" pitchFamily="18" charset="0"/>
                        </a:rPr>
                        <a:t>S.NO</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b="0" dirty="0" smtClean="0">
                          <a:latin typeface="Times New Roman" panose="02020603050405020304" pitchFamily="18" charset="0"/>
                          <a:cs typeface="Times New Roman" panose="02020603050405020304" pitchFamily="18" charset="0"/>
                        </a:rPr>
                        <a:t>TITLE</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b="0" dirty="0" smtClean="0">
                          <a:latin typeface="Times New Roman" panose="02020603050405020304" pitchFamily="18" charset="0"/>
                          <a:cs typeface="Times New Roman" panose="02020603050405020304" pitchFamily="18" charset="0"/>
                        </a:rPr>
                        <a:t>AUTHOR</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b="0" dirty="0" smtClean="0">
                          <a:latin typeface="Times New Roman" panose="02020603050405020304" pitchFamily="18" charset="0"/>
                          <a:cs typeface="Times New Roman" panose="02020603050405020304" pitchFamily="18" charset="0"/>
                        </a:rPr>
                        <a:t>YEAR</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b="0" dirty="0" smtClean="0">
                          <a:latin typeface="Times New Roman" panose="02020603050405020304" pitchFamily="18" charset="0"/>
                          <a:cs typeface="Times New Roman" panose="02020603050405020304" pitchFamily="18" charset="0"/>
                        </a:rPr>
                        <a:t>OVERVIEW</a:t>
                      </a:r>
                      <a:endParaRPr lang="en-IN" sz="1600" b="0" dirty="0">
                        <a:latin typeface="Times New Roman" panose="02020603050405020304" pitchFamily="18" charset="0"/>
                        <a:cs typeface="Times New Roman" panose="02020603050405020304" pitchFamily="18" charset="0"/>
                      </a:endParaRPr>
                    </a:p>
                  </a:txBody>
                  <a:tcPr/>
                </a:tc>
              </a:tr>
              <a:tr h="936625">
                <a:tc>
                  <a:txBody>
                    <a:bodyPr/>
                    <a:lstStyle/>
                    <a:p>
                      <a:r>
                        <a:rPr lang="en-IN" dirty="0" smtClean="0"/>
                        <a:t>1</a:t>
                      </a:r>
                      <a:endParaRPr lang="en-IN" dirty="0"/>
                    </a:p>
                  </a:txBody>
                  <a:tcPr/>
                </a:tc>
                <a:tc>
                  <a:txBody>
                    <a:bodyPr/>
                    <a:lstStyle/>
                    <a:p>
                      <a:r>
                        <a:rPr lang="en-IN" dirty="0" smtClean="0"/>
                        <a:t>Yoga Pose Classification</a:t>
                      </a:r>
                      <a:r>
                        <a:rPr lang="en-IN" baseline="0" dirty="0" smtClean="0"/>
                        <a:t> using Deep Learning</a:t>
                      </a:r>
                      <a:endParaRPr lang="en-IN" dirty="0"/>
                    </a:p>
                  </a:txBody>
                  <a:tcPr/>
                </a:tc>
                <a:tc>
                  <a:txBody>
                    <a:bodyPr/>
                    <a:lstStyle/>
                    <a:p>
                      <a:r>
                        <a:rPr lang="en-IN" dirty="0" err="1" smtClean="0"/>
                        <a:t>Shruthi</a:t>
                      </a:r>
                      <a:r>
                        <a:rPr lang="en-IN" baseline="0" dirty="0" smtClean="0"/>
                        <a:t> Kothari</a:t>
                      </a:r>
                      <a:endParaRPr lang="en-IN" dirty="0"/>
                    </a:p>
                  </a:txBody>
                  <a:tcPr/>
                </a:tc>
                <a:tc>
                  <a:txBody>
                    <a:bodyPr/>
                    <a:lstStyle/>
                    <a:p>
                      <a:r>
                        <a:rPr lang="en-IN" dirty="0" smtClean="0"/>
                        <a:t>2020</a:t>
                      </a:r>
                      <a:endParaRPr lang="en-IN" dirty="0"/>
                    </a:p>
                  </a:txBody>
                  <a:tcPr/>
                </a:tc>
                <a:tc>
                  <a:txBody>
                    <a:bodyPr/>
                    <a:lstStyle/>
                    <a:p>
                      <a:r>
                        <a:rPr lang="en-IN" dirty="0" smtClean="0"/>
                        <a:t>Model : SVM</a:t>
                      </a:r>
                    </a:p>
                    <a:p>
                      <a:r>
                        <a:rPr lang="en-IN" dirty="0" smtClean="0"/>
                        <a:t>Accuracy : 0.9319</a:t>
                      </a:r>
                      <a:endParaRPr lang="en-IN" dirty="0"/>
                    </a:p>
                  </a:txBody>
                  <a:tcPr/>
                </a:tc>
              </a:tr>
              <a:tr h="936625">
                <a:tc>
                  <a:txBody>
                    <a:bodyPr/>
                    <a:lstStyle/>
                    <a:p>
                      <a:r>
                        <a:rPr lang="en-IN" dirty="0" smtClean="0"/>
                        <a:t>2</a:t>
                      </a:r>
                      <a:endParaRPr lang="en-IN" dirty="0"/>
                    </a:p>
                  </a:txBody>
                  <a:tcPr/>
                </a:tc>
                <a:tc>
                  <a:txBody>
                    <a:bodyPr/>
                    <a:lstStyle/>
                    <a:p>
                      <a:r>
                        <a:rPr lang="en-IN" dirty="0" smtClean="0"/>
                        <a:t>Human Pose Estimation via</a:t>
                      </a:r>
                      <a:r>
                        <a:rPr lang="en-IN" baseline="0" dirty="0" smtClean="0"/>
                        <a:t> Deep Neural Networks</a:t>
                      </a:r>
                      <a:endParaRPr lang="en-IN" dirty="0"/>
                    </a:p>
                  </a:txBody>
                  <a:tcPr/>
                </a:tc>
                <a:tc>
                  <a:txBody>
                    <a:bodyPr/>
                    <a:lstStyle/>
                    <a:p>
                      <a:r>
                        <a:rPr lang="en-IN" dirty="0" smtClean="0"/>
                        <a:t>Alexander </a:t>
                      </a:r>
                      <a:r>
                        <a:rPr lang="en-IN" dirty="0" err="1" smtClean="0"/>
                        <a:t>Toshev</a:t>
                      </a:r>
                      <a:r>
                        <a:rPr lang="en-IN" baseline="0" dirty="0" smtClean="0"/>
                        <a:t>,</a:t>
                      </a:r>
                    </a:p>
                    <a:p>
                      <a:r>
                        <a:rPr lang="en-IN" baseline="0" dirty="0" smtClean="0"/>
                        <a:t>Christian </a:t>
                      </a:r>
                      <a:r>
                        <a:rPr lang="en-IN" baseline="0" dirty="0" err="1" smtClean="0"/>
                        <a:t>Szegedy</a:t>
                      </a:r>
                      <a:endParaRPr lang="en-IN" dirty="0"/>
                    </a:p>
                  </a:txBody>
                  <a:tcPr/>
                </a:tc>
                <a:tc>
                  <a:txBody>
                    <a:bodyPr/>
                    <a:lstStyle/>
                    <a:p>
                      <a:r>
                        <a:rPr lang="en-IN" dirty="0" smtClean="0"/>
                        <a:t>2014</a:t>
                      </a:r>
                      <a:endParaRPr lang="en-IN" dirty="0"/>
                    </a:p>
                  </a:txBody>
                  <a:tcPr/>
                </a:tc>
                <a:tc>
                  <a:txBody>
                    <a:bodyPr/>
                    <a:lstStyle/>
                    <a:p>
                      <a:r>
                        <a:rPr lang="en-IN" dirty="0" smtClean="0"/>
                        <a:t>Model : SVM</a:t>
                      </a:r>
                    </a:p>
                    <a:p>
                      <a:r>
                        <a:rPr lang="en-IN" dirty="0" smtClean="0"/>
                        <a:t>Accuracy : 0.9319</a:t>
                      </a:r>
                      <a:endParaRPr lang="en-IN" dirty="0"/>
                    </a:p>
                  </a:txBody>
                  <a:tcPr/>
                </a:tc>
              </a:tr>
            </a:tbl>
          </a:graphicData>
        </a:graphic>
      </p:graphicFrame>
    </p:spTree>
    <p:extLst>
      <p:ext uri="{BB962C8B-B14F-4D97-AF65-F5344CB8AC3E}">
        <p14:creationId xmlns:p14="http://schemas.microsoft.com/office/powerpoint/2010/main" val="133508953"/>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57F1E4F-1CFF-5643-939E-217C01CDF565}" type="slidenum">
              <a:rPr lang="en-US" smtClean="0"/>
              <a:pPr/>
              <a:t>7</a:t>
            </a:fld>
            <a:endParaRPr lang="en-US" dirty="0"/>
          </a:p>
        </p:txBody>
      </p:sp>
      <p:sp>
        <p:nvSpPr>
          <p:cNvPr id="10" name="Title 1"/>
          <p:cNvSpPr>
            <a:spLocks noGrp="1"/>
          </p:cNvSpPr>
          <p:nvPr>
            <p:ph type="title"/>
          </p:nvPr>
        </p:nvSpPr>
        <p:spPr>
          <a:xfrm>
            <a:off x="661947" y="176123"/>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Work </a:t>
            </a:r>
            <a:r>
              <a:rPr lang="en-US" sz="2800" b="1" dirty="0" smtClean="0">
                <a:solidFill>
                  <a:srgbClr val="A50021"/>
                </a:solidFill>
                <a:latin typeface="Times New Roman" panose="02020603050405020304" pitchFamily="18" charset="0"/>
                <a:cs typeface="Times New Roman" panose="02020603050405020304" pitchFamily="18" charset="0"/>
              </a:rPr>
              <a:t>Flow</a:t>
            </a:r>
            <a:endParaRPr lang="en-US" sz="2800" b="1" dirty="0">
              <a:solidFill>
                <a:srgbClr val="A50021"/>
              </a:solidFill>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2057390118"/>
              </p:ext>
            </p:extLst>
          </p:nvPr>
        </p:nvGraphicFramePr>
        <p:xfrm>
          <a:off x="825500" y="1003300"/>
          <a:ext cx="5919610" cy="256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extLst>
              <p:ext uri="{D42A27DB-BD31-4B8C-83A1-F6EECF244321}">
                <p14:modId xmlns:p14="http://schemas.microsoft.com/office/powerpoint/2010/main" val="316328867"/>
              </p:ext>
            </p:extLst>
          </p:nvPr>
        </p:nvGraphicFramePr>
        <p:xfrm>
          <a:off x="825500" y="3683000"/>
          <a:ext cx="5919610" cy="25781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2226946"/>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57F1E4F-1CFF-5643-939E-217C01CDF565}" type="slidenum">
              <a:rPr lang="en-US" smtClean="0"/>
              <a:pPr/>
              <a:t>8</a:t>
            </a:fld>
            <a:endParaRPr lang="en-US" dirty="0"/>
          </a:p>
        </p:txBody>
      </p:sp>
      <p:sp>
        <p:nvSpPr>
          <p:cNvPr id="10" name="Title 1"/>
          <p:cNvSpPr>
            <a:spLocks noGrp="1"/>
          </p:cNvSpPr>
          <p:nvPr>
            <p:ph type="title"/>
          </p:nvPr>
        </p:nvSpPr>
        <p:spPr>
          <a:xfrm>
            <a:off x="661947" y="176123"/>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Work done </a:t>
            </a:r>
          </a:p>
        </p:txBody>
      </p:sp>
      <p:pic>
        <p:nvPicPr>
          <p:cNvPr id="2050" name="Picture 2" descr="What is the difference between AI﻿, machine learning, and deep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3911" y="1332185"/>
            <a:ext cx="5324457" cy="37589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63600" y="754154"/>
            <a:ext cx="7651750"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Flow chart of Artificial Intelligence, Machine Learning and Deep Learning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0851316"/>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57F1E4F-1CFF-5643-939E-217C01CDF565}" type="slidenum">
              <a:rPr lang="en-US" smtClean="0"/>
              <a:pPr/>
              <a:t>9</a:t>
            </a:fld>
            <a:endParaRPr lang="en-US" dirty="0"/>
          </a:p>
        </p:txBody>
      </p:sp>
      <p:sp>
        <p:nvSpPr>
          <p:cNvPr id="10" name="Title 1"/>
          <p:cNvSpPr>
            <a:spLocks noGrp="1"/>
          </p:cNvSpPr>
          <p:nvPr>
            <p:ph type="title"/>
          </p:nvPr>
        </p:nvSpPr>
        <p:spPr>
          <a:xfrm>
            <a:off x="661947" y="176123"/>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Work done </a:t>
            </a:r>
          </a:p>
        </p:txBody>
      </p:sp>
      <p:sp>
        <p:nvSpPr>
          <p:cNvPr id="2" name="TextBox 1"/>
          <p:cNvSpPr txBox="1"/>
          <p:nvPr/>
        </p:nvSpPr>
        <p:spPr>
          <a:xfrm>
            <a:off x="825500" y="1054100"/>
            <a:ext cx="7950200" cy="1477328"/>
          </a:xfrm>
          <a:prstGeom prst="rect">
            <a:avLst/>
          </a:prstGeom>
          <a:noFill/>
        </p:spPr>
        <p:txBody>
          <a:bodyPr wrap="square" rtlCol="0">
            <a:spAutoFit/>
          </a:bodyPr>
          <a:lstStyle/>
          <a:p>
            <a:pPr marL="285750" indent="-285750">
              <a:buFont typeface="Wingdings" panose="05000000000000000000" pitchFamily="2" charset="2"/>
              <a:buChar char="q"/>
            </a:pPr>
            <a:r>
              <a:rPr lang="en-IN" dirty="0" smtClean="0"/>
              <a:t>Machine Learning</a:t>
            </a:r>
          </a:p>
          <a:p>
            <a:r>
              <a:rPr lang="en-IN" dirty="0"/>
              <a:t> </a:t>
            </a:r>
            <a:r>
              <a:rPr lang="en-IN" dirty="0" smtClean="0"/>
              <a:t>    </a:t>
            </a:r>
            <a:r>
              <a:rPr lang="en-IN" b="1" dirty="0" smtClean="0"/>
              <a:t>GITHUB </a:t>
            </a:r>
            <a:r>
              <a:rPr lang="en-IN" dirty="0" err="1"/>
              <a:t>link:https</a:t>
            </a:r>
            <a:r>
              <a:rPr lang="en-IN" dirty="0"/>
              <a:t>://github.com/</a:t>
            </a:r>
            <a:r>
              <a:rPr lang="en-IN" dirty="0" err="1"/>
              <a:t>DaffneyChristina</a:t>
            </a:r>
            <a:r>
              <a:rPr lang="en-IN" dirty="0"/>
              <a:t>/Machine-learning</a:t>
            </a:r>
            <a:endParaRPr lang="en-IN" dirty="0" smtClean="0"/>
          </a:p>
          <a:p>
            <a:r>
              <a:rPr lang="en-IN" dirty="0"/>
              <a:t> </a:t>
            </a:r>
            <a:r>
              <a:rPr lang="en-IN" dirty="0" smtClean="0"/>
              <a:t>       </a:t>
            </a:r>
          </a:p>
          <a:p>
            <a:endParaRPr lang="en-IN" dirty="0" smtClean="0"/>
          </a:p>
          <a:p>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1838" r="29306" b="21096"/>
          <a:stretch/>
        </p:blipFill>
        <p:spPr>
          <a:xfrm>
            <a:off x="1371600" y="1977430"/>
            <a:ext cx="6464300" cy="2933701"/>
          </a:xfrm>
          <a:prstGeom prst="rect">
            <a:avLst/>
          </a:prstGeom>
        </p:spPr>
      </p:pic>
    </p:spTree>
    <p:extLst>
      <p:ext uri="{BB962C8B-B14F-4D97-AF65-F5344CB8AC3E}">
        <p14:creationId xmlns:p14="http://schemas.microsoft.com/office/powerpoint/2010/main" val="501161150"/>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23393</TotalTime>
  <Words>497</Words>
  <Application>Microsoft Office PowerPoint</Application>
  <PresentationFormat>On-screen Show (4:3)</PresentationFormat>
  <Paragraphs>114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PowerPoint Presentation</vt:lpstr>
      <vt:lpstr>Introduction</vt:lpstr>
      <vt:lpstr>Problem statement</vt:lpstr>
      <vt:lpstr>PowerPoint Presentation</vt:lpstr>
      <vt:lpstr>PowerPoint Presentation</vt:lpstr>
      <vt:lpstr>Research</vt:lpstr>
      <vt:lpstr>Work Flow</vt:lpstr>
      <vt:lpstr>Work done </vt:lpstr>
      <vt:lpstr>Work done </vt:lpstr>
      <vt:lpstr>Work done </vt:lpstr>
      <vt:lpstr>PowerPoint Presentation</vt:lpstr>
      <vt:lpstr>Timeline of the work </vt:lpstr>
      <vt:lpstr>PowerPoint Presentation</vt:lpstr>
      <vt:lpstr>Thank you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Microwave induced Biomimetic coating of porous carbon fiber reinforced polyether-ethersulfone</dc:title>
  <dc:creator>Microsoft</dc:creator>
  <cp:lastModifiedBy>user</cp:lastModifiedBy>
  <cp:revision>801</cp:revision>
  <dcterms:created xsi:type="dcterms:W3CDTF">2017-09-15T13:20:40Z</dcterms:created>
  <dcterms:modified xsi:type="dcterms:W3CDTF">2022-06-30T08:55:07Z</dcterms:modified>
</cp:coreProperties>
</file>