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Public Health and Safety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 of Safety Incidents and Health </a:t>
            </a:r>
            <a:r>
              <a:rPr dirty="0" smtClean="0"/>
              <a:t>Events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Public Health and Safety Tracking System helps in recording and managing safety incidents and health events.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Record safety incidents</a:t>
            </a:r>
          </a:p>
          <a:p>
            <a:r>
              <a:t>- Track health events</a:t>
            </a:r>
          </a:p>
          <a:p>
            <a:r>
              <a:t>- Generate statistical reports</a:t>
            </a:r>
          </a:p>
          <a:p>
            <a:r>
              <a:t>- Provide insights for decision-making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log safety incidents with details such as:</a:t>
            </a:r>
          </a:p>
          <a:p>
            <a:r>
              <a:t>- Type of incident</a:t>
            </a:r>
          </a:p>
          <a:p>
            <a:r>
              <a:t>- Location</a:t>
            </a:r>
          </a:p>
          <a:p>
            <a:r>
              <a:t>- Date of occurrence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events can be recorded with:</a:t>
            </a:r>
          </a:p>
          <a:p>
            <a:r>
              <a:t>- Type of event</a:t>
            </a:r>
          </a:p>
          <a:p>
            <a:r>
              <a:t>- Location</a:t>
            </a:r>
          </a:p>
          <a:p>
            <a:r>
              <a:t>- Date</a:t>
            </a:r>
          </a:p>
          <a:p>
            <a:r>
              <a:t>- Affected population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can generate reports summarizing:</a:t>
            </a:r>
          </a:p>
          <a:p>
            <a:r>
              <a:t>- Total number of incidents and health events</a:t>
            </a:r>
          </a:p>
          <a:p>
            <a:r>
              <a:t>- Key trends and patterns</a:t>
            </a:r>
          </a:p>
          <a:p>
            <a:r>
              <a:t>- Data for public health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Public Health and Safety </vt:lpstr>
      <vt:lpstr>Introduction</vt:lpstr>
      <vt:lpstr>Key Features</vt:lpstr>
      <vt:lpstr>Safety Incidents</vt:lpstr>
      <vt:lpstr>Health Events</vt:lpstr>
      <vt:lpstr>Generating Reports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and Safety</dc:title>
  <dc:subject/>
  <dc:creator>whynew.in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2025-02-26T13:58:09Z</dcterms:modified>
  <cp:category/>
</cp:coreProperties>
</file>