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ScheduList</a:t>
            </a:r>
            <a:endParaRPr lang="ru-RU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484784"/>
            <a:ext cx="5782416" cy="468627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Многие студенты сталкиваются с проблемой рукописного расписания, например:</a:t>
            </a:r>
          </a:p>
        </p:txBody>
      </p:sp>
      <p:pic>
        <p:nvPicPr>
          <p:cNvPr id="2050" name="Picture 2" descr="https://pp.userapi.com/c852228/v852228365/15706/8NmXfV1l2Z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556792"/>
            <a:ext cx="2592288" cy="4680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2492896"/>
            <a:ext cx="8503920" cy="4572000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	Проблема, описанная в предыдущем слайде, решается </a:t>
            </a:r>
            <a:r>
              <a:rPr lang="ru-RU" dirty="0" err="1" smtClean="0"/>
              <a:t>веб-сервисом</a:t>
            </a:r>
            <a:r>
              <a:rPr lang="ru-RU" dirty="0" smtClean="0"/>
              <a:t> с базой данных. Такой функционал и предоставляет </a:t>
            </a:r>
            <a:r>
              <a:rPr lang="en-US" dirty="0" err="1" smtClean="0"/>
              <a:t>ScheduList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07504" y="2492896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ru-RU" sz="2700" dirty="0" smtClean="0"/>
              <a:t>Проект ориентирован на студентов и работников учебных организаций.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916832"/>
            <a:ext cx="8503920" cy="45720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ru-RU" sz="2500" dirty="0" smtClean="0"/>
              <a:t>Руководитель проекта – Филипп Альмакеев</a:t>
            </a:r>
          </a:p>
          <a:p>
            <a:pPr lvl="1">
              <a:buFont typeface="Wingdings" pitchFamily="2" charset="2"/>
              <a:buChar char="Ø"/>
            </a:pPr>
            <a:r>
              <a:rPr lang="ru-RU" sz="2500" dirty="0" smtClean="0"/>
              <a:t>Главный разработчик – Кирилл Романов</a:t>
            </a:r>
          </a:p>
          <a:p>
            <a:pPr lvl="1">
              <a:buFont typeface="Wingdings" pitchFamily="2" charset="2"/>
              <a:buChar char="Ø"/>
            </a:pPr>
            <a:r>
              <a:rPr lang="ru-RU" sz="2500" dirty="0" smtClean="0"/>
              <a:t>Менеджер проекта – </a:t>
            </a:r>
            <a:r>
              <a:rPr lang="ru-RU" sz="2500" dirty="0" err="1" smtClean="0"/>
              <a:t>Азат</a:t>
            </a:r>
            <a:r>
              <a:rPr lang="ru-RU" sz="2500" dirty="0" smtClean="0"/>
              <a:t> </a:t>
            </a:r>
            <a:r>
              <a:rPr lang="ru-RU" sz="2500" dirty="0" err="1" smtClean="0"/>
              <a:t>Касимов</a:t>
            </a:r>
            <a:endParaRPr lang="ru-RU" sz="25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</TotalTime>
  <Words>24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Официальная</vt:lpstr>
      <vt:lpstr>ScheduList</vt:lpstr>
      <vt:lpstr>Описание проблемы</vt:lpstr>
      <vt:lpstr>Решение проблемы</vt:lpstr>
      <vt:lpstr>Целевая аудитория</vt:lpstr>
      <vt:lpstr>Команда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ScheduList</dc:title>
  <dc:creator>root</dc:creator>
  <cp:lastModifiedBy>root</cp:lastModifiedBy>
  <cp:revision>3</cp:revision>
  <dcterms:created xsi:type="dcterms:W3CDTF">2018-10-03T07:03:10Z</dcterms:created>
  <dcterms:modified xsi:type="dcterms:W3CDTF">2018-10-03T07:30:32Z</dcterms:modified>
</cp:coreProperties>
</file>