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69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0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8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39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9AFDE2-62D1-45F9-AA81-93B51FC8172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9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17431" y="2169049"/>
            <a:ext cx="4892685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SimpleNote</a:t>
            </a:r>
            <a:endParaRPr lang="en-US" sz="66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Система заметок</a:t>
            </a:r>
            <a:endParaRPr lang="ru-RU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5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055" y="1830401"/>
            <a:ext cx="6656145" cy="3636511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Зачастую у </a:t>
            </a:r>
            <a:r>
              <a:rPr lang="ru-RU" sz="2400" dirty="0" smtClean="0"/>
              <a:t>людей возникает необходимость добавить описание или заметку к </a:t>
            </a:r>
            <a:r>
              <a:rPr lang="ru-RU" sz="2400" dirty="0" smtClean="0"/>
              <a:t>своим документам, чтобы сократить время на </a:t>
            </a:r>
            <a:r>
              <a:rPr lang="ru-RU" sz="2400" dirty="0" err="1" smtClean="0"/>
              <a:t>перечитывание</a:t>
            </a:r>
            <a:r>
              <a:rPr lang="ru-RU" sz="2400" dirty="0" smtClean="0"/>
              <a:t> и понимание этих документов.</a:t>
            </a:r>
            <a:endParaRPr lang="ru-RU" sz="2400" dirty="0"/>
          </a:p>
        </p:txBody>
      </p:sp>
      <p:pic>
        <p:nvPicPr>
          <p:cNvPr id="1028" name="Picture 4" descr="ÐÐ°ÑÑÐ¸Ð½ÐºÐ¸ Ð¿Ð¾ Ð·Ð°Ð¿ÑÐ¾ÑÑ ÐºÐ°ÑÑÐ¸Ð½ÐºÐ° Ð·Ð°Ð¼ÐµÑÐºÐ¸ Ð±ÐµÐ· ÑÐ¾Ð½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432" y="2493003"/>
            <a:ext cx="3463425" cy="346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712" y="2091659"/>
            <a:ext cx="10554574" cy="3636511"/>
          </a:xfrm>
        </p:spPr>
        <p:txBody>
          <a:bodyPr/>
          <a:lstStyle/>
          <a:p>
            <a:pPr algn="just"/>
            <a:r>
              <a:rPr lang="ru-RU" sz="2800" dirty="0"/>
              <a:t>Проект «</a:t>
            </a:r>
            <a:r>
              <a:rPr lang="en-US" sz="2800" dirty="0" err="1"/>
              <a:t>SimpleNote</a:t>
            </a:r>
            <a:r>
              <a:rPr lang="ru-RU" sz="2800" dirty="0"/>
              <a:t>» представляет собой </a:t>
            </a:r>
            <a:r>
              <a:rPr lang="en-US" sz="2800" dirty="0"/>
              <a:t>Web</a:t>
            </a:r>
            <a:r>
              <a:rPr lang="ru-RU" sz="2800" dirty="0"/>
              <a:t>-приложение, которое позволяет пользователям создавать и хранить заметки, прикреплять к ним бинарные файлы, а также осуществлять сортировку имеющихся заметок.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84745" y="4944478"/>
            <a:ext cx="4892685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SimpleNote</a:t>
            </a:r>
            <a:endParaRPr lang="en-US" sz="66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Система заметок</a:t>
            </a:r>
            <a:endParaRPr lang="ru-RU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0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969" y="1975544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Данный продукт прекрасно подойдет для работы студентов с их документами. Они будут иметь возможность создавать заметки к </a:t>
            </a:r>
            <a:r>
              <a:rPr lang="ru-RU" sz="2800" dirty="0" smtClean="0"/>
              <a:t>своим файлам </a:t>
            </a:r>
            <a:r>
              <a:rPr lang="ru-RU" sz="2800" dirty="0" smtClean="0"/>
              <a:t>и иметь доступ исключительно к своим созданным заметкам.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45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1627202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Над проектом ведут работу:</a:t>
            </a:r>
          </a:p>
          <a:p>
            <a:r>
              <a:rPr lang="ru-RU" sz="2400" dirty="0" smtClean="0"/>
              <a:t>Наталья Буранова – руководитесь проекта;</a:t>
            </a:r>
          </a:p>
          <a:p>
            <a:r>
              <a:rPr lang="ru-RU" sz="2400" dirty="0" smtClean="0"/>
              <a:t>Наталья Теплякова – менеджер проекта;</a:t>
            </a:r>
          </a:p>
          <a:p>
            <a:r>
              <a:rPr lang="ru-RU" sz="2400" dirty="0" smtClean="0"/>
              <a:t>Александр Варламов – </a:t>
            </a:r>
            <a:r>
              <a:rPr lang="ru-RU" sz="2400" dirty="0" smtClean="0"/>
              <a:t>главный разработчик.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0020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29</TotalTime>
  <Words>120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Презентация PowerPoint</vt:lpstr>
      <vt:lpstr>Актуальность</vt:lpstr>
      <vt:lpstr>Продукт проекта</vt:lpstr>
      <vt:lpstr>Целевая аудитория</vt:lpstr>
      <vt:lpstr>Команда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4</cp:revision>
  <dcterms:created xsi:type="dcterms:W3CDTF">2018-09-26T06:48:29Z</dcterms:created>
  <dcterms:modified xsi:type="dcterms:W3CDTF">2018-10-09T12:00:31Z</dcterms:modified>
</cp:coreProperties>
</file>