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4DD9190-FC1A-450A-B2A8-C99D9A804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893CACB0-F357-4365-9BBF-D8B12981A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D8054B4-E08E-4525-85CC-8A904D27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71E-8677-45B8-98D9-E27BDF22334C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C84F046-F9BC-4EC6-A1CC-9AE75A7D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189E6899-D9DD-42B9-A02F-E0162C02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46C5-DEE5-490E-8E4D-C282E4BFFE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24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B0E7066-ABB8-4951-8239-B0F156C0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7E3F8245-343A-408D-8027-82B50A7BF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0E1AE31-CE83-48D2-A8DC-B4C4B7CC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71E-8677-45B8-98D9-E27BDF22334C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AEC64A6-10A3-40DA-B607-A721D681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1B5B91E-7917-4253-93CF-ED4869DB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46C5-DEE5-490E-8E4D-C282E4BFFE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12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AB9F682B-DE94-41E5-BA6B-477210EE4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AD39287D-BB1A-46C3-89B6-50F96E991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03312E3-A13E-4F95-85FA-89B90DE79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71E-8677-45B8-98D9-E27BDF22334C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098A0C8-67B5-41DA-8D78-54B3EDD8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9F1BA29-4CE4-4F98-8C81-A1590AE5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46C5-DEE5-490E-8E4D-C282E4BFFE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26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F1B19EE-9706-4F69-B50B-1E58BB54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370A941-3246-410A-9B27-D9F423FB5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5A01AFF-61ED-49E9-B490-D6EB4E5D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71E-8677-45B8-98D9-E27BDF22334C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1189A2A-2E11-4C8B-9A49-85266F49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B215582E-AB33-44DD-B211-C136635E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46C5-DEE5-490E-8E4D-C282E4BFFE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18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787F8A8-B2C6-4B65-BE1C-7B6997B0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A61C081C-9739-44D2-A745-DE5B864AF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6D8324D-DF04-45C1-9776-27BE14B8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71E-8677-45B8-98D9-E27BDF22334C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83680B5-B9FA-493C-A0F9-A721B71A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706B1F9-F274-4288-B062-0F082CBB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46C5-DEE5-490E-8E4D-C282E4BFFE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79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F2D0B8A-63EA-4023-907B-EB75DFEB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47E2A5E-D26F-4ABB-BB3D-51C756997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0E200243-4A65-4745-8911-66A34A286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C7CC06B0-1456-4769-BF85-3CA3CEE9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71E-8677-45B8-98D9-E27BDF22334C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832025A8-594A-483A-9062-5B70C08D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D43C04B-827D-43A3-A42E-1A3E9A01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46C5-DEE5-490E-8E4D-C282E4BFFE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6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E9B236-02AA-4963-9B3D-61757110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E55026DA-8FB9-459B-806E-1C2E7ECA7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197D9ECB-2074-4263-87A7-3E08D8DA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154CF9F2-0EDC-4A64-94D6-91F0568C9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BE144340-B408-4A6A-8050-EB80B2966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0DD16F7A-1962-4DCA-8750-A75B8208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71E-8677-45B8-98D9-E27BDF22334C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ED510043-5466-408E-B2BC-3AFEF13D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421A3A24-8774-443A-BBD3-8D08FCE6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46C5-DEE5-490E-8E4D-C282E4BFFE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0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2F5F204-56F2-4069-A91E-A010182C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60C0B451-0ADA-479D-9075-AE896F99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71E-8677-45B8-98D9-E27BDF22334C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39DF668-E506-4B20-B602-7A68974A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4BABB4D5-4851-48BD-9178-A753129F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46C5-DEE5-490E-8E4D-C282E4BFFE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71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2D665123-0BFE-47EF-996D-0BFD2923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71E-8677-45B8-98D9-E27BDF22334C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A9AECC51-D715-442E-9404-CB2CE67B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EB3C6848-545F-4785-8831-32CF4C82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46C5-DEE5-490E-8E4D-C282E4BFFE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03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9E5F57D-840F-445F-AD2E-C29AC57B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5DA2C99-E7AC-4944-83D7-1B086CD39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DDBA4281-7155-4B05-8D05-B87422D66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926EAB42-DCA3-4572-AD10-B987A65A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71E-8677-45B8-98D9-E27BDF22334C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E971F24B-EDE0-4993-8237-0356F0E0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E70C750-1A00-4A34-9A77-B6BC68CA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46C5-DEE5-490E-8E4D-C282E4BFFE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46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5DE5C46-80E9-468D-A68E-545F6068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5B94ABC2-ADC9-4837-A4B7-3ED066264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308DF725-4149-4D0A-B6BA-076F8D93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CC165B6E-A46C-43F7-9993-9B6EC758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71E-8677-45B8-98D9-E27BDF22334C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6B6C2A9C-4E03-48F4-893B-44DD6699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06014C44-1173-4734-9228-1C39FEDB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46C5-DEE5-490E-8E4D-C282E4BFFE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96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81F4F59F-3A4D-47F9-865F-D0629702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2F75092A-197C-45F1-B21A-EDE84C423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28328A4-3D0C-4BCD-85D8-BF4625852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0071E-8677-45B8-98D9-E27BDF22334C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153E7E7-8B34-42B3-B851-4306F05C1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DAC8F84-85A3-4329-8FEA-345F8AD4A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746C5-DEE5-490E-8E4D-C282E4BFFE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87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99436F1-3FC1-4F72-A3E0-8728690BB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2836" y="1828799"/>
            <a:ext cx="7906327" cy="1815091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SI" b="1" dirty="0" err="1"/>
              <a:t>Comparatie</a:t>
            </a:r>
            <a:r>
              <a:rPr lang="en-SI" b="1" dirty="0"/>
              <a:t> </a:t>
            </a:r>
            <a:r>
              <a:rPr lang="en-SI" b="1" dirty="0" err="1"/>
              <a:t>intre</a:t>
            </a:r>
            <a:r>
              <a:rPr lang="en-SI" b="1" dirty="0"/>
              <a:t> </a:t>
            </a:r>
            <a:r>
              <a:rPr lang="en-SI" b="1" dirty="0" err="1"/>
              <a:t>algoritmi</a:t>
            </a:r>
            <a:r>
              <a:rPr lang="en-SI" b="1" dirty="0"/>
              <a:t> de </a:t>
            </a:r>
            <a:r>
              <a:rPr lang="en-SI" b="1" dirty="0" err="1"/>
              <a:t>sortare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2151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4493E91-A676-4091-9E8B-7614E161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7"/>
            <a:ext cx="10515600" cy="1140402"/>
          </a:xfrm>
        </p:spPr>
        <p:txBody>
          <a:bodyPr/>
          <a:lstStyle/>
          <a:p>
            <a:pPr algn="ctr"/>
            <a:r>
              <a:rPr lang="en-SI" dirty="0" err="1"/>
              <a:t>Algoritmii</a:t>
            </a:r>
            <a:r>
              <a:rPr lang="en-SI" dirty="0"/>
              <a:t> de </a:t>
            </a:r>
            <a:r>
              <a:rPr lang="en-SI" dirty="0" err="1"/>
              <a:t>sortare</a:t>
            </a:r>
            <a:r>
              <a:rPr lang="en-SI" dirty="0"/>
              <a:t> </a:t>
            </a:r>
            <a:r>
              <a:rPr lang="en-SI" dirty="0" err="1"/>
              <a:t>analizati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9C21FA9-6266-41D4-A1A0-4419144F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932275"/>
            <a:ext cx="10633364" cy="3332452"/>
          </a:xfrm>
        </p:spPr>
        <p:txBody>
          <a:bodyPr/>
          <a:lstStyle/>
          <a:p>
            <a:r>
              <a:rPr lang="en-SI" sz="3200" dirty="0"/>
              <a:t>Radix Sort (Base 10, Base 2^8, Base 2^10, Base 2^16)</a:t>
            </a:r>
          </a:p>
          <a:p>
            <a:r>
              <a:rPr lang="en-SI" sz="3200" dirty="0"/>
              <a:t>Merge Sort</a:t>
            </a:r>
          </a:p>
          <a:p>
            <a:r>
              <a:rPr lang="en-SI" sz="3200" dirty="0"/>
              <a:t>Shell Sort (</a:t>
            </a:r>
            <a:r>
              <a:rPr lang="en-SI" sz="3200" dirty="0" err="1"/>
              <a:t>Secventa</a:t>
            </a:r>
            <a:r>
              <a:rPr lang="en-SI" sz="3200" dirty="0"/>
              <a:t>: N/2, N/4, N/8...; </a:t>
            </a:r>
            <a:r>
              <a:rPr lang="en-SI" sz="3200" dirty="0" err="1"/>
              <a:t>Secventa</a:t>
            </a:r>
            <a:r>
              <a:rPr lang="en-SI" sz="3200" dirty="0"/>
              <a:t> </a:t>
            </a:r>
            <a:r>
              <a:rPr lang="en-SI" sz="3200" dirty="0" err="1"/>
              <a:t>lui</a:t>
            </a:r>
            <a:r>
              <a:rPr lang="en-SI" sz="3200" dirty="0"/>
              <a:t> Knuth: (3*k - 1) / 2))</a:t>
            </a:r>
          </a:p>
          <a:p>
            <a:r>
              <a:rPr lang="en-SI" sz="3200" dirty="0"/>
              <a:t>Quick Sort (</a:t>
            </a:r>
            <a:r>
              <a:rPr lang="en-SI" sz="3200" dirty="0" err="1"/>
              <a:t>Mediana</a:t>
            </a:r>
            <a:r>
              <a:rPr lang="en-SI" sz="3200" dirty="0"/>
              <a:t> din 3, </a:t>
            </a:r>
            <a:r>
              <a:rPr lang="en-SI" sz="3200" dirty="0" err="1"/>
              <a:t>Mediana</a:t>
            </a:r>
            <a:r>
              <a:rPr lang="en-SI" sz="3200" dirty="0"/>
              <a:t> din 5, </a:t>
            </a:r>
            <a:r>
              <a:rPr lang="en-SI" sz="3200" dirty="0" err="1"/>
              <a:t>Mediana</a:t>
            </a:r>
            <a:r>
              <a:rPr lang="en-SI" sz="3200" dirty="0"/>
              <a:t> din 7)</a:t>
            </a:r>
          </a:p>
          <a:p>
            <a:r>
              <a:rPr lang="en-SI" sz="3200" dirty="0"/>
              <a:t>Heap Sort </a:t>
            </a:r>
          </a:p>
          <a:p>
            <a:pPr marL="0" indent="0">
              <a:buNone/>
            </a:pP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60689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7A2410-1180-4A30-8F96-63501DC4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037"/>
            <a:ext cx="10515600" cy="1422833"/>
          </a:xfrm>
        </p:spPr>
        <p:txBody>
          <a:bodyPr>
            <a:normAutofit/>
          </a:bodyPr>
          <a:lstStyle/>
          <a:p>
            <a:pPr algn="ctr"/>
            <a:r>
              <a:rPr lang="en-SI" dirty="0" err="1"/>
              <a:t>Graficul</a:t>
            </a:r>
            <a:r>
              <a:rPr lang="en-SI" dirty="0"/>
              <a:t> </a:t>
            </a:r>
            <a:r>
              <a:rPr lang="en-SI" dirty="0" err="1"/>
              <a:t>timpilor</a:t>
            </a:r>
            <a:r>
              <a:rPr lang="en-SI" dirty="0"/>
              <a:t> de </a:t>
            </a:r>
            <a:r>
              <a:rPr lang="en-SI" dirty="0" err="1"/>
              <a:t>rulare</a:t>
            </a:r>
            <a:r>
              <a:rPr lang="en-SI" dirty="0"/>
              <a:t> </a:t>
            </a:r>
            <a:br>
              <a:rPr lang="en-SI" dirty="0"/>
            </a:br>
            <a:r>
              <a:rPr lang="en-SI" dirty="0" err="1"/>
              <a:t>pentru</a:t>
            </a:r>
            <a:r>
              <a:rPr lang="en-SI" dirty="0"/>
              <a:t> teste cu n in </a:t>
            </a:r>
            <a:r>
              <a:rPr lang="en-SI" dirty="0" err="1"/>
              <a:t>intervalul</a:t>
            </a:r>
            <a:r>
              <a:rPr lang="en-SI" dirty="0"/>
              <a:t> 10^3 – 10^6</a:t>
            </a:r>
            <a:endParaRPr lang="en-GB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2D982250-A5F7-41E4-9077-BBD4DB5CE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863" y="1736870"/>
            <a:ext cx="7774274" cy="4807093"/>
          </a:xfrm>
        </p:spPr>
      </p:pic>
    </p:spTree>
    <p:extLst>
      <p:ext uri="{BB962C8B-B14F-4D97-AF65-F5344CB8AC3E}">
        <p14:creationId xmlns:p14="http://schemas.microsoft.com/office/powerpoint/2010/main" val="223551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D2F4B0A-7DBC-4A9C-9540-D70F6BDB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SI" dirty="0" err="1"/>
              <a:t>Graficul</a:t>
            </a:r>
            <a:r>
              <a:rPr lang="en-SI" dirty="0"/>
              <a:t> </a:t>
            </a:r>
            <a:r>
              <a:rPr lang="en-SI" dirty="0" err="1"/>
              <a:t>timpilor</a:t>
            </a:r>
            <a:r>
              <a:rPr lang="en-SI" dirty="0"/>
              <a:t> de </a:t>
            </a:r>
            <a:r>
              <a:rPr lang="en-SI" dirty="0" err="1"/>
              <a:t>rulare</a:t>
            </a:r>
            <a:r>
              <a:rPr lang="en-SI" dirty="0"/>
              <a:t> </a:t>
            </a:r>
            <a:br>
              <a:rPr lang="en-SI" dirty="0"/>
            </a:br>
            <a:r>
              <a:rPr lang="en-SI" dirty="0" err="1"/>
              <a:t>pentru</a:t>
            </a:r>
            <a:r>
              <a:rPr lang="en-SI" dirty="0"/>
              <a:t> teste cu n in </a:t>
            </a:r>
            <a:r>
              <a:rPr lang="en-SI" dirty="0" err="1"/>
              <a:t>intervalul</a:t>
            </a:r>
            <a:r>
              <a:rPr lang="en-SI" dirty="0"/>
              <a:t> 1000000 – 6000000</a:t>
            </a:r>
            <a:endParaRPr lang="en-GB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234B15F8-6ED9-47A2-8424-9BF8F068A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849" y="1690688"/>
            <a:ext cx="7880302" cy="4872653"/>
          </a:xfrm>
        </p:spPr>
      </p:pic>
    </p:spTree>
    <p:extLst>
      <p:ext uri="{BB962C8B-B14F-4D97-AF65-F5344CB8AC3E}">
        <p14:creationId xmlns:p14="http://schemas.microsoft.com/office/powerpoint/2010/main" val="23531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AE29DA-ECCE-4B5E-95CC-64F38036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SI" dirty="0" err="1"/>
              <a:t>Comparatie</a:t>
            </a:r>
            <a:r>
              <a:rPr lang="en-SI" dirty="0"/>
              <a:t> </a:t>
            </a:r>
            <a:r>
              <a:rPr lang="en-SI" dirty="0" err="1"/>
              <a:t>intre</a:t>
            </a:r>
            <a:r>
              <a:rPr lang="en-SI" dirty="0"/>
              <a:t> </a:t>
            </a:r>
            <a:r>
              <a:rPr lang="en-SI" dirty="0" err="1"/>
              <a:t>variantele</a:t>
            </a:r>
            <a:r>
              <a:rPr lang="en-SI" dirty="0"/>
              <a:t> </a:t>
            </a:r>
            <a:r>
              <a:rPr lang="en-SI" dirty="0" err="1"/>
              <a:t>algoritmului</a:t>
            </a:r>
            <a:r>
              <a:rPr lang="en-SI" dirty="0"/>
              <a:t> Radix Sort</a:t>
            </a:r>
            <a:br>
              <a:rPr lang="en-SI" dirty="0"/>
            </a:br>
            <a:r>
              <a:rPr lang="en-SI" dirty="0" err="1"/>
              <a:t>pentru</a:t>
            </a:r>
            <a:r>
              <a:rPr lang="en-SI" dirty="0"/>
              <a:t> teste cu n in </a:t>
            </a:r>
            <a:r>
              <a:rPr lang="en-SI" dirty="0" err="1"/>
              <a:t>intervalul</a:t>
            </a:r>
            <a:r>
              <a:rPr lang="en-SI" dirty="0"/>
              <a:t> 10^3 – 10^6</a:t>
            </a:r>
            <a:endParaRPr lang="en-GB" dirty="0"/>
          </a:p>
        </p:txBody>
      </p:sp>
      <p:pic>
        <p:nvPicPr>
          <p:cNvPr id="17" name="Substituent conținut 16">
            <a:extLst>
              <a:ext uri="{FF2B5EF4-FFF2-40B4-BE49-F238E27FC236}">
                <a16:creationId xmlns:a16="http://schemas.microsoft.com/office/drawing/2014/main" id="{823392F7-C5BB-4864-BC05-012B1B4FB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08" y="1815123"/>
            <a:ext cx="7400784" cy="4576152"/>
          </a:xfrm>
        </p:spPr>
      </p:pic>
    </p:spTree>
    <p:extLst>
      <p:ext uri="{BB962C8B-B14F-4D97-AF65-F5344CB8AC3E}">
        <p14:creationId xmlns:p14="http://schemas.microsoft.com/office/powerpoint/2010/main" val="125393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41AF311-0303-4903-8E7A-CF5D677D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18" y="356610"/>
            <a:ext cx="10633364" cy="1469015"/>
          </a:xfrm>
        </p:spPr>
        <p:txBody>
          <a:bodyPr>
            <a:normAutofit fontScale="90000"/>
          </a:bodyPr>
          <a:lstStyle/>
          <a:p>
            <a:pPr algn="ctr"/>
            <a:r>
              <a:rPr lang="en-SI" dirty="0" err="1"/>
              <a:t>Comparatie</a:t>
            </a:r>
            <a:r>
              <a:rPr lang="en-SI" dirty="0"/>
              <a:t> </a:t>
            </a:r>
            <a:r>
              <a:rPr lang="en-SI" dirty="0" err="1"/>
              <a:t>intre</a:t>
            </a:r>
            <a:r>
              <a:rPr lang="en-SI" dirty="0"/>
              <a:t> </a:t>
            </a:r>
            <a:r>
              <a:rPr lang="en-SI" dirty="0" err="1"/>
              <a:t>variantele</a:t>
            </a:r>
            <a:r>
              <a:rPr lang="en-SI" dirty="0"/>
              <a:t> de </a:t>
            </a:r>
            <a:r>
              <a:rPr lang="en-SI" dirty="0" err="1"/>
              <a:t>alegere</a:t>
            </a:r>
            <a:r>
              <a:rPr lang="en-SI" dirty="0"/>
              <a:t> a </a:t>
            </a:r>
            <a:r>
              <a:rPr lang="en-SI" dirty="0" err="1"/>
              <a:t>pivotului</a:t>
            </a:r>
            <a:r>
              <a:rPr lang="en-SI" dirty="0"/>
              <a:t> in </a:t>
            </a:r>
            <a:r>
              <a:rPr lang="en-SI" dirty="0" err="1"/>
              <a:t>algoritmul</a:t>
            </a:r>
            <a:r>
              <a:rPr lang="en-SI" dirty="0"/>
              <a:t> Quick Sort</a:t>
            </a:r>
            <a:br>
              <a:rPr lang="en-SI" dirty="0"/>
            </a:br>
            <a:r>
              <a:rPr lang="en-SI" dirty="0" err="1"/>
              <a:t>pentru</a:t>
            </a:r>
            <a:r>
              <a:rPr lang="en-SI" dirty="0"/>
              <a:t> teste cu n in </a:t>
            </a:r>
            <a:r>
              <a:rPr lang="en-SI" dirty="0" err="1"/>
              <a:t>intervalul</a:t>
            </a:r>
            <a:r>
              <a:rPr lang="en-SI" dirty="0"/>
              <a:t> 10^3 – 10^6</a:t>
            </a:r>
            <a:endParaRPr lang="en-GB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808A734B-70B1-47C4-B529-EF05ED0AB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91" y="1911928"/>
            <a:ext cx="7592418" cy="4694645"/>
          </a:xfrm>
        </p:spPr>
      </p:pic>
    </p:spTree>
    <p:extLst>
      <p:ext uri="{BB962C8B-B14F-4D97-AF65-F5344CB8AC3E}">
        <p14:creationId xmlns:p14="http://schemas.microsoft.com/office/powerpoint/2010/main" val="388192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935E896-9B05-4B14-86A7-08FD0740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916"/>
            <a:ext cx="10799618" cy="1551709"/>
          </a:xfrm>
        </p:spPr>
        <p:txBody>
          <a:bodyPr>
            <a:normAutofit fontScale="90000"/>
          </a:bodyPr>
          <a:lstStyle/>
          <a:p>
            <a:pPr algn="ctr"/>
            <a:r>
              <a:rPr lang="en-SI" dirty="0" err="1"/>
              <a:t>Comparatie</a:t>
            </a:r>
            <a:r>
              <a:rPr lang="en-SI" dirty="0"/>
              <a:t> </a:t>
            </a:r>
            <a:r>
              <a:rPr lang="en-SI" dirty="0" err="1"/>
              <a:t>intre</a:t>
            </a:r>
            <a:r>
              <a:rPr lang="en-SI" dirty="0"/>
              <a:t> </a:t>
            </a:r>
            <a:r>
              <a:rPr lang="en-SI" dirty="0" err="1"/>
              <a:t>variantele</a:t>
            </a:r>
            <a:r>
              <a:rPr lang="en-SI" dirty="0"/>
              <a:t> de </a:t>
            </a:r>
            <a:r>
              <a:rPr lang="en-SI" dirty="0" err="1"/>
              <a:t>alegere</a:t>
            </a:r>
            <a:r>
              <a:rPr lang="en-SI" dirty="0"/>
              <a:t> a </a:t>
            </a:r>
            <a:r>
              <a:rPr lang="en-SI" dirty="0" err="1"/>
              <a:t>secventei</a:t>
            </a:r>
            <a:r>
              <a:rPr lang="en-SI" dirty="0"/>
              <a:t> in  </a:t>
            </a:r>
            <a:r>
              <a:rPr lang="en-SI" dirty="0" err="1"/>
              <a:t>algoritmul</a:t>
            </a:r>
            <a:r>
              <a:rPr lang="en-SI" dirty="0"/>
              <a:t> Shell Sort</a:t>
            </a:r>
            <a:br>
              <a:rPr lang="en-SI" dirty="0"/>
            </a:br>
            <a:r>
              <a:rPr lang="en-SI" dirty="0" err="1"/>
              <a:t>pentru</a:t>
            </a:r>
            <a:r>
              <a:rPr lang="en-SI" dirty="0"/>
              <a:t> teste cu n in </a:t>
            </a:r>
            <a:r>
              <a:rPr lang="en-SI" dirty="0" err="1"/>
              <a:t>intervalul</a:t>
            </a:r>
            <a:r>
              <a:rPr lang="en-SI" dirty="0"/>
              <a:t> 10^3 – 10^6</a:t>
            </a:r>
            <a:endParaRPr lang="en-GB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16351D08-531B-4480-BF0E-EDED28D4D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52" y="1945860"/>
            <a:ext cx="7354130" cy="4547304"/>
          </a:xfrm>
        </p:spPr>
      </p:pic>
    </p:spTree>
    <p:extLst>
      <p:ext uri="{BB962C8B-B14F-4D97-AF65-F5344CB8AC3E}">
        <p14:creationId xmlns:p14="http://schemas.microsoft.com/office/powerpoint/2010/main" val="39750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BF35E09-BF24-4BE6-AE33-DE477AAA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382"/>
            <a:ext cx="10515600" cy="2004291"/>
          </a:xfrm>
        </p:spPr>
        <p:txBody>
          <a:bodyPr>
            <a:normAutofit/>
          </a:bodyPr>
          <a:lstStyle/>
          <a:p>
            <a:pPr algn="ctr"/>
            <a:r>
              <a:rPr lang="en-SI" sz="3800" dirty="0" err="1"/>
              <a:t>Comparatie</a:t>
            </a:r>
            <a:r>
              <a:rPr lang="en-SI" sz="3800" dirty="0"/>
              <a:t> </a:t>
            </a:r>
            <a:r>
              <a:rPr lang="en-SI" sz="3800" dirty="0" err="1"/>
              <a:t>intre</a:t>
            </a:r>
            <a:r>
              <a:rPr lang="en-SI" sz="3800" dirty="0"/>
              <a:t> </a:t>
            </a:r>
            <a:r>
              <a:rPr lang="en-SI" sz="3800" dirty="0" err="1"/>
              <a:t>variantele</a:t>
            </a:r>
            <a:r>
              <a:rPr lang="en-SI" sz="3800" dirty="0"/>
              <a:t> de </a:t>
            </a:r>
            <a:r>
              <a:rPr lang="en-SI" sz="3800" dirty="0" err="1"/>
              <a:t>alegere</a:t>
            </a:r>
            <a:r>
              <a:rPr lang="en-SI" sz="3800" dirty="0"/>
              <a:t> a </a:t>
            </a:r>
            <a:r>
              <a:rPr lang="en-SI" sz="3800" dirty="0" err="1"/>
              <a:t>pivotului</a:t>
            </a:r>
            <a:r>
              <a:rPr lang="en-SI" sz="3800" dirty="0"/>
              <a:t> in </a:t>
            </a:r>
            <a:r>
              <a:rPr lang="en-SI" sz="3800" dirty="0" err="1"/>
              <a:t>algoritmul</a:t>
            </a:r>
            <a:r>
              <a:rPr lang="en-SI" sz="3800" dirty="0"/>
              <a:t> Quick Sort</a:t>
            </a:r>
            <a:br>
              <a:rPr lang="en-SI" sz="3800" dirty="0"/>
            </a:br>
            <a:r>
              <a:rPr lang="en-SI" sz="3800" dirty="0" err="1"/>
              <a:t>pentru</a:t>
            </a:r>
            <a:r>
              <a:rPr lang="en-SI" sz="3800" dirty="0"/>
              <a:t> teste cu n in </a:t>
            </a:r>
            <a:r>
              <a:rPr lang="en-SI" sz="3800" dirty="0" err="1"/>
              <a:t>intervalul</a:t>
            </a:r>
            <a:r>
              <a:rPr lang="en-SI" sz="3800" dirty="0"/>
              <a:t> 10000000 - 60000000</a:t>
            </a:r>
            <a:endParaRPr lang="en-GB" sz="3800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9C17D2C5-F3F4-4CEE-A651-1F06662B1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875" y="2127167"/>
            <a:ext cx="7392250" cy="4570875"/>
          </a:xfrm>
        </p:spPr>
      </p:pic>
    </p:spTree>
    <p:extLst>
      <p:ext uri="{BB962C8B-B14F-4D97-AF65-F5344CB8AC3E}">
        <p14:creationId xmlns:p14="http://schemas.microsoft.com/office/powerpoint/2010/main" val="2627617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E83F782-8C14-4B47-8E59-C787AA35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727"/>
            <a:ext cx="10515600" cy="2078182"/>
          </a:xfrm>
        </p:spPr>
        <p:txBody>
          <a:bodyPr>
            <a:normAutofit/>
          </a:bodyPr>
          <a:lstStyle/>
          <a:p>
            <a:pPr algn="ctr"/>
            <a:r>
              <a:rPr lang="en-SI" sz="3800" dirty="0" err="1"/>
              <a:t>Comparatie</a:t>
            </a:r>
            <a:r>
              <a:rPr lang="en-SI" sz="3800" dirty="0"/>
              <a:t> </a:t>
            </a:r>
            <a:r>
              <a:rPr lang="en-SI" sz="3800" dirty="0" err="1"/>
              <a:t>intre</a:t>
            </a:r>
            <a:r>
              <a:rPr lang="en-SI" sz="3800" dirty="0"/>
              <a:t> </a:t>
            </a:r>
            <a:r>
              <a:rPr lang="en-SI" sz="3800" dirty="0" err="1"/>
              <a:t>variantele</a:t>
            </a:r>
            <a:r>
              <a:rPr lang="en-SI" sz="3800" dirty="0"/>
              <a:t> de </a:t>
            </a:r>
            <a:r>
              <a:rPr lang="en-SI" sz="3800" dirty="0" err="1"/>
              <a:t>alegere</a:t>
            </a:r>
            <a:r>
              <a:rPr lang="en-SI" sz="3800" dirty="0"/>
              <a:t> a </a:t>
            </a:r>
            <a:r>
              <a:rPr lang="en-SI" sz="3800" dirty="0" err="1"/>
              <a:t>secventei</a:t>
            </a:r>
            <a:r>
              <a:rPr lang="en-SI" sz="3800" dirty="0"/>
              <a:t> in </a:t>
            </a:r>
            <a:r>
              <a:rPr lang="en-SI" sz="3800" dirty="0" err="1"/>
              <a:t>algoritmul</a:t>
            </a:r>
            <a:r>
              <a:rPr lang="en-SI" sz="3800" dirty="0"/>
              <a:t> Shell Sort</a:t>
            </a:r>
            <a:br>
              <a:rPr lang="en-SI" sz="3800" dirty="0"/>
            </a:br>
            <a:r>
              <a:rPr lang="en-SI" sz="3800" dirty="0" err="1"/>
              <a:t>pentru</a:t>
            </a:r>
            <a:r>
              <a:rPr lang="en-SI" sz="3800" dirty="0"/>
              <a:t> teste cu n in </a:t>
            </a:r>
            <a:r>
              <a:rPr lang="en-SI" sz="3800" dirty="0" err="1"/>
              <a:t>intervalul</a:t>
            </a:r>
            <a:r>
              <a:rPr lang="en-SI" sz="3800" dirty="0"/>
              <a:t> 10000000 - 60000000</a:t>
            </a:r>
            <a:endParaRPr lang="en-GB" sz="3800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EBB71B9C-F3D1-47FC-BEAF-6D263FB94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543" y="2004291"/>
            <a:ext cx="7550914" cy="4668982"/>
          </a:xfrm>
        </p:spPr>
      </p:pic>
    </p:spTree>
    <p:extLst>
      <p:ext uri="{BB962C8B-B14F-4D97-AF65-F5344CB8AC3E}">
        <p14:creationId xmlns:p14="http://schemas.microsoft.com/office/powerpoint/2010/main" val="445760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202</Words>
  <Application>Microsoft Office PowerPoint</Application>
  <PresentationFormat>Ecran lat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Temă Office</vt:lpstr>
      <vt:lpstr>Comparatie intre algoritmi de sortare</vt:lpstr>
      <vt:lpstr>Algoritmii de sortare analizati</vt:lpstr>
      <vt:lpstr>Graficul timpilor de rulare  pentru teste cu n in intervalul 10^3 – 10^6</vt:lpstr>
      <vt:lpstr>Graficul timpilor de rulare  pentru teste cu n in intervalul 1000000 – 6000000</vt:lpstr>
      <vt:lpstr>Comparatie intre variantele algoritmului Radix Sort pentru teste cu n in intervalul 10^3 – 10^6</vt:lpstr>
      <vt:lpstr>Comparatie intre variantele de alegere a pivotului in algoritmul Quick Sort pentru teste cu n in intervalul 10^3 – 10^6</vt:lpstr>
      <vt:lpstr>Comparatie intre variantele de alegere a secventei in  algoritmul Shell Sort pentru teste cu n in intervalul 10^3 – 10^6</vt:lpstr>
      <vt:lpstr>Comparatie intre variantele de alegere a pivotului in algoritmul Quick Sort pentru teste cu n in intervalul 10000000 - 60000000</vt:lpstr>
      <vt:lpstr>Comparatie intre variantele de alegere a secventei in algoritmul Shell Sort pentru teste cu n in intervalul 10000000 - 60000000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Comparatie intre algoritmi de sortare</dc:title>
  <dc:creator>Dafina Trufas</dc:creator>
  <cp:lastModifiedBy>Dafina Trufas</cp:lastModifiedBy>
  <cp:revision>1</cp:revision>
  <dcterms:created xsi:type="dcterms:W3CDTF">2022-03-13T15:37:03Z</dcterms:created>
  <dcterms:modified xsi:type="dcterms:W3CDTF">2022-03-13T16:01:46Z</dcterms:modified>
</cp:coreProperties>
</file>