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ZCE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Básicos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Quiz # 2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Which of the following are valid variables? (choose three)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A) $_a1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B) $_1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C) $1</a:t>
            </a:r>
          </a:p>
          <a:p>
            <a:pPr>
              <a:buNone/>
            </a:pPr>
            <a:r>
              <a:rPr lang="pt-BR"/>
              <a:t>D) $$$a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Quiz # 2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Which of the following are valid variables? (choose three)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3C78D8"/>
                </a:solidFill>
              </a:rPr>
              <a:t>A) $_a1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3C78D8"/>
                </a:solidFill>
              </a:rPr>
              <a:t>B) $_1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C) $1</a:t>
            </a:r>
          </a:p>
          <a:p>
            <a:pPr rtl="0" lvl="0">
              <a:buNone/>
            </a:pPr>
            <a:r>
              <a:rPr b="1" lang="pt-BR">
                <a:solidFill>
                  <a:srgbClr val="3C78D8"/>
                </a:solidFill>
              </a:rPr>
              <a:t>D) $$$a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Constantes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São case-sensitives...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define('version', '1.5.1');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echo version; //1.5.1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echo VERSION; //E_NOTICE;</a:t>
            </a:r>
          </a:p>
          <a:p>
            <a:pPr rtl="0" lvl="0">
              <a:buNone/>
            </a:pPr>
            <a:r>
              <a:rPr lang="pt-BR"/>
              <a:t>... exceto quando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define('Version', '1.5.1', true);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echo Version; //1.5.1</a:t>
            </a:r>
          </a:p>
          <a:p>
            <a:pPr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echo version; // 1.5.1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Quiz # 3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What kind of scope do constants have?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A) They have global scope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B) They have local scope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C) They have both local and global scope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D) They have neither global nor local scope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Quiz # 3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What kind of scope do constants have?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3C78D8"/>
                </a:solidFill>
              </a:rPr>
              <a:t>A) They have global scope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B) They have local scope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C) They have both local and global scope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D) They have neither global nor local scope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Tipos de dados suportados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String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Inteiro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Float, Double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Boolean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Array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Objeto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Resource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NULL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Aspas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Duplas:</a:t>
            </a:r>
          </a:p>
          <a:p>
            <a:pPr rtl="0" lvl="0">
              <a:buNone/>
            </a:pPr>
            <a:r>
              <a:rPr lang="pt-BR"/>
              <a:t>Interpolam caracteres especiais e variáveis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Simples:</a:t>
            </a:r>
          </a:p>
          <a:p>
            <a:pPr rtl="0" lvl="0">
              <a:buNone/>
            </a:pPr>
            <a:r>
              <a:rPr lang="pt-BR"/>
              <a:t>Não interpolam caracteres especiais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Quiz #4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What is the output of the following code?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    echo strlen(‘1\n2’) * strlen(“1\n2”);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Quiz #4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What is the output of the following code?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    echo strlen(‘1\n2’) * strlen(“1\n2”);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pt-BR">
                <a:solidFill>
                  <a:srgbClr val="1155CC"/>
                </a:solidFill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Heredoc e Nowdoc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pt-BR"/>
              <a:t>Heredoc: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$string = &lt;&lt;&lt;ABC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ABC;</a:t>
            </a:r>
          </a:p>
          <a:p>
            <a:pPr rtl="0" lvl="0">
              <a:buNone/>
            </a:pPr>
            <a:r>
              <a:rPr sz="2400" lang="pt-BR"/>
              <a:t>Nowdoc: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$string = &lt;&lt;&lt;'ABC'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ABC;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Prova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Aproximadamente 70 questões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90 minutos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Totalmente em inglês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PHP 5.3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Sem questões sobre mudanças de uma versão a outra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Nota para aprovação: não revelado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Não cai notas sobre os produtos da Zend (Zend Framework, Studio, Server, Optimizer, etc)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Quiz #5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/>
              <a:t>What is the output of the following code?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1 |&lt;?php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2 |  $b = ‘B’;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3 |  echo &lt;&lt;&lt;XYZ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4 |    A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5 |    $b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6 |    ZYX;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7 |?&gt;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A) A&lt;line break&gt;B&lt;linke beak&gt;C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B) A&lt;line break&gt;$b&lt;line break&gt;C</a:t>
            </a:r>
          </a:p>
          <a:p>
            <a:pPr rtl="0" lvl="0">
              <a:buNone/>
            </a:pPr>
            <a:r>
              <a:rPr sz="1800" lang="pt-BR"/>
              <a:t>C) Parser error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Quiz #5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pt-BR"/>
              <a:t>What is the output of the following code?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1 |&lt;?php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2 |  $b = ‘B’;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3 |  echo &lt;&lt;&lt;XYZ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4 |    A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5 |    $b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6 |    ZYX;</a:t>
            </a:r>
          </a:p>
          <a:p>
            <a:pPr rtl="0" lvl="0"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7 |?&gt;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pt-BR"/>
              <a:t>A) A&lt;line break&gt;B&lt;linke beak&gt;C</a:t>
            </a:r>
          </a:p>
          <a:p>
            <a:pPr rtl="0" lvl="0">
              <a:buNone/>
            </a:pPr>
            <a:r>
              <a:rPr sz="1800" lang="pt-BR"/>
              <a:t>B) A&lt;line break&gt;$b&lt;line break&gt;C</a:t>
            </a:r>
          </a:p>
          <a:p>
            <a:pPr rtl="0" lvl="0">
              <a:buNone/>
            </a:pPr>
            <a:r>
              <a:rPr b="1" sz="1800" lang="pt-BR">
                <a:solidFill>
                  <a:srgbClr val="3C78D8"/>
                </a:solidFill>
              </a:rPr>
              <a:t>C) Parser error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Conversão de tipos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$x = 47 . "11"; // (string) "4711"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$x = "12x" * 1; // (int) 12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$x = "1.2x" * 1; // (float) 1.2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$x = "12E-1x" * 1; // (float) 1.2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$x = "08x" * 1; // (int) 8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$x = "E1x" * 1; // (int) 0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$x = (int) "12E-1x"; // (int) 12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$x = (float) "12E-1x"; // (float) 1.2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Booleanos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É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/>
              <a:t>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0 (zero)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"0"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""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''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null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(int) "a123" =&gt; 0 == false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Restante: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Quiz #6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What is the output of the following code?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$x = “08”; $y = 08; $z = “ 47”;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$x += 15; $y +=”15”; $z += 11;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echo $x;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echo $y;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echo $z;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Quiz #6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What is the output of the following code?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$x = “08”; $y = 08; $z = “ 47”;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$x += 15; $y +=”15”; $z += 11;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echo $x;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echo $y;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echo $z;</a:t>
            </a:r>
          </a:p>
          <a:p>
            <a:pPr rtl="0" lv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rtl="0" lvl="0">
              <a:buNone/>
            </a:pPr>
            <a:r>
              <a:rPr b="1" lang="pt-BR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231558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Quiz #7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What is the value of $x after running this code?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 $x = (bool) “ “ * (int) (string) 12E-1;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A) 0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B) 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C) 1.2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D) 12</a:t>
            </a:r>
          </a:p>
          <a:p>
            <a:pPr>
              <a:buNone/>
            </a:pPr>
            <a:r>
              <a:rPr lang="pt-BR"/>
              <a:t>E) Syntax error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Quiz #7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What is the value of $x after running this code?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 $x = (bool) “ “ * (int) (string) 12E-1;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A) 0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3C78D8"/>
                </a:solidFill>
              </a:rPr>
              <a:t>B) 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C) 1.2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D) 12</a:t>
            </a:r>
          </a:p>
          <a:p>
            <a:pPr rtl="0" lvl="0">
              <a:buNone/>
            </a:pPr>
            <a:r>
              <a:rPr lang="pt-BR"/>
              <a:t>E) Syntax error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Operadores de atribuição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=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$a = 1;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$b = $a;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$b = 2; // $a == 1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=&amp;</a:t>
            </a:r>
          </a:p>
          <a:p>
            <a:pPr rtl="0" lvl="0">
              <a:buNone/>
            </a:pPr>
            <a:r>
              <a:rPr lang="pt-BR"/>
              <a:t>$a = 1;</a:t>
            </a:r>
          </a:p>
          <a:p>
            <a:pPr rtl="0" lvl="0">
              <a:buNone/>
            </a:pPr>
            <a:r>
              <a:rPr lang="pt-BR"/>
              <a:t>$b =&amp; $a;</a:t>
            </a:r>
          </a:p>
          <a:p>
            <a:pPr lvl="0">
              <a:buNone/>
            </a:pPr>
            <a:r>
              <a:rPr lang="pt-BR"/>
              <a:t>$b = 2; //$a == 2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Operadores aritméticos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+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-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*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/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%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Áreas (10)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Básico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Tipos de dados e formatos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Strings e expressões regulares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Arrays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Input / Output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Funções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OOP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Banco de dados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Segurança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Funcionalidades da web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Bitwise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&amp; </a:t>
            </a:r>
          </a:p>
          <a:p>
            <a:pPr rtl="0" lvl="0">
              <a:buNone/>
            </a:pPr>
            <a:r>
              <a:rPr lang="pt-BR"/>
              <a:t>echo 10 &amp; 5; //0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|</a:t>
            </a:r>
          </a:p>
          <a:p>
            <a:pPr rtl="0" lvl="0">
              <a:buNone/>
            </a:pPr>
            <a:r>
              <a:rPr lang="pt-BR"/>
              <a:t>echo 10 | 5; // 15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^</a:t>
            </a:r>
          </a:p>
          <a:p>
            <a:pPr rtl="0" lvl="0">
              <a:buNone/>
            </a:pPr>
            <a:r>
              <a:rPr lang="pt-BR"/>
              <a:t>echo 10 &amp; 5; // 15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~</a:t>
            </a:r>
          </a:p>
          <a:p>
            <a:pPr rtl="0" lvl="0">
              <a:buNone/>
            </a:pPr>
            <a:r>
              <a:rPr lang="pt-BR"/>
              <a:t>echo ~10; // 5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Operadores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$a += 1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$a++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++$a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$a--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--$a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Comparação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Variáveis</a:t>
            </a:r>
          </a:p>
          <a:p>
            <a:pPr rtl="0" lvl="0">
              <a:buNone/>
            </a:pPr>
            <a:r>
              <a:rPr lang="pt-BR"/>
              <a:t>== (igual)</a:t>
            </a:r>
          </a:p>
          <a:p>
            <a:pPr rtl="0" lvl="0">
              <a:buNone/>
            </a:pPr>
            <a:r>
              <a:rPr lang="pt-BR"/>
              <a:t>=== (idêntico)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Objetos</a:t>
            </a:r>
          </a:p>
          <a:p>
            <a:pPr rtl="0" lvl="0">
              <a:buNone/>
            </a:pPr>
            <a:r>
              <a:rPr lang="pt-BR"/>
              <a:t>== (idêntico)</a:t>
            </a:r>
          </a:p>
          <a:p>
            <a:pPr>
              <a:buNone/>
            </a:pPr>
            <a:r>
              <a:rPr lang="pt-BR"/>
              <a:t>=== (endereçamento de memória)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Quiz #8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What is the output of the following code?</a:t>
            </a:r>
          </a:p>
          <a:p>
            <a:pPr rtl="0" lvl="0"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rtl="0" lvl="0"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  $p = "PHP";</a:t>
            </a:r>
          </a:p>
          <a:p>
            <a:pPr rtl="0" lvl="0"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  $P = "php";</a:t>
            </a:r>
          </a:p>
          <a:p>
            <a:pPr rtl="0" lvl="0"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  echo ($p &lt; $P) + 2 * ($p &gt; $P) + 3 * ($p == $P);</a:t>
            </a:r>
          </a:p>
          <a:p>
            <a:pPr rtl="0" lvl="0"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rtl="0" lvl="0">
              <a:buNone/>
            </a:pPr>
            <a:r>
              <a:rPr lang="pt-BR"/>
              <a:t>A) 0</a:t>
            </a:r>
          </a:p>
          <a:p>
            <a:pPr rtl="0" lvl="0">
              <a:buNone/>
            </a:pPr>
            <a:r>
              <a:rPr lang="pt-BR"/>
              <a:t>B) 1</a:t>
            </a:r>
          </a:p>
          <a:p>
            <a:pPr rtl="0" lvl="0">
              <a:buNone/>
            </a:pPr>
            <a:r>
              <a:rPr lang="pt-BR"/>
              <a:t>C) 2</a:t>
            </a:r>
          </a:p>
          <a:p>
            <a:pPr>
              <a:buNone/>
            </a:pPr>
            <a:r>
              <a:rPr lang="pt-BR"/>
              <a:t>D) 3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Quiz #8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What is the output of the following code?</a:t>
            </a:r>
          </a:p>
          <a:p>
            <a:pPr rtl="0" lvl="0">
              <a:buNone/>
            </a:pP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rtl="0" lvl="0">
              <a:buNone/>
            </a:pP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  $p = "PHP";</a:t>
            </a:r>
          </a:p>
          <a:p>
            <a:pPr rtl="0" lvl="0">
              <a:buNone/>
            </a:pP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  $P = "php";</a:t>
            </a:r>
          </a:p>
          <a:p>
            <a:pPr rtl="0" lvl="0">
              <a:buNone/>
            </a:pP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  echo ($p &lt; $P) + 2 * ($p &gt; $P) + 3 * ($p == $P);</a:t>
            </a:r>
          </a:p>
          <a:p>
            <a:pPr rtl="0" lvl="0">
              <a:buNone/>
            </a:pP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rtl="0" lvl="0">
              <a:buNone/>
            </a:pPr>
            <a:r>
              <a:rPr lang="pt-BR"/>
              <a:t>A) 0</a:t>
            </a:r>
          </a:p>
          <a:p>
            <a:pPr rtl="0" lvl="0">
              <a:buNone/>
            </a:pPr>
            <a:r>
              <a:rPr b="1" lang="pt-BR">
                <a:solidFill>
                  <a:srgbClr val="3C78D8"/>
                </a:solidFill>
              </a:rPr>
              <a:t>B) 1</a:t>
            </a:r>
          </a:p>
          <a:p>
            <a:pPr rtl="0" lvl="0">
              <a:buNone/>
            </a:pPr>
            <a:r>
              <a:rPr lang="pt-BR"/>
              <a:t>C) 2</a:t>
            </a:r>
          </a:p>
          <a:p>
            <a:pPr rtl="0" lvl="0">
              <a:buNone/>
            </a:pPr>
            <a:r>
              <a:rPr lang="pt-BR"/>
              <a:t>D) 3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Fim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Premissas de configuração do PHP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register_globals</a:t>
            </a:r>
            <a:r>
              <a:rPr lang="pt-BR"/>
              <a:t> Off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magic_quotes_gpc</a:t>
            </a:r>
            <a:r>
              <a:rPr lang="pt-BR"/>
              <a:t> Off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Error reporting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E_ALL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display_errors</a:t>
            </a:r>
            <a:r>
              <a:rPr lang="pt-BR"/>
              <a:t> On</a:t>
            </a:r>
          </a:p>
          <a:p>
            <a:r>
              <a:t/>
            </a:r>
          </a:p>
          <a:p>
            <a:pPr lvl="0">
              <a:buNone/>
            </a:pPr>
            <a:r>
              <a:rPr lang="pt-BR"/>
              <a:t>Qualquer configuração diferente será mencionada na questão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Quiz #1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1-) How is PHP internally programmed?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A) In PHP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B) In C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C) In C++</a:t>
            </a:r>
          </a:p>
          <a:p>
            <a:pPr>
              <a:buNone/>
            </a:pPr>
            <a:r>
              <a:rPr lang="pt-BR"/>
              <a:t>D) In Perl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Quiz #1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1-) How is PHP internally programmed?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A) In PHP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4A86E8"/>
                </a:solidFill>
              </a:rPr>
              <a:t>B) In C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C) In C++</a:t>
            </a:r>
          </a:p>
          <a:p>
            <a:pPr rtl="0" lvl="0">
              <a:buNone/>
            </a:pPr>
            <a:r>
              <a:rPr lang="pt-BR"/>
              <a:t>D) In Perl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Declaração de tag PHP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&lt;?php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&lt;?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&lt;%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&lt;script language="php"&gt;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Variáveis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Válidas: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$a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$_a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$a123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$$a (variável variável)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Questões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Múltipla escolha com uma correta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Múltipla escolha com várias corretas (indicando quantas são corretas)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Dissertativa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Feito via software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Pode-se navegar pelas questões para revisar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