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Presentatie Opdracht 4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227005" cy="1655762"/>
          </a:xfrm>
        </p:spPr>
        <p:txBody>
          <a:bodyPr>
            <a:normAutofit fontScale="92500"/>
          </a:bodyPr>
          <a:lstStyle/>
          <a:p>
            <a:r>
              <a:rPr lang="nl-BE" dirty="0" smtClean="0"/>
              <a:t>Opzetten van een bedrijfsnetwerk</a:t>
            </a:r>
          </a:p>
          <a:p>
            <a:endParaRPr lang="nl-BE" dirty="0"/>
          </a:p>
          <a:p>
            <a:r>
              <a:rPr lang="nl-BE" dirty="0" smtClean="0"/>
              <a:t>Door Mike </a:t>
            </a:r>
            <a:r>
              <a:rPr lang="nl-BE" dirty="0" err="1" smtClean="0"/>
              <a:t>lobbezoo</a:t>
            </a:r>
            <a:r>
              <a:rPr lang="nl-BE" dirty="0" smtClean="0"/>
              <a:t> – Davy De </a:t>
            </a:r>
            <a:r>
              <a:rPr lang="nl-BE" dirty="0" err="1" smtClean="0"/>
              <a:t>cock</a:t>
            </a:r>
            <a:r>
              <a:rPr lang="nl-BE" dirty="0" smtClean="0"/>
              <a:t> – Robby den Haese – Siebert Timmermans</a:t>
            </a:r>
          </a:p>
        </p:txBody>
      </p:sp>
    </p:spTree>
    <p:extLst>
      <p:ext uri="{BB962C8B-B14F-4D97-AF65-F5344CB8AC3E}">
        <p14:creationId xmlns:p14="http://schemas.microsoft.com/office/powerpoint/2010/main" val="13554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24" y="216946"/>
            <a:ext cx="8885847" cy="6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520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516" y="318764"/>
            <a:ext cx="6105912" cy="60472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56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Proof</a:t>
            </a:r>
            <a:r>
              <a:rPr lang="nl-BE" dirty="0" smtClean="0"/>
              <a:t> of concept logisch model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 DO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680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06" y="1297787"/>
            <a:ext cx="7244943" cy="3822853"/>
          </a:xfrm>
        </p:spPr>
        <p:txBody>
          <a:bodyPr>
            <a:normAutofit/>
          </a:bodyPr>
          <a:lstStyle/>
          <a:p>
            <a:r>
              <a:rPr lang="nl-BE" sz="8000" dirty="0" smtClean="0"/>
              <a:t>Onze </a:t>
            </a:r>
            <a:r>
              <a:rPr lang="nl-BE" sz="8000" dirty="0" err="1" smtClean="0"/>
              <a:t>VRagen</a:t>
            </a:r>
            <a:endParaRPr lang="nl-BE" sz="8000" dirty="0"/>
          </a:p>
        </p:txBody>
      </p:sp>
    </p:spTree>
    <p:extLst>
      <p:ext uri="{BB962C8B-B14F-4D97-AF65-F5344CB8AC3E}">
        <p14:creationId xmlns:p14="http://schemas.microsoft.com/office/powerpoint/2010/main" val="197549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26" y="1506793"/>
            <a:ext cx="7244943" cy="3822853"/>
          </a:xfrm>
        </p:spPr>
        <p:txBody>
          <a:bodyPr>
            <a:normAutofit fontScale="90000"/>
          </a:bodyPr>
          <a:lstStyle/>
          <a:p>
            <a:pPr algn="ctr"/>
            <a:r>
              <a:rPr lang="nl-BE" sz="8000" dirty="0" smtClean="0">
                <a:latin typeface="+mn-lt"/>
              </a:rPr>
              <a:t>Bedankt voor jullie aandacht!</a:t>
            </a:r>
            <a:br>
              <a:rPr lang="nl-BE" sz="8000" dirty="0" smtClean="0">
                <a:latin typeface="+mn-lt"/>
              </a:rPr>
            </a:br>
            <a:r>
              <a:rPr lang="nl-BE" sz="8000" dirty="0">
                <a:latin typeface="+mn-lt"/>
              </a:rPr>
              <a:t/>
            </a:r>
            <a:br>
              <a:rPr lang="nl-BE" sz="8000" dirty="0">
                <a:latin typeface="+mn-lt"/>
              </a:rPr>
            </a:br>
            <a:r>
              <a:rPr lang="nl-BE" sz="8000" dirty="0" smtClean="0">
                <a:latin typeface="+mn-lt"/>
              </a:rPr>
              <a:t>Vragen?</a:t>
            </a:r>
            <a:endParaRPr lang="nl-BE" sz="8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0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Table</a:t>
            </a:r>
            <a:r>
              <a:rPr lang="nl-BE" dirty="0" smtClean="0"/>
              <a:t> of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993" y="2143305"/>
            <a:ext cx="4553993" cy="5100547"/>
          </a:xfrm>
        </p:spPr>
        <p:txBody>
          <a:bodyPr>
            <a:normAutofit/>
          </a:bodyPr>
          <a:lstStyle/>
          <a:p>
            <a:r>
              <a:rPr lang="nl-BE" dirty="0" smtClean="0"/>
              <a:t>Low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Fysiek model</a:t>
            </a:r>
          </a:p>
          <a:p>
            <a:pPr lvl="1"/>
            <a:r>
              <a:rPr lang="nl-BE" dirty="0" smtClean="0"/>
              <a:t>Offerte</a:t>
            </a:r>
          </a:p>
          <a:p>
            <a:r>
              <a:rPr lang="nl-BE" dirty="0" err="1" smtClean="0"/>
              <a:t>Middle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Fysiek model</a:t>
            </a:r>
          </a:p>
          <a:p>
            <a:pPr lvl="1"/>
            <a:r>
              <a:rPr lang="nl-BE" dirty="0" smtClean="0"/>
              <a:t>offerte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00798" y="1848894"/>
            <a:ext cx="5617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412" y="2143305"/>
            <a:ext cx="4553993" cy="510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High </a:t>
            </a:r>
            <a:r>
              <a:rPr lang="nl-BE" dirty="0" err="1"/>
              <a:t>cost</a:t>
            </a:r>
            <a:endParaRPr lang="nl-BE" dirty="0"/>
          </a:p>
          <a:p>
            <a:pPr lvl="1"/>
            <a:r>
              <a:rPr lang="nl-BE" dirty="0"/>
              <a:t>Fysiek model</a:t>
            </a:r>
          </a:p>
          <a:p>
            <a:pPr lvl="1"/>
            <a:r>
              <a:rPr lang="nl-BE" dirty="0" smtClean="0"/>
              <a:t>Offerte</a:t>
            </a:r>
            <a:endParaRPr lang="nl-BE" dirty="0"/>
          </a:p>
          <a:p>
            <a:r>
              <a:rPr lang="nl-BE" dirty="0" err="1"/>
              <a:t>Proof</a:t>
            </a:r>
            <a:r>
              <a:rPr lang="nl-BE" dirty="0"/>
              <a:t> of concept logisch model</a:t>
            </a:r>
          </a:p>
          <a:p>
            <a:r>
              <a:rPr lang="nl-BE" dirty="0"/>
              <a:t>Vragen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B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16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09" y="609600"/>
            <a:ext cx="9905955" cy="3429000"/>
          </a:xfrm>
        </p:spPr>
        <p:txBody>
          <a:bodyPr/>
          <a:lstStyle/>
          <a:p>
            <a:r>
              <a:rPr lang="nl-BE" dirty="0" smtClean="0"/>
              <a:t>Low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CAT5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Geen </a:t>
            </a:r>
            <a:r>
              <a:rPr lang="nl-BE" sz="2000" dirty="0" err="1" smtClean="0"/>
              <a:t>PoE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Slechts 2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 router i.p.v. 2, wel verbinding tussen elke switch voor redundantie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Switches met juist voldoende poorten voor de opstelling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Slechts 100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=&gt; Minder uitbreidingsmogelijkheden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33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55" y="318071"/>
            <a:ext cx="8987095" cy="61966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6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71" y="409513"/>
            <a:ext cx="6088774" cy="60298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07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09" y="165463"/>
            <a:ext cx="9905955" cy="3429000"/>
          </a:xfrm>
        </p:spPr>
        <p:txBody>
          <a:bodyPr/>
          <a:lstStyle/>
          <a:p>
            <a:r>
              <a:rPr lang="nl-BE" dirty="0" err="1" smtClean="0"/>
              <a:t>Middle</a:t>
            </a:r>
            <a:r>
              <a:rPr lang="nl-BE" dirty="0" smtClean="0"/>
              <a:t>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CAT6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Geen </a:t>
            </a:r>
            <a:r>
              <a:rPr lang="nl-BE" sz="2000" dirty="0" err="1" smtClean="0"/>
              <a:t>PoE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3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2</a:t>
            </a:r>
            <a:r>
              <a:rPr lang="nl-BE" sz="2000" dirty="0" smtClean="0"/>
              <a:t> routers voor optimale redundantie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1000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Hogere kwaliteit Switches (allemaal 48 poorten) , </a:t>
            </a:r>
            <a:r>
              <a:rPr lang="nl-BE" sz="2000" dirty="0" err="1" smtClean="0"/>
              <a:t>VoIPs</a:t>
            </a:r>
            <a:r>
              <a:rPr lang="nl-BE" sz="2000" dirty="0" smtClean="0"/>
              <a:t>, Wireless Access, grotere patchkasten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=&gt; Meer </a:t>
            </a:r>
            <a:r>
              <a:rPr lang="nl-BE" sz="2000" dirty="0" smtClean="0"/>
              <a:t>toekomstgericht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5530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7" y="2370873"/>
            <a:ext cx="2184972" cy="1818938"/>
          </a:xfrm>
        </p:spPr>
        <p:txBody>
          <a:bodyPr/>
          <a:lstStyle/>
          <a:p>
            <a:r>
              <a:rPr lang="nl-BE" dirty="0" smtClean="0"/>
              <a:t>Fysiek model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99" y="366738"/>
            <a:ext cx="8451352" cy="5827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61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9753"/>
            <a:ext cx="9905998" cy="1478570"/>
          </a:xfrm>
        </p:spPr>
        <p:txBody>
          <a:bodyPr/>
          <a:lstStyle/>
          <a:p>
            <a:r>
              <a:rPr lang="nl-BE" dirty="0" smtClean="0"/>
              <a:t>Offerte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334063"/>
            <a:ext cx="6257109" cy="6118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375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 </a:t>
            </a:r>
            <a:r>
              <a:rPr lang="nl-BE" dirty="0" err="1" smtClean="0"/>
              <a:t>cost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8109" y="2142309"/>
            <a:ext cx="10092647" cy="41017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UTP CAT7 kabels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PoE</a:t>
            </a:r>
            <a:r>
              <a:rPr lang="nl-BE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3</a:t>
            </a:r>
            <a:r>
              <a:rPr lang="nl-BE" sz="2000" dirty="0" smtClean="0"/>
              <a:t>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2 routers, volledig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1000 </a:t>
            </a:r>
            <a:r>
              <a:rPr lang="nl-BE" sz="2000" dirty="0" err="1" smtClean="0"/>
              <a:t>mbit</a:t>
            </a:r>
            <a:r>
              <a:rPr lang="nl-BE" sz="2000" dirty="0" smtClean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Hoogste kwaliteit van switches (compatibel met </a:t>
            </a:r>
            <a:r>
              <a:rPr lang="nl-BE" sz="2000" dirty="0" err="1" smtClean="0"/>
              <a:t>PoE</a:t>
            </a:r>
            <a:r>
              <a:rPr lang="nl-BE" sz="2000" dirty="0" smtClean="0"/>
              <a:t>) en </a:t>
            </a:r>
            <a:r>
              <a:rPr lang="nl-BE" sz="2000" dirty="0" err="1" smtClean="0"/>
              <a:t>PoE</a:t>
            </a:r>
            <a:r>
              <a:rPr lang="nl-BE" sz="2000" dirty="0" smtClean="0"/>
              <a:t> </a:t>
            </a:r>
            <a:r>
              <a:rPr lang="nl-BE" sz="2000" dirty="0" err="1" smtClean="0"/>
              <a:t>VoIPs</a:t>
            </a:r>
            <a:r>
              <a:rPr lang="nl-BE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=&gt; volledig klaar voor de toekomst, hoge </a:t>
            </a:r>
            <a:r>
              <a:rPr lang="nl-BE" sz="2000" dirty="0" err="1" smtClean="0"/>
              <a:t>scalability</a:t>
            </a:r>
            <a:r>
              <a:rPr lang="nl-BE" sz="2000" dirty="0" smtClean="0"/>
              <a:t> en moderne </a:t>
            </a:r>
            <a:r>
              <a:rPr lang="nl-BE" sz="2000" dirty="0" err="1" smtClean="0"/>
              <a:t>devices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49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Presentatie Opdracht 4</vt:lpstr>
      <vt:lpstr>Table of contents</vt:lpstr>
      <vt:lpstr>Low cost</vt:lpstr>
      <vt:lpstr>Fysiek model</vt:lpstr>
      <vt:lpstr>Offerte</vt:lpstr>
      <vt:lpstr>Middle cost</vt:lpstr>
      <vt:lpstr>Fysiek model</vt:lpstr>
      <vt:lpstr>Offerte</vt:lpstr>
      <vt:lpstr>High cost</vt:lpstr>
      <vt:lpstr>Fysiek model</vt:lpstr>
      <vt:lpstr>Offerte</vt:lpstr>
      <vt:lpstr>Proof of concept logisch model </vt:lpstr>
      <vt:lpstr>Onze VRagen</vt:lpstr>
      <vt:lpstr>Bedankt voor jullie aandacht! 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Opdracht 4</dc:title>
  <dc:creator>Siebert Timmermans</dc:creator>
  <cp:lastModifiedBy>Siebert Timmermans</cp:lastModifiedBy>
  <cp:revision>5</cp:revision>
  <dcterms:created xsi:type="dcterms:W3CDTF">2016-04-29T12:24:34Z</dcterms:created>
  <dcterms:modified xsi:type="dcterms:W3CDTF">2016-04-29T13:06:43Z</dcterms:modified>
</cp:coreProperties>
</file>