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1" y="1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E15-23EA-4E6E-8A43-70A8F65E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28454-1D55-49AE-9CE1-826A88FA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2C57-8883-4690-BF2D-15024955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654E-7EEA-4F77-BA00-83598EEB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DFF2-7720-42B0-BE26-E4D69C21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4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A0DE-0D89-495E-8379-00FCD9B8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8961A-98DD-465E-85DC-F45B5B6B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91E5-C390-4B7B-B33E-AF729B55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0B67-91C6-4513-8EBE-8CC573F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10EE-0CDD-4990-BE08-6D30CCC4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384B0-6F43-4483-9A54-DF14034E8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309DE-1778-4068-923B-84922905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5E2B-1F69-4BB1-A1F2-8FC2E7D4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E46D-2461-422F-BD0C-CFC8278B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909A-1901-40B1-9A02-F05DE262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57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E6B5-C6B7-4BB6-877D-BE8156B0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105E-722C-4EBE-B517-1B39942E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CAB1-F760-4314-BAD3-3F9E0FC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95D-EC84-4022-905E-8B534744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6713-EB25-4507-A2CA-7FC14F7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13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457-BEA6-45F5-A7EA-B41459AF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F6A01-3A54-427F-AC6E-DB226947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C91-8466-4A5F-803F-E696194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899B-297A-4716-AFAE-5B48958C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4377-A94B-401F-938B-31697212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48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9BC1-650A-41A0-A262-762781CE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3E9F-0AC6-4812-B1CD-2EADE2138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FE8FE-5A9E-4637-892C-F6C30927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1BC3-7761-44C5-A253-33BE1523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036DA-9F31-4A7D-AA40-B64F6DCF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6052-DB4F-4CEE-8BD1-8CB56ADD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61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E84B-58F7-49A2-BCAB-B2C1BBEC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8FE3-817E-49B3-891C-091A9896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FE42C-8BF6-4862-99D2-87F8B0CE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EBB6D-9051-4DF4-8DEA-CEB0E8F0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CE49-E29F-4438-8F6E-6DC83EC5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DE62-BA8F-41C9-8CDA-F173DFC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52DCD-6CE5-45DB-9444-350A3BC2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42587-8FA6-4569-97E1-AA759A3C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34A8-50A6-4103-B0AD-D45857DA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427E1-888B-4DF9-B02A-AE9ACD4D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588DB-F62B-430E-BBD5-A39A8413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95E81-BA27-4DF4-89AF-61EAD3A5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40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C369-3E6B-48BD-ADEE-B700934D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1D219-3690-440A-B40E-38F35C2D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8E4-7E6A-40ED-AF2F-8EB16682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6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6F6E-9094-410B-B12E-27674310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26D-6812-44FE-8877-79E2978F2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91076-F68F-45A4-901C-F0338E45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3B1AF-FE30-4C35-A1E8-993F14F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B95B-6663-4C51-B032-2A7EA02C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9E87-C996-4098-8935-5060B851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93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5A02-C8CA-46A7-9FC6-5788F7A6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2AF31-164A-4E21-9795-9DA688152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761C-52FC-4D8D-9A2A-3899C163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D620-150D-40C3-9B9A-00D0591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128E-7B21-4048-9A33-EF9F68D1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9DCD-AB18-495E-B43A-BE4536C9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31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070D4-9B15-4F34-800F-470B36F8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CC1D-DD4C-4E6A-8D2C-9BE71239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EA83-B81F-45F3-81DC-25ACDE07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CD9-A451-43F1-A82A-DB5A3DF84820}" type="datetimeFigureOut">
              <a:rPr lang="nb-NO" smtClean="0"/>
              <a:t>18.03.2021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BD21-B113-439B-9131-A24A01D9C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17D8-ECFE-4A8B-870F-E60F589B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B30-17C9-4F05-AF07-013F5AF41E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49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D2F1F-0EF7-4347-AB4E-01B027A4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40" y="1199847"/>
            <a:ext cx="3100955" cy="2873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A0DD5-5FCE-435C-BD4A-0BA99C7D0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5" t="36967" r="39346" b="34673"/>
          <a:stretch/>
        </p:blipFill>
        <p:spPr>
          <a:xfrm>
            <a:off x="5181600" y="1833638"/>
            <a:ext cx="1451429" cy="19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6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 Øystein Hjermann</dc:creator>
  <cp:lastModifiedBy>Dag Øystein Hjermann</cp:lastModifiedBy>
  <cp:revision>2</cp:revision>
  <dcterms:created xsi:type="dcterms:W3CDTF">2021-03-18T10:19:57Z</dcterms:created>
  <dcterms:modified xsi:type="dcterms:W3CDTF">2021-03-18T10:30:08Z</dcterms:modified>
</cp:coreProperties>
</file>