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C6F72-6EFA-B660-FAED-57CD0FF71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4ED51-19A4-1438-8553-AD21B9A0F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0FF69-1896-02CA-8D81-DCD6893F8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A340-5C19-4F73-A6B8-EAD7F9BA602B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41E48-96EB-0873-D146-918322179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8EA37-98A2-E834-26A3-1013B702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83D9-AAD4-4984-B1CB-07256CA0D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56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3F6EC-555A-D777-4980-0859432AF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3BE41-6B78-9A18-8FDA-3441727DC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71FE1-5285-1072-F594-213A9F1F6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A340-5C19-4F73-A6B8-EAD7F9BA602B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D9A5B-04CB-22F9-F198-88C0A3276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D114A-56E6-1872-176F-16C6372C7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83D9-AAD4-4984-B1CB-07256CA0D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54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934437-C4B3-722E-154B-D80F82F84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182E9-C542-2BE5-5346-6E7DE06CA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7D675-3DB5-F90C-A9A9-9CA3864F8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A340-5C19-4F73-A6B8-EAD7F9BA602B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E7169-3AB0-56EA-53FF-EFDFB95F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0088B-6AB2-C93A-D0CF-88F851652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83D9-AAD4-4984-B1CB-07256CA0D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48D37-6EF4-9622-8D49-70BACBCE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3363D-4419-F2BA-E37C-894928513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5BC51-5B8B-1E4B-8F50-8214B6D64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A340-5C19-4F73-A6B8-EAD7F9BA602B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17FB4-9207-9DCB-A673-A8BE89FC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9379C-12EE-ED1D-F341-5137270FD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83D9-AAD4-4984-B1CB-07256CA0D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45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6B39F-9751-78E6-7FEE-5F46D46DC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86646-8CAB-E817-B749-9B420170F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5598F-9B2E-5992-C907-282907DC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A340-5C19-4F73-A6B8-EAD7F9BA602B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F141E-A964-9872-993C-1F84A857C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4F392-BACB-648C-230F-F4B82AD50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83D9-AAD4-4984-B1CB-07256CA0D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18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16700-6F70-BC60-618E-209F6D9B8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E2907-D641-5124-4F56-37EC9ADCD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52971-2135-FE41-6E2F-3E0F5138E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BD911-A267-ACF2-43E8-5C98F316C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A340-5C19-4F73-A6B8-EAD7F9BA602B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9C917-8BBE-8ECD-5C5A-A439A91D7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21D22-F197-E55C-6DF7-1D754A2B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83D9-AAD4-4984-B1CB-07256CA0D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85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1FCF1-51C2-2939-4A14-469B25966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6AF8C-2C22-3CDD-2D12-1B59D7E74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8B7AA-9178-B378-ED38-A634588F5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C960A4-87FF-C74F-3309-5ECF7FE9C0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CD897-10E9-2C62-4BB6-513AB00E0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F8FE26-1B99-178E-D2BE-8621B72C2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A340-5C19-4F73-A6B8-EAD7F9BA602B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2CF472-90CE-D196-32DF-B5A8C1E2B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2A972-64A6-B45B-816A-5ECF2AE4A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83D9-AAD4-4984-B1CB-07256CA0D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60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831CA-BE32-84F5-6A3E-821564D6B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D0C611-CD1A-06DD-6B44-04F05C38C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A340-5C19-4F73-A6B8-EAD7F9BA602B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A700C-AA2A-5E25-E152-340371291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A7971-2962-12BE-2E4D-6E14E9133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83D9-AAD4-4984-B1CB-07256CA0D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46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D7406-B538-7DBD-85B7-D5CEE4DDB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A340-5C19-4F73-A6B8-EAD7F9BA602B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B1E202-DC91-DEF0-E749-DA38193CD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0BBFD-891F-0C76-2342-17ABC4681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83D9-AAD4-4984-B1CB-07256CA0D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866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57E99-E108-EBF9-C708-8CDFB47E9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3FBC8-46DE-4E0F-0FCB-181B4A463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1C390-0F71-6823-55E9-E19E53371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FDB6C-23DB-F4DB-9FAF-99AEC6CC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A340-5C19-4F73-A6B8-EAD7F9BA602B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0CF28-7DA3-494F-A8DA-8FB989AEE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C1F5B-23C1-92F2-0AFF-E2598DA24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83D9-AAD4-4984-B1CB-07256CA0D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18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C4F78-95CC-CAC4-4A2D-A0B476372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7A7E82-1C33-2331-5A84-6AE25FB16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39A36A-0EA0-EFEC-3A12-0D493C258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85243-3181-42A6-B7F8-3931DABF1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A340-5C19-4F73-A6B8-EAD7F9BA602B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0AF3F-55FF-A7D2-A523-2F6842FF1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10EE9-E520-7AD3-CC7B-4B8D74C96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83D9-AAD4-4984-B1CB-07256CA0D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79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B47CC2-79C9-D384-F4C6-89345A0CA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12C3F-3789-0A06-AD56-70B750A6A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7D970-C438-8792-BF13-DB1D86262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FA340-5C19-4F73-A6B8-EAD7F9BA602B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48F07-B8D9-0070-006C-F8652D454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B5AB9-66F5-E28E-F575-29BA9BCB3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A83D9-AAD4-4984-B1CB-07256CA0D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315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#section=data-r21" TargetMode="External"/><Relationship Id="rId2" Type="http://schemas.openxmlformats.org/officeDocument/2006/relationships/hyperlink" Target="https://devblogs.microsoft.com/dotnet/performance-improvements-in-net-6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DAB27-C9FD-DC31-2426-101DCBB23C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Performance in ASP.NET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FA381-BC5B-CD33-26A7-AE95680EEB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Deepak Kumar (T0262710)</a:t>
            </a:r>
          </a:p>
        </p:txBody>
      </p:sp>
    </p:spTree>
    <p:extLst>
      <p:ext uri="{BB962C8B-B14F-4D97-AF65-F5344CB8AC3E}">
        <p14:creationId xmlns:p14="http://schemas.microsoft.com/office/powerpoint/2010/main" val="3465786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7C338-CC5D-5059-B5FE-39CDB51C1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01FD1-42DF-BA24-7006-4C0581033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Stay updated with new versions</a:t>
            </a:r>
            <a:br>
              <a:rPr lang="en-IN" dirty="0"/>
            </a:br>
            <a:r>
              <a:rPr lang="en-IN" dirty="0">
                <a:hlinkClick r:id="rId2"/>
              </a:rPr>
              <a:t>https://devblogs.microsoft.com/dotnet/performance-improvements-in-net-6/</a:t>
            </a:r>
            <a:endParaRPr lang="en-IN" dirty="0"/>
          </a:p>
          <a:p>
            <a:r>
              <a:rPr lang="en-IN" dirty="0" err="1"/>
              <a:t>TechemPower</a:t>
            </a:r>
            <a:r>
              <a:rPr lang="en-IN" dirty="0"/>
              <a:t> Web Frameworks Benchmarks</a:t>
            </a:r>
            <a:br>
              <a:rPr lang="en-IN" dirty="0"/>
            </a:br>
            <a:r>
              <a:rPr lang="en-IN" dirty="0"/>
              <a:t>Top 10 – of 464</a:t>
            </a:r>
            <a:br>
              <a:rPr lang="en-IN" dirty="0"/>
            </a:br>
            <a:r>
              <a:rPr lang="en-IN" dirty="0">
                <a:hlinkClick r:id="rId3"/>
              </a:rPr>
              <a:t>https://www.techempower.com/benchmarks/#section=data-r21</a:t>
            </a:r>
            <a:endParaRPr lang="en-IN" dirty="0"/>
          </a:p>
          <a:p>
            <a:r>
              <a:rPr lang="en-IN" dirty="0"/>
              <a:t>All in all</a:t>
            </a:r>
            <a:br>
              <a:rPr lang="en-IN" dirty="0"/>
            </a:br>
            <a:r>
              <a:rPr lang="en-IN" dirty="0"/>
              <a:t>Team and community is very focused on performance and staying up to date gives us free benefit.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9437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FA12B-D392-74FD-ED35-1E0E88CF9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 Smart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236AD-7C01-14C1-99EC-219E284CF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Write efficient code</a:t>
            </a:r>
          </a:p>
          <a:p>
            <a:pPr marL="0" indent="0">
              <a:buNone/>
            </a:pPr>
            <a:r>
              <a:rPr lang="en-IN" dirty="0"/>
              <a:t>	Avoid heavy calls </a:t>
            </a:r>
          </a:p>
          <a:p>
            <a:pPr marL="0" indent="0">
              <a:buNone/>
            </a:pPr>
            <a:r>
              <a:rPr lang="en-IN" dirty="0"/>
              <a:t>	Get only what you need</a:t>
            </a:r>
          </a:p>
          <a:p>
            <a:r>
              <a:rPr lang="en-IN" dirty="0"/>
              <a:t>Understand “hot code paths”</a:t>
            </a:r>
          </a:p>
          <a:p>
            <a:pPr marL="0" indent="0">
              <a:buNone/>
            </a:pPr>
            <a:r>
              <a:rPr lang="en-IN" dirty="0"/>
              <a:t>	Frequency called</a:t>
            </a:r>
          </a:p>
          <a:p>
            <a:pPr marL="0" indent="0">
              <a:buNone/>
            </a:pPr>
            <a:r>
              <a:rPr lang="en-IN" dirty="0"/>
              <a:t>	Time each takes</a:t>
            </a:r>
          </a:p>
          <a:p>
            <a:pPr marL="0" indent="0">
              <a:buNone/>
            </a:pPr>
            <a:r>
              <a:rPr lang="en-IN" dirty="0"/>
              <a:t>	Majority of server time.</a:t>
            </a:r>
          </a:p>
          <a:p>
            <a:r>
              <a:rPr lang="en-IN" dirty="0"/>
              <a:t>Data helps</a:t>
            </a:r>
          </a:p>
          <a:p>
            <a:pPr marL="0" indent="0">
              <a:buNone/>
            </a:pPr>
            <a:r>
              <a:rPr lang="en-IN" dirty="0"/>
              <a:t>	Don’t make capturing it expensive.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8510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58085-2EFD-8E42-E638-D6B58B25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97583-0214-C599-A00D-C48F0EB05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4380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393E1-971F-E458-1ECA-A75AB116EC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Demo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97A37-2685-384C-966F-C3B7090274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Fictional Carved Rock Site</a:t>
            </a:r>
          </a:p>
        </p:txBody>
      </p:sp>
    </p:spTree>
    <p:extLst>
      <p:ext uri="{BB962C8B-B14F-4D97-AF65-F5344CB8AC3E}">
        <p14:creationId xmlns:p14="http://schemas.microsoft.com/office/powerpoint/2010/main" val="1459026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123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Performance in ASP.NET</vt:lpstr>
      <vt:lpstr>PowerPoint Presentation</vt:lpstr>
      <vt:lpstr>Be Smart</vt:lpstr>
      <vt:lpstr>PowerPoint Presentation</vt:lpstr>
      <vt:lpstr>Demo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in ASP.NET</dc:title>
  <dc:creator>Deepak Kumar</dc:creator>
  <cp:lastModifiedBy>Deepak Kumar</cp:lastModifiedBy>
  <cp:revision>2</cp:revision>
  <dcterms:created xsi:type="dcterms:W3CDTF">2023-06-10T15:31:01Z</dcterms:created>
  <dcterms:modified xsi:type="dcterms:W3CDTF">2023-06-11T04:20:52Z</dcterms:modified>
</cp:coreProperties>
</file>