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65" r:id="rId3"/>
    <p:sldId id="266" r:id="rId4"/>
    <p:sldId id="258"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
      <p:font typeface="Segoe UI" panose="020B050204020402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DagarJ/Go-Eazy-Brain/blob/main/idea/README.m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0" y="2914651"/>
            <a:ext cx="59155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AIDivers</a:t>
            </a:r>
            <a:endParaRPr lang="en-US" dirty="0"/>
          </a:p>
          <a:p>
            <a:endParaRPr lang="en-US" dirty="0"/>
          </a:p>
          <a:p>
            <a:r>
              <a:rPr lang="en-US" dirty="0"/>
              <a:t>Your team bio : Deepak </a:t>
            </a:r>
            <a:r>
              <a:rPr lang="en-US" dirty="0" err="1"/>
              <a:t>Baluni</a:t>
            </a:r>
            <a:r>
              <a:rPr lang="en-US" dirty="0"/>
              <a:t>, System Integration Advisor at NTT Data                         </a:t>
            </a:r>
          </a:p>
          <a:p>
            <a:r>
              <a:rPr lang="en-US" dirty="0"/>
              <a:t>                        Jyoti Dagar, Tech Lead at Nagarro</a:t>
            </a:r>
          </a:p>
          <a:p>
            <a:r>
              <a:rPr lang="en-US" dirty="0"/>
              <a:t>                        Ashwani Dagar, Social Activist &amp; learner</a:t>
            </a:r>
          </a:p>
          <a:p>
            <a:endParaRPr lang="en-US" dirty="0"/>
          </a:p>
          <a:p>
            <a:endParaRPr lang="en-US" dirty="0"/>
          </a:p>
          <a:p>
            <a:r>
              <a:rPr lang="en-US" dirty="0"/>
              <a:t>Date : 24</a:t>
            </a:r>
            <a:r>
              <a:rPr lang="en-US" baseline="30000" dirty="0"/>
              <a:t>th</a:t>
            </a:r>
            <a:r>
              <a:rPr lang="en-US" dirty="0"/>
              <a:t> April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t>Go-</a:t>
            </a:r>
            <a:r>
              <a:rPr lang="en-US" sz="2000" dirty="0" err="1"/>
              <a:t>Eazzzy</a:t>
            </a:r>
            <a:r>
              <a:rPr lang="en-US" sz="2000" dirty="0"/>
              <a:t>-Brain!!!! Personalized Learning</a:t>
            </a:r>
            <a:endParaRPr sz="2000" dirty="0"/>
          </a:p>
        </p:txBody>
      </p:sp>
      <p:sp>
        <p:nvSpPr>
          <p:cNvPr id="348" name="Google Shape;348;p2"/>
          <p:cNvSpPr txBox="1"/>
          <p:nvPr/>
        </p:nvSpPr>
        <p:spPr>
          <a:xfrm>
            <a:off x="515329" y="805550"/>
            <a:ext cx="8238600" cy="3760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As we all know that education is the very basic need of every individual and with our web app, we will try to achieve this with an approach that would be totally flexible as per the student. There</a:t>
            </a:r>
            <a:r>
              <a:rPr lang="en" dirty="0">
                <a:solidFill>
                  <a:srgbClr val="222222"/>
                </a:solidFill>
                <a:highlight>
                  <a:srgbClr val="FFFFFF"/>
                </a:highlight>
                <a:latin typeface="Lato"/>
                <a:ea typeface="Lato"/>
                <a:cs typeface="Lato"/>
                <a:sym typeface="Lato"/>
              </a:rPr>
              <a:t> won’t be just the standard norms and instead user would have the flexibility to have the personalized learning, self evaluation etc that differentiates it from the available platforms.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enroll for the available courses &amp; track progress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predict their possible career at the end of courses considering their performance so far if they are not satisfied with the result, they can go for recommended courses to improve their score </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self evaluation can be taken by students themselves to test their knowledge(no need to depend on teacher's quiz or test) </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feedback on the courses and use of sentiment analysis in order to get the top courses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creating social awareness on the garbage classification where they can learn Reuse, Recycle and Reduce concepts by simply uploading garbage image and learning on the go</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diagnose their diet in order to stay healthy and active following some recommendations</a:t>
            </a:r>
          </a:p>
          <a:p>
            <a:pPr marL="285750" indent="-285750" algn="just">
              <a:lnSpc>
                <a:spcPct val="120000"/>
              </a:lnSpc>
              <a:buFont typeface="Arial" panose="020B0604020202020204" pitchFamily="34" charset="0"/>
              <a:buChar char="•"/>
            </a:pPr>
            <a:r>
              <a:rPr lang="en-US" dirty="0">
                <a:solidFill>
                  <a:srgbClr val="222222"/>
                </a:solidFill>
                <a:highlight>
                  <a:srgbClr val="FFFFFF"/>
                </a:highlight>
                <a:latin typeface="Lato"/>
                <a:ea typeface="Lato"/>
                <a:cs typeface="Lato"/>
              </a:rPr>
              <a:t>Educating rural children with modern farming methodologies in order to take their advantage</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494629" y="685800"/>
            <a:ext cx="8238600" cy="3879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Our solution will majorly target the students because of the advantage it offers by making the learning on the go possible along with so much varied features like self evaluation along with the diet tracking &amp; environmental awareness courses.</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95942" y="193375"/>
            <a:ext cx="8084061" cy="12012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95942" y="742950"/>
            <a:ext cx="8084062" cy="18528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cognitive services like custom visoin and others for achieving ML goals</a:t>
            </a:r>
            <a:br>
              <a:rPr lang="en" sz="1400" b="0" dirty="0">
                <a:solidFill>
                  <a:srgbClr val="4A4548"/>
                </a:solidFill>
                <a:highlight>
                  <a:srgbClr val="FFFFFF"/>
                </a:highlight>
              </a:rPr>
            </a:br>
            <a:r>
              <a:rPr lang="en" sz="1400" b="0" dirty="0">
                <a:solidFill>
                  <a:srgbClr val="4A4548"/>
                </a:solidFill>
                <a:highlight>
                  <a:srgbClr val="FFFFFF"/>
                </a:highlight>
              </a:rPr>
              <a:t>Visual Studio</a:t>
            </a:r>
            <a:br>
              <a:rPr lang="en" sz="1400" b="0" dirty="0">
                <a:solidFill>
                  <a:srgbClr val="4A4548"/>
                </a:solidFill>
                <a:highlight>
                  <a:srgbClr val="FFFFFF"/>
                </a:highlight>
              </a:rPr>
            </a:br>
            <a:r>
              <a:rPr lang="en" sz="1400" b="0" dirty="0">
                <a:solidFill>
                  <a:srgbClr val="4A4548"/>
                </a:solidFill>
                <a:highlight>
                  <a:srgbClr val="FFFFFF"/>
                </a:highlight>
              </a:rPr>
              <a:t>GitHub</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300103" y="229550"/>
            <a:ext cx="8474526"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300103" y="864600"/>
            <a:ext cx="8238600" cy="3414300"/>
          </a:xfrm>
          <a:prstGeom prst="rect">
            <a:avLst/>
          </a:prstGeom>
          <a:noFill/>
          <a:ln>
            <a:noFill/>
          </a:ln>
        </p:spPr>
        <p:txBody>
          <a:bodyPr spcFirstLastPara="1" wrap="square" lIns="91425" tIns="91425" rIns="91425" bIns="91425" anchor="t" anchorCtr="0">
            <a:noAutofit/>
          </a:bodyPr>
          <a:lstStyle/>
          <a:p>
            <a:pPr marL="0" indent="0" algn="l">
              <a:buNone/>
            </a:pPr>
            <a:r>
              <a:rPr lang="en-US" sz="1200" b="0" i="0" dirty="0">
                <a:solidFill>
                  <a:srgbClr val="1F2328"/>
                </a:solidFill>
                <a:effectLst/>
                <a:latin typeface="Arial" panose="020B0604020202020204" pitchFamily="34" charset="0"/>
                <a:cs typeface="Arial" panose="020B0604020202020204" pitchFamily="34" charset="0"/>
              </a:rPr>
              <a:t>The intent is to benefit the EdTech industry with the </a:t>
            </a:r>
            <a:r>
              <a:rPr lang="en-US" sz="1200" dirty="0">
                <a:solidFill>
                  <a:srgbClr val="1F2328"/>
                </a:solidFill>
                <a:latin typeface="Arial" panose="020B0604020202020204" pitchFamily="34" charset="0"/>
                <a:cs typeface="Arial" panose="020B0604020202020204" pitchFamily="34" charset="0"/>
              </a:rPr>
              <a:t>aid of available </a:t>
            </a:r>
            <a:r>
              <a:rPr lang="en-US" sz="1200" b="0" i="0" dirty="0">
                <a:solidFill>
                  <a:srgbClr val="1F2328"/>
                </a:solidFill>
                <a:effectLst/>
                <a:latin typeface="Arial" panose="020B0604020202020204" pitchFamily="34" charset="0"/>
                <a:cs typeface="Arial" panose="020B0604020202020204" pitchFamily="34" charset="0"/>
              </a:rPr>
              <a:t>modern technologies. </a:t>
            </a:r>
            <a:r>
              <a:rPr lang="en-US" sz="1200" dirty="0">
                <a:solidFill>
                  <a:srgbClr val="1F2328"/>
                </a:solidFill>
                <a:latin typeface="Arial" panose="020B0604020202020204" pitchFamily="34" charset="0"/>
                <a:cs typeface="Arial" panose="020B0604020202020204" pitchFamily="34" charset="0"/>
              </a:rPr>
              <a:t>It </a:t>
            </a:r>
            <a:r>
              <a:rPr lang="en-US" sz="1200" b="0" i="0" dirty="0">
                <a:solidFill>
                  <a:srgbClr val="1F2328"/>
                </a:solidFill>
                <a:effectLst/>
                <a:latin typeface="Arial" panose="020B0604020202020204" pitchFamily="34" charset="0"/>
                <a:cs typeface="Arial" panose="020B0604020202020204" pitchFamily="34" charset="0"/>
              </a:rPr>
              <a:t>will be a web app where users can register themselves and perform activities as below:</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enroll for the available courses &amp; track progress</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predict their success rate at the end of course considering their performance so far</a:t>
            </a:r>
            <a:r>
              <a:rPr lang="en-US" sz="1200" dirty="0">
                <a:solidFill>
                  <a:srgbClr val="1F2328"/>
                </a:solidFill>
                <a:latin typeface="Arial" panose="020B0604020202020204" pitchFamily="34" charset="0"/>
                <a:cs typeface="Arial" panose="020B0604020202020204" pitchFamily="34" charset="0"/>
              </a:rPr>
              <a:t> </a:t>
            </a:r>
            <a:r>
              <a:rPr lang="en-US" sz="1200" b="0" i="0" dirty="0">
                <a:solidFill>
                  <a:srgbClr val="1F2328"/>
                </a:solidFill>
                <a:effectLst/>
                <a:latin typeface="Arial" panose="020B0604020202020204" pitchFamily="34" charset="0"/>
                <a:cs typeface="Arial" panose="020B0604020202020204" pitchFamily="34" charset="0"/>
              </a:rPr>
              <a:t>if they are not satisfied with the result, they can go for recommended courses to improve their score </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self evaluation can be taken by students themselves to test their knowledge(no need to depend on teacher's quiz or test) </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feedback on the courses and use of sentiment analysis in order to get the top courses</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creating social awareness on the garbage classification where they can learn </a:t>
            </a:r>
            <a:r>
              <a:rPr lang="en-US" sz="1200" dirty="0">
                <a:solidFill>
                  <a:srgbClr val="1F2328"/>
                </a:solidFill>
                <a:latin typeface="Arial" panose="020B0604020202020204" pitchFamily="34" charset="0"/>
                <a:cs typeface="Arial" panose="020B0604020202020204" pitchFamily="34" charset="0"/>
              </a:rPr>
              <a:t>R</a:t>
            </a:r>
            <a:r>
              <a:rPr lang="en-US" sz="1200" b="0" i="0" dirty="0">
                <a:solidFill>
                  <a:srgbClr val="1F2328"/>
                </a:solidFill>
                <a:effectLst/>
                <a:latin typeface="Arial" panose="020B0604020202020204" pitchFamily="34" charset="0"/>
                <a:cs typeface="Arial" panose="020B0604020202020204" pitchFamily="34" charset="0"/>
              </a:rPr>
              <a:t>euse, Recycle and Reduce concepts by simply uploading garbage image and learning on the go</a:t>
            </a:r>
          </a:p>
          <a:p>
            <a:pPr marL="171450" indent="-171450" algn="just">
              <a:lnSpc>
                <a:spcPct val="120000"/>
              </a:lnSpc>
              <a:buFont typeface="Arial" panose="020B0604020202020204" pitchFamily="34" charset="0"/>
              <a:buChar char="•"/>
            </a:pPr>
            <a:r>
              <a:rPr lang="en-US" sz="1200" b="0" i="0" dirty="0">
                <a:solidFill>
                  <a:srgbClr val="1F2328"/>
                </a:solidFill>
                <a:effectLst/>
                <a:latin typeface="Arial" panose="020B0604020202020204" pitchFamily="34" charset="0"/>
                <a:cs typeface="Arial" panose="020B0604020202020204" pitchFamily="34" charset="0"/>
              </a:rPr>
              <a:t>diagnose their diet in order to stay healthy and active following some recommendations</a:t>
            </a:r>
          </a:p>
          <a:p>
            <a:pPr marL="171450" indent="-171450" algn="just">
              <a:lnSpc>
                <a:spcPct val="120000"/>
              </a:lnSpc>
              <a:buFont typeface="Arial" panose="020B0604020202020204" pitchFamily="34" charset="0"/>
              <a:buChar char="•"/>
            </a:pPr>
            <a:r>
              <a:rPr lang="en-US" sz="1200" dirty="0">
                <a:solidFill>
                  <a:srgbClr val="1F2328"/>
                </a:solidFill>
                <a:latin typeface="Arial" panose="020B0604020202020204" pitchFamily="34" charset="0"/>
                <a:cs typeface="Arial" panose="020B0604020202020204" pitchFamily="34" charset="0"/>
              </a:rPr>
              <a:t>Educating rural children for the modern farming techniques</a:t>
            </a:r>
            <a:endParaRPr lang="en-US" sz="1200" b="0" i="0" dirty="0">
              <a:solidFill>
                <a:srgbClr val="1F2328"/>
              </a:solidFill>
              <a:effectLst/>
              <a:latin typeface="Arial" panose="020B0604020202020204" pitchFamily="34" charset="0"/>
              <a:cs typeface="Arial" panose="020B0604020202020204" pitchFamily="34" charset="0"/>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393025" y="229550"/>
            <a:ext cx="8381604"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393025" y="805550"/>
            <a:ext cx="8357950" cy="3760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Our solution is keenly focused on the user’s personalized learning along with the AI/ML technologies , thus making it more scalable and dependable which differntiates it from the existing solutions.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Tech stack:</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lvl="0" indent="0">
              <a:spcAft>
                <a:spcPts val="600"/>
              </a:spcAft>
              <a:buNone/>
              <a:defRPr/>
            </a:pPr>
            <a:r>
              <a:rPr lang="en-US" sz="1400" dirty="0">
                <a:latin typeface="Segoe UI" panose="020B0502040204020203" pitchFamily="34" charset="0"/>
                <a:cs typeface="Segoe UI" panose="020B0502040204020203" pitchFamily="34" charset="0"/>
              </a:rPr>
              <a:t>Frontend – React </a:t>
            </a:r>
            <a:r>
              <a:rPr lang="en-US" sz="1400" dirty="0" err="1">
                <a:latin typeface="Segoe UI" panose="020B0502040204020203" pitchFamily="34" charset="0"/>
                <a:cs typeface="Segoe UI" panose="020B0502040204020203" pitchFamily="34" charset="0"/>
              </a:rPr>
              <a:t>Js</a:t>
            </a:r>
            <a:r>
              <a:rPr lang="en-US" sz="1400" dirty="0">
                <a:latin typeface="Segoe UI" panose="020B0502040204020203" pitchFamily="34" charset="0"/>
                <a:cs typeface="Segoe UI" panose="020B0502040204020203" pitchFamily="34" charset="0"/>
              </a:rPr>
              <a:t> with JavaScript</a:t>
            </a:r>
          </a:p>
          <a:p>
            <a:pPr marL="0" lvl="0" indent="0">
              <a:spcAft>
                <a:spcPts val="600"/>
              </a:spcAft>
              <a:buNone/>
              <a:defRPr/>
            </a:pPr>
            <a:r>
              <a:rPr lang="en-US" sz="1400" dirty="0">
                <a:latin typeface="Segoe UI" panose="020B0502040204020203" pitchFamily="34" charset="0"/>
                <a:cs typeface="Segoe UI" panose="020B0502040204020203" pitchFamily="34" charset="0"/>
              </a:rPr>
              <a:t>Backend - .NET Core / Python</a:t>
            </a:r>
          </a:p>
          <a:p>
            <a:pPr marL="0" lvl="0" indent="0">
              <a:spcAft>
                <a:spcPts val="600"/>
              </a:spcAft>
              <a:buNone/>
              <a:defRPr/>
            </a:pPr>
            <a:r>
              <a:rPr lang="en-US" sz="1400" dirty="0">
                <a:latin typeface="Segoe UI" panose="020B0502040204020203" pitchFamily="34" charset="0"/>
                <a:cs typeface="Segoe UI" panose="020B0502040204020203" pitchFamily="34" charset="0"/>
              </a:rPr>
              <a:t>Database – SQL Server</a:t>
            </a:r>
          </a:p>
          <a:p>
            <a:pPr marL="0" lvl="0" indent="0">
              <a:spcAft>
                <a:spcPts val="600"/>
              </a:spcAft>
              <a:buNone/>
              <a:defRPr/>
            </a:pPr>
            <a:r>
              <a:rPr lang="en-US" sz="1400" dirty="0">
                <a:latin typeface="Segoe UI" panose="020B0502040204020203" pitchFamily="34" charset="0"/>
                <a:cs typeface="Segoe UI" panose="020B0502040204020203" pitchFamily="34" charset="0"/>
              </a:rPr>
              <a:t>Source Code Repo – GitHub</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04108" y="302464"/>
            <a:ext cx="9005292"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9017CD36-6ACF-1A31-A6CB-2DF2221B01D7}"/>
              </a:ext>
            </a:extLst>
          </p:cNvPr>
          <p:cNvSpPr txBox="1"/>
          <p:nvPr/>
        </p:nvSpPr>
        <p:spPr>
          <a:xfrm>
            <a:off x="204107" y="1063394"/>
            <a:ext cx="7127421" cy="307777"/>
          </a:xfrm>
          <a:prstGeom prst="rect">
            <a:avLst/>
          </a:prstGeom>
          <a:noFill/>
        </p:spPr>
        <p:txBody>
          <a:bodyPr wrap="square">
            <a:spAutoFit/>
          </a:bodyPr>
          <a:lstStyle/>
          <a:p>
            <a:r>
              <a:rPr lang="en-IN" dirty="0">
                <a:hlinkClick r:id="rId4"/>
              </a:rPr>
              <a:t>Go-Eazy-Brain/README.md at main · </a:t>
            </a:r>
            <a:r>
              <a:rPr lang="en-IN" dirty="0" err="1">
                <a:hlinkClick r:id="rId4"/>
              </a:rPr>
              <a:t>DagarJ</a:t>
            </a:r>
            <a:r>
              <a:rPr lang="en-IN" dirty="0">
                <a:hlinkClick r:id="rId4"/>
              </a:rPr>
              <a:t>/Go-</a:t>
            </a:r>
            <a:r>
              <a:rPr lang="en-IN" dirty="0" err="1">
                <a:hlinkClick r:id="rId4"/>
              </a:rPr>
              <a:t>Eazy</a:t>
            </a:r>
            <a:r>
              <a:rPr lang="en-IN" dirty="0">
                <a:hlinkClick r:id="rId4"/>
              </a:rPr>
              <a:t>-Brain (github.com)</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Jyoti Dagar</a:t>
            </a:r>
          </a:p>
          <a:p>
            <a:pPr marL="0" lvl="0" indent="0" algn="l" rtl="0">
              <a:lnSpc>
                <a:spcPct val="150000"/>
              </a:lnSpc>
              <a:spcBef>
                <a:spcPts val="0"/>
              </a:spcBef>
              <a:spcAft>
                <a:spcPts val="1600"/>
              </a:spcAft>
              <a:buSzPts val="1800"/>
              <a:buNone/>
            </a:pPr>
            <a:r>
              <a:rPr lang="en" sz="1500" dirty="0"/>
              <a:t>Deepak Baluni</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572</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Lato</vt:lpstr>
      <vt:lpstr>Segoe UI</vt:lpstr>
      <vt:lpstr>Lato Black</vt:lpstr>
      <vt:lpstr>TI Template</vt:lpstr>
      <vt:lpstr>TI Template</vt:lpstr>
      <vt:lpstr>PLEDGE TO PROGRESS Sustainability Hackathon </vt:lpstr>
      <vt:lpstr>Go-Eazzzy-Brain!!!! Personalized Learning</vt:lpstr>
      <vt:lpstr>User Segment &amp; Pain Points</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Jyoti Dagar</cp:lastModifiedBy>
  <cp:revision>66</cp:revision>
  <dcterms:modified xsi:type="dcterms:W3CDTF">2023-04-30T12:49:08Z</dcterms:modified>
</cp:coreProperties>
</file>