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1"/>
  </p:notesMasterIdLst>
  <p:sldIdLst>
    <p:sldId id="265" r:id="rId3"/>
    <p:sldId id="266" r:id="rId4"/>
    <p:sldId id="258"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Lato Black" panose="020F0502020204030203" pitchFamily="34" charset="0"/>
      <p:bold r:id="rId16"/>
      <p:boldItalic r:id="rId17"/>
    </p:embeddedFont>
    <p:embeddedFont>
      <p:font typeface="Segoe UI" panose="020B0502040204020203"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4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4.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github.com/DagarJ/Go-Eazy-Brain/blob/main/idea/README.m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0" y="2914651"/>
            <a:ext cx="591556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US" dirty="0" err="1"/>
              <a:t>AIDivers</a:t>
            </a:r>
            <a:endParaRPr lang="en-US" dirty="0"/>
          </a:p>
          <a:p>
            <a:endParaRPr lang="en-US" dirty="0"/>
          </a:p>
          <a:p>
            <a:r>
              <a:rPr lang="en-US" dirty="0"/>
              <a:t>Your team bio : Deepak </a:t>
            </a:r>
            <a:r>
              <a:rPr lang="en-US" dirty="0" err="1"/>
              <a:t>Baluni</a:t>
            </a:r>
            <a:r>
              <a:rPr lang="en-US" dirty="0"/>
              <a:t>, System Integration Advisor at NTT Data                         </a:t>
            </a:r>
          </a:p>
          <a:p>
            <a:r>
              <a:rPr lang="en-US" dirty="0"/>
              <a:t>                         Jyoti Dagar, Tech Lead at Nagarro</a:t>
            </a:r>
          </a:p>
          <a:p>
            <a:r>
              <a:rPr lang="en-US" dirty="0"/>
              <a:t>                         Ashwani Dagar, Social Activist &amp; learner</a:t>
            </a:r>
          </a:p>
          <a:p>
            <a:endParaRPr lang="en-US" dirty="0"/>
          </a:p>
          <a:p>
            <a:endParaRPr lang="en-US" dirty="0"/>
          </a:p>
          <a:p>
            <a:r>
              <a:rPr lang="en-US" dirty="0"/>
              <a:t>Date : 24</a:t>
            </a:r>
            <a:r>
              <a:rPr lang="en-US" baseline="30000" dirty="0"/>
              <a:t>th</a:t>
            </a:r>
            <a:r>
              <a:rPr lang="en-US" dirty="0"/>
              <a:t> April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515329" y="628650"/>
            <a:ext cx="8238600" cy="393694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As we all know that education is the very basic need of every individual and despite of this many students get deprived of it especially from rural areas. With our proposed platform, we will try to full fill this gap with an approach that would be totally flexible as per the student. There</a:t>
            </a:r>
            <a:r>
              <a:rPr lang="en" dirty="0">
                <a:solidFill>
                  <a:srgbClr val="222222"/>
                </a:solidFill>
                <a:highlight>
                  <a:srgbClr val="FFFFFF"/>
                </a:highlight>
                <a:latin typeface="Lato"/>
                <a:ea typeface="Lato"/>
                <a:cs typeface="Lato"/>
                <a:sym typeface="Lato"/>
              </a:rPr>
              <a:t> won’t be just the standard norms and instead user would have the flexibility for the personalized learning, self evaluation etc that differentiates it from the available platforms. Below are the activities that can be performed on the platform by registered users:</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enroll for the available courses &amp; track progress</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predict possible career at the end of courses considering performance so far if students are not satisfied with the result, they can go for recommended courses to improve their score </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self evaluation can be taken by students themselves to test their knowledge(no need to depend on teacher's quiz or test) </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feedback on the courses and use of sentiment analysis in order to get the trending courses</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creating social awareness on the garbage classification where they can learn Reuse, Recycle and Reduce concepts by simply uploading garbage image and learning on the go and help environment</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diagnose their diet in order to stay healthy and active following some recommendations</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educating rural children with modern farming methodologies</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494629" y="685800"/>
            <a:ext cx="8238600" cy="3879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Our solution </a:t>
            </a:r>
            <a:r>
              <a:rPr lang="en-US" sz="1400" b="1" i="0" u="none" strike="noStrike" cap="none" dirty="0">
                <a:solidFill>
                  <a:srgbClr val="222222"/>
                </a:solidFill>
                <a:highlight>
                  <a:srgbClr val="FFFFFF"/>
                </a:highlight>
                <a:latin typeface="Lato"/>
                <a:ea typeface="Lato"/>
                <a:cs typeface="Lato"/>
                <a:sym typeface="Lato"/>
              </a:rPr>
              <a:t>“Go-</a:t>
            </a:r>
            <a:r>
              <a:rPr lang="en-US" sz="1400" b="1" i="0" u="none" strike="noStrike" cap="none" dirty="0" err="1">
                <a:solidFill>
                  <a:srgbClr val="222222"/>
                </a:solidFill>
                <a:highlight>
                  <a:srgbClr val="FFFFFF"/>
                </a:highlight>
                <a:latin typeface="Lato"/>
                <a:ea typeface="Lato"/>
                <a:cs typeface="Lato"/>
                <a:sym typeface="Lato"/>
              </a:rPr>
              <a:t>Eazzzy</a:t>
            </a:r>
            <a:r>
              <a:rPr lang="en-US" sz="1400" b="1" i="0" u="none" strike="noStrike" cap="none" dirty="0">
                <a:solidFill>
                  <a:srgbClr val="222222"/>
                </a:solidFill>
                <a:highlight>
                  <a:srgbClr val="FFFFFF"/>
                </a:highlight>
                <a:latin typeface="Lato"/>
                <a:ea typeface="Lato"/>
                <a:cs typeface="Lato"/>
                <a:sym typeface="Lato"/>
              </a:rPr>
              <a:t>-Brain” </a:t>
            </a:r>
            <a:r>
              <a:rPr lang="en-US" sz="1400" b="0" i="0" u="none" strike="noStrike" cap="none" dirty="0">
                <a:solidFill>
                  <a:srgbClr val="222222"/>
                </a:solidFill>
                <a:highlight>
                  <a:srgbClr val="FFFFFF"/>
                </a:highlight>
                <a:latin typeface="Lato"/>
                <a:ea typeface="Lato"/>
                <a:cs typeface="Lato"/>
                <a:sym typeface="Lato"/>
              </a:rPr>
              <a:t>will majorly target the students where they can take advantage of our platform which will make the learning on the go possible along with so much varied features like self evaluation, diet </a:t>
            </a:r>
            <a:r>
              <a:rPr lang="en-US" dirty="0">
                <a:solidFill>
                  <a:srgbClr val="222222"/>
                </a:solidFill>
                <a:highlight>
                  <a:srgbClr val="FFFFFF"/>
                </a:highlight>
                <a:latin typeface="Lato"/>
                <a:ea typeface="Lato"/>
                <a:cs typeface="Lato"/>
                <a:sym typeface="Lato"/>
              </a:rPr>
              <a:t>analysis</a:t>
            </a:r>
            <a:r>
              <a:rPr lang="en-US" sz="1400" b="0" i="0" u="none" strike="noStrike" cap="none" dirty="0">
                <a:solidFill>
                  <a:srgbClr val="222222"/>
                </a:solidFill>
                <a:highlight>
                  <a:srgbClr val="FFFFFF"/>
                </a:highlight>
                <a:latin typeface="Lato"/>
                <a:ea typeface="Lato"/>
                <a:cs typeface="Lato"/>
                <a:sym typeface="Lato"/>
              </a:rPr>
              <a:t> &amp; environmental awareness activities. </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195942" y="193375"/>
            <a:ext cx="8084061" cy="12012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195942" y="742950"/>
            <a:ext cx="8084062" cy="1852875"/>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 sz="1400" b="0" dirty="0">
                <a:solidFill>
                  <a:srgbClr val="4A4548"/>
                </a:solidFill>
                <a:highlight>
                  <a:srgbClr val="FFFFFF"/>
                </a:highlight>
              </a:rPr>
              <a:t>1. Azure cognitive services like custom visoin and others for achieving ML goals</a:t>
            </a:r>
            <a:br>
              <a:rPr lang="en" sz="1400" b="0" dirty="0">
                <a:solidFill>
                  <a:srgbClr val="4A4548"/>
                </a:solidFill>
                <a:highlight>
                  <a:srgbClr val="FFFFFF"/>
                </a:highlight>
              </a:rPr>
            </a:br>
            <a:r>
              <a:rPr lang="en" sz="1400" b="0" dirty="0">
                <a:solidFill>
                  <a:srgbClr val="4A4548"/>
                </a:solidFill>
                <a:highlight>
                  <a:srgbClr val="FFFFFF"/>
                </a:highlight>
              </a:rPr>
              <a:t>2. Visual Studio/ visual Studio Code</a:t>
            </a:r>
            <a:br>
              <a:rPr lang="en" sz="1400" b="0" dirty="0">
                <a:solidFill>
                  <a:srgbClr val="4A4548"/>
                </a:solidFill>
                <a:highlight>
                  <a:srgbClr val="FFFFFF"/>
                </a:highlight>
              </a:rPr>
            </a:br>
            <a:r>
              <a:rPr lang="en" sz="1400" b="0" dirty="0">
                <a:solidFill>
                  <a:srgbClr val="4A4548"/>
                </a:solidFill>
                <a:highlight>
                  <a:srgbClr val="FFFFFF"/>
                </a:highlight>
              </a:rPr>
              <a:t>3. SQL Server</a:t>
            </a:r>
            <a:br>
              <a:rPr lang="en" sz="1400" b="0" dirty="0">
                <a:solidFill>
                  <a:srgbClr val="4A4548"/>
                </a:solidFill>
                <a:highlight>
                  <a:srgbClr val="FFFFFF"/>
                </a:highlight>
              </a:rPr>
            </a:br>
            <a:r>
              <a:rPr lang="en" sz="1400" b="0" dirty="0">
                <a:solidFill>
                  <a:srgbClr val="4A4548"/>
                </a:solidFill>
                <a:highlight>
                  <a:srgbClr val="FFFFFF"/>
                </a:highlight>
              </a:rPr>
              <a:t>4. GitHub</a:t>
            </a: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300103" y="229550"/>
            <a:ext cx="8474526"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Web App Architecture</a:t>
            </a:r>
            <a:endParaRPr sz="2000" dirty="0"/>
          </a:p>
        </p:txBody>
      </p:sp>
      <p:sp>
        <p:nvSpPr>
          <p:cNvPr id="372" name="Google Shape;372;p6"/>
          <p:cNvSpPr txBox="1"/>
          <p:nvPr/>
        </p:nvSpPr>
        <p:spPr>
          <a:xfrm>
            <a:off x="300103" y="864600"/>
            <a:ext cx="8238600" cy="3414300"/>
          </a:xfrm>
          <a:prstGeom prst="rect">
            <a:avLst/>
          </a:prstGeom>
          <a:noFill/>
          <a:ln>
            <a:noFill/>
          </a:ln>
        </p:spPr>
        <p:txBody>
          <a:bodyPr spcFirstLastPara="1" wrap="square" lIns="91425" tIns="91425" rIns="91425" bIns="91425" anchor="t" anchorCtr="0">
            <a:noAutofit/>
          </a:bodyPr>
          <a:lstStyle/>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4" name="Picture 3">
            <a:extLst>
              <a:ext uri="{FF2B5EF4-FFF2-40B4-BE49-F238E27FC236}">
                <a16:creationId xmlns:a16="http://schemas.microsoft.com/office/drawing/2014/main" id="{336BA423-8EC6-C326-C785-9A822BCBC34F}"/>
              </a:ext>
            </a:extLst>
          </p:cNvPr>
          <p:cNvPicPr>
            <a:picLocks noChangeAspect="1"/>
          </p:cNvPicPr>
          <p:nvPr/>
        </p:nvPicPr>
        <p:blipFill>
          <a:blip r:embed="rId4"/>
          <a:stretch>
            <a:fillRect/>
          </a:stretch>
        </p:blipFill>
        <p:spPr>
          <a:xfrm>
            <a:off x="605297" y="805550"/>
            <a:ext cx="7599089" cy="3823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393025" y="229550"/>
            <a:ext cx="8381604"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393025" y="805550"/>
            <a:ext cx="8357950" cy="37600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Our solution is keenly focused on the user’s personalized learning along with the AI/ML technologies , thus making it more flexible and differntiating it from the existing solutions.</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It would be a web app with below tech stack.</a:t>
            </a: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Proposed Tech stack:</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lvl="0" indent="0">
              <a:spcAft>
                <a:spcPts val="600"/>
              </a:spcAft>
              <a:buNone/>
              <a:defRPr/>
            </a:pPr>
            <a:r>
              <a:rPr lang="en-US" sz="1400" dirty="0">
                <a:latin typeface="Segoe UI" panose="020B0502040204020203" pitchFamily="34" charset="0"/>
                <a:cs typeface="Segoe UI" panose="020B0502040204020203" pitchFamily="34" charset="0"/>
              </a:rPr>
              <a:t>Frontend – React </a:t>
            </a:r>
            <a:r>
              <a:rPr lang="en-US" sz="1400" dirty="0" err="1">
                <a:latin typeface="Segoe UI" panose="020B0502040204020203" pitchFamily="34" charset="0"/>
                <a:cs typeface="Segoe UI" panose="020B0502040204020203" pitchFamily="34" charset="0"/>
              </a:rPr>
              <a:t>Js</a:t>
            </a:r>
            <a:r>
              <a:rPr lang="en-US" sz="1400" dirty="0">
                <a:latin typeface="Segoe UI" panose="020B0502040204020203" pitchFamily="34" charset="0"/>
                <a:cs typeface="Segoe UI" panose="020B0502040204020203" pitchFamily="34" charset="0"/>
              </a:rPr>
              <a:t> with JavaScript</a:t>
            </a:r>
          </a:p>
          <a:p>
            <a:pPr marL="0" lvl="0" indent="0">
              <a:spcAft>
                <a:spcPts val="600"/>
              </a:spcAft>
              <a:buNone/>
              <a:defRPr/>
            </a:pPr>
            <a:r>
              <a:rPr lang="en-US" sz="1400" dirty="0">
                <a:latin typeface="Segoe UI" panose="020B0502040204020203" pitchFamily="34" charset="0"/>
                <a:cs typeface="Segoe UI" panose="020B0502040204020203" pitchFamily="34" charset="0"/>
              </a:rPr>
              <a:t>Backend - .NET Core / Python</a:t>
            </a:r>
          </a:p>
          <a:p>
            <a:pPr marL="0" lvl="0" indent="0">
              <a:spcAft>
                <a:spcPts val="600"/>
              </a:spcAft>
              <a:buNone/>
              <a:defRPr/>
            </a:pPr>
            <a:r>
              <a:rPr lang="en-US" sz="1400" dirty="0">
                <a:latin typeface="Segoe UI" panose="020B0502040204020203" pitchFamily="34" charset="0"/>
                <a:cs typeface="Segoe UI" panose="020B0502040204020203" pitchFamily="34" charset="0"/>
              </a:rPr>
              <a:t>Database – SQL Server</a:t>
            </a:r>
          </a:p>
          <a:p>
            <a:pPr marL="0" lvl="0" indent="0">
              <a:spcAft>
                <a:spcPts val="600"/>
              </a:spcAft>
              <a:buNone/>
              <a:defRPr/>
            </a:pPr>
            <a:r>
              <a:rPr lang="en-US" sz="1400" dirty="0">
                <a:latin typeface="Segoe UI" panose="020B0502040204020203" pitchFamily="34" charset="0"/>
                <a:cs typeface="Segoe UI" panose="020B0502040204020203" pitchFamily="34" charset="0"/>
              </a:rPr>
              <a:t>Source Code Repo – GitHub</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204108" y="302464"/>
            <a:ext cx="9005292"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a:t>
            </a:r>
            <a:endParaRPr sz="2000" b="1" i="0" u="none" strike="noStrike" cap="none" dirty="0">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TextBox 3">
            <a:extLst>
              <a:ext uri="{FF2B5EF4-FFF2-40B4-BE49-F238E27FC236}">
                <a16:creationId xmlns:a16="http://schemas.microsoft.com/office/drawing/2014/main" id="{9017CD36-6ACF-1A31-A6CB-2DF2221B01D7}"/>
              </a:ext>
            </a:extLst>
          </p:cNvPr>
          <p:cNvSpPr txBox="1"/>
          <p:nvPr/>
        </p:nvSpPr>
        <p:spPr>
          <a:xfrm>
            <a:off x="204107" y="1063394"/>
            <a:ext cx="7127421" cy="307777"/>
          </a:xfrm>
          <a:prstGeom prst="rect">
            <a:avLst/>
          </a:prstGeom>
          <a:noFill/>
        </p:spPr>
        <p:txBody>
          <a:bodyPr wrap="square">
            <a:spAutoFit/>
          </a:bodyPr>
          <a:lstStyle/>
          <a:p>
            <a:r>
              <a:rPr lang="en-IN" dirty="0">
                <a:hlinkClick r:id="rId4"/>
              </a:rPr>
              <a:t>Go-Eazy-Brain/README.md at main · </a:t>
            </a:r>
            <a:r>
              <a:rPr lang="en-IN" dirty="0" err="1">
                <a:hlinkClick r:id="rId4"/>
              </a:rPr>
              <a:t>DagarJ</a:t>
            </a:r>
            <a:r>
              <a:rPr lang="en-IN" dirty="0">
                <a:hlinkClick r:id="rId4"/>
              </a:rPr>
              <a:t>/Go-</a:t>
            </a:r>
            <a:r>
              <a:rPr lang="en-IN" dirty="0" err="1">
                <a:hlinkClick r:id="rId4"/>
              </a:rPr>
              <a:t>Eazy</a:t>
            </a:r>
            <a:r>
              <a:rPr lang="en-IN" dirty="0">
                <a:hlinkClick r:id="rId4"/>
              </a:rPr>
              <a:t>-Brain (github.com)</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Jyoti Dagar, Deepak Baluni, Ashwani Dagar</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466</Words>
  <Application>Microsoft Office PowerPoint</Application>
  <PresentationFormat>On-screen Show (16:9)</PresentationFormat>
  <Paragraphs>40</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Segoe UI</vt:lpstr>
      <vt:lpstr>Lato</vt:lpstr>
      <vt:lpstr>Lato Black</vt:lpstr>
      <vt:lpstr>TI Template</vt:lpstr>
      <vt:lpstr>TI Template</vt:lpstr>
      <vt:lpstr>PLEDGE TO PROGRESS Sustainability Hackathon </vt:lpstr>
      <vt:lpstr>Problem Statement</vt:lpstr>
      <vt:lpstr>User Segment &amp; Pain Points</vt:lpstr>
      <vt:lpstr>Tools or resources</vt:lpstr>
      <vt:lpstr>Web App Architecture</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Jyoti Dagar</cp:lastModifiedBy>
  <cp:revision>67</cp:revision>
  <dcterms:modified xsi:type="dcterms:W3CDTF">2023-05-02T11:12:44Z</dcterms:modified>
</cp:coreProperties>
</file>