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342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300" u="none" kumimoji="0" normalizeH="0">
        <a:ln>
          <a:noFill/>
        </a:ln>
        <a:solidFill>
          <a:srgbClr val="333332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9F4"/>
          </a:solidFill>
        </a:fill>
      </a:tcStyle>
    </a:wholeTbl>
    <a:band2H>
      <a:tcTxStyle b="def" i="def"/>
      <a:tcStyle>
        <a:tcBdr/>
        <a:fill>
          <a:solidFill>
            <a:srgbClr val="E8F4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DCC"/>
          </a:solidFill>
        </a:fill>
      </a:tcStyle>
    </a:wholeTbl>
    <a:band2H>
      <a:tcTxStyle b="def" i="def"/>
      <a:tcStyle>
        <a:tcBdr/>
        <a:fill>
          <a:solidFill>
            <a:srgbClr val="F8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F2CA"/>
          </a:solidFill>
        </a:fill>
      </a:tcStyle>
    </a:wholeTbl>
    <a:band2H>
      <a:tcTxStyle b="def" i="def"/>
      <a:tcStyle>
        <a:tcBdr/>
        <a:fill>
          <a:solidFill>
            <a:srgbClr val="FDF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33332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solidFill>
            <a:srgbClr val="333332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solidFill>
            <a:srgbClr val="333332">
              <a:alpha val="20000"/>
            </a:srgbClr>
          </a:solidFill>
        </a:fill>
      </a:tcStyle>
    </a:firstCol>
    <a:lastRow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50800" cap="flat">
              <a:solidFill>
                <a:srgbClr val="333332"/>
              </a:solidFill>
              <a:prstDash val="solid"/>
              <a:round/>
            </a:ln>
          </a:top>
          <a:bottom>
            <a:ln w="127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33332"/>
        </a:fontRef>
        <a:srgbClr val="333332"/>
      </a:tcTxStyle>
      <a:tcStyle>
        <a:tcBdr>
          <a:left>
            <a:ln w="12700" cap="flat">
              <a:solidFill>
                <a:srgbClr val="333332"/>
              </a:solidFill>
              <a:prstDash val="solid"/>
              <a:round/>
            </a:ln>
          </a:left>
          <a:right>
            <a:ln w="12700" cap="flat">
              <a:solidFill>
                <a:srgbClr val="333332"/>
              </a:solidFill>
              <a:prstDash val="solid"/>
              <a:round/>
            </a:ln>
          </a:right>
          <a:top>
            <a:ln w="12700" cap="flat">
              <a:solidFill>
                <a:srgbClr val="333332"/>
              </a:solidFill>
              <a:prstDash val="solid"/>
              <a:round/>
            </a:ln>
          </a:top>
          <a:bottom>
            <a:ln w="25400" cap="flat">
              <a:solidFill>
                <a:srgbClr val="333332"/>
              </a:solidFill>
              <a:prstDash val="solid"/>
              <a:round/>
            </a:ln>
          </a:bottom>
          <a:insideH>
            <a:ln w="12700" cap="flat">
              <a:solidFill>
                <a:srgbClr val="333332"/>
              </a:solidFill>
              <a:prstDash val="solid"/>
              <a:round/>
            </a:ln>
          </a:insideH>
          <a:insideV>
            <a:ln w="12700" cap="flat">
              <a:solidFill>
                <a:srgbClr val="333332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5" name="Shape 4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j-lt"/>
        <a:ea typeface="+mj-ea"/>
        <a:cs typeface="+mj-cs"/>
        <a:sym typeface="Calibri"/>
      </a:defRPr>
    </a:lvl1pPr>
    <a:lvl2pPr indent="228600" defTabSz="685800" latinLnBrk="0">
      <a:defRPr sz="900">
        <a:latin typeface="+mj-lt"/>
        <a:ea typeface="+mj-ea"/>
        <a:cs typeface="+mj-cs"/>
        <a:sym typeface="Calibri"/>
      </a:defRPr>
    </a:lvl2pPr>
    <a:lvl3pPr indent="457200" defTabSz="685800" latinLnBrk="0">
      <a:defRPr sz="900">
        <a:latin typeface="+mj-lt"/>
        <a:ea typeface="+mj-ea"/>
        <a:cs typeface="+mj-cs"/>
        <a:sym typeface="Calibri"/>
      </a:defRPr>
    </a:lvl3pPr>
    <a:lvl4pPr indent="685800" defTabSz="685800" latinLnBrk="0">
      <a:defRPr sz="900">
        <a:latin typeface="+mj-lt"/>
        <a:ea typeface="+mj-ea"/>
        <a:cs typeface="+mj-cs"/>
        <a:sym typeface="Calibri"/>
      </a:defRPr>
    </a:lvl4pPr>
    <a:lvl5pPr indent="914400" defTabSz="685800" latinLnBrk="0">
      <a:defRPr sz="900">
        <a:latin typeface="+mj-lt"/>
        <a:ea typeface="+mj-ea"/>
        <a:cs typeface="+mj-cs"/>
        <a:sym typeface="Calibri"/>
      </a:defRPr>
    </a:lvl5pPr>
    <a:lvl6pPr indent="1143000" defTabSz="685800" latinLnBrk="0">
      <a:defRPr sz="900">
        <a:latin typeface="+mj-lt"/>
        <a:ea typeface="+mj-ea"/>
        <a:cs typeface="+mj-cs"/>
        <a:sym typeface="Calibri"/>
      </a:defRPr>
    </a:lvl6pPr>
    <a:lvl7pPr indent="1371600" defTabSz="685800" latinLnBrk="0">
      <a:defRPr sz="900">
        <a:latin typeface="+mj-lt"/>
        <a:ea typeface="+mj-ea"/>
        <a:cs typeface="+mj-cs"/>
        <a:sym typeface="Calibri"/>
      </a:defRPr>
    </a:lvl7pPr>
    <a:lvl8pPr indent="1600200" defTabSz="685800" latinLnBrk="0">
      <a:defRPr sz="900">
        <a:latin typeface="+mj-lt"/>
        <a:ea typeface="+mj-ea"/>
        <a:cs typeface="+mj-cs"/>
        <a:sym typeface="Calibri"/>
      </a:defRPr>
    </a:lvl8pPr>
    <a:lvl9pPr indent="1828800" defTabSz="685800" latinLnBrk="0">
      <a:defRPr sz="9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ataAr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6573" y="4437810"/>
            <a:ext cx="8794854" cy="14129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Hero Text">
    <p:bg>
      <p:bgPr>
        <a:solidFill>
          <a:srgbClr val="1E38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Текст заголовка"/>
          <p:cNvSpPr txBox="1"/>
          <p:nvPr>
            <p:ph type="title"/>
          </p:nvPr>
        </p:nvSpPr>
        <p:spPr>
          <a:xfrm>
            <a:off x="2322953" y="1147463"/>
            <a:ext cx="13631662" cy="788445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42" name="Уровень текста 1…"/>
          <p:cNvSpPr txBox="1"/>
          <p:nvPr>
            <p:ph type="body" idx="1"/>
          </p:nvPr>
        </p:nvSpPr>
        <p:spPr>
          <a:xfrm>
            <a:off x="1478436" y="3345067"/>
            <a:ext cx="15338196" cy="568684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43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53" name="Уровень текста 1…"/>
          <p:cNvSpPr txBox="1"/>
          <p:nvPr>
            <p:ph type="body" sz="half" idx="1"/>
          </p:nvPr>
        </p:nvSpPr>
        <p:spPr>
          <a:xfrm>
            <a:off x="1478436" y="3345067"/>
            <a:ext cx="7453112" cy="568684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54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4" name="Уровень текста 1…"/>
          <p:cNvSpPr txBox="1"/>
          <p:nvPr>
            <p:ph type="body" sz="quarter" idx="1"/>
          </p:nvPr>
        </p:nvSpPr>
        <p:spPr>
          <a:xfrm>
            <a:off x="1478436" y="3345067"/>
            <a:ext cx="4808688" cy="568684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65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2 Lines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75" name="Уровень текста 1…"/>
          <p:cNvSpPr txBox="1"/>
          <p:nvPr>
            <p:ph type="body" sz="quarter" idx="1"/>
          </p:nvPr>
        </p:nvSpPr>
        <p:spPr>
          <a:xfrm>
            <a:off x="1478436" y="3345067"/>
            <a:ext cx="3488224" cy="568684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7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Orang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Текст заголовка"/>
          <p:cNvSpPr txBox="1"/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6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Gree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Текст заголовка"/>
          <p:cNvSpPr txBox="1"/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94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Red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Текст заголовка"/>
          <p:cNvSpPr txBox="1"/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02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Lilac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Текст заголовка"/>
          <p:cNvSpPr txBox="1"/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0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Blu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Текст заголовка"/>
          <p:cNvSpPr txBox="1"/>
          <p:nvPr>
            <p:ph type="title"/>
          </p:nvPr>
        </p:nvSpPr>
        <p:spPr>
          <a:xfrm>
            <a:off x="1476078" y="5144294"/>
            <a:ext cx="15335841" cy="2088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8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2332252" y="4294054"/>
            <a:ext cx="13165062" cy="850241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Rectangle 39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799" y="1157986"/>
            <a:ext cx="2606402" cy="41874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Уровень текста 1…"/>
          <p:cNvSpPr txBox="1"/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lnSpc>
                <a:spcPct val="90000"/>
              </a:lnSpc>
              <a:spcBef>
                <a:spcPts val="0"/>
              </a:spcBef>
              <a:defRPr sz="2000"/>
            </a:lvl2pPr>
            <a:lvl3pPr>
              <a:lnSpc>
                <a:spcPct val="90000"/>
              </a:lnSpc>
              <a:spcBef>
                <a:spcPts val="0"/>
              </a:spcBef>
              <a:defRPr sz="2000"/>
            </a:lvl3pPr>
            <a:lvl4pPr>
              <a:lnSpc>
                <a:spcPct val="90000"/>
              </a:lnSpc>
              <a:spcBef>
                <a:spcPts val="0"/>
              </a:spcBef>
              <a:defRPr sz="2000"/>
            </a:lvl4pPr>
            <a:lvl5pPr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Picture Placeholder 7"/>
          <p:cNvSpPr/>
          <p:nvPr>
            <p:ph type="pic" idx="21"/>
          </p:nvPr>
        </p:nvSpPr>
        <p:spPr>
          <a:xfrm>
            <a:off x="1482709" y="2617916"/>
            <a:ext cx="15326273" cy="6413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Picture Placeholder 7"/>
          <p:cNvSpPr/>
          <p:nvPr>
            <p:ph type="pic" sz="quarter" idx="21"/>
          </p:nvPr>
        </p:nvSpPr>
        <p:spPr>
          <a:xfrm>
            <a:off x="1471808" y="2617916"/>
            <a:ext cx="3493423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9" name="Picture Placeholder 7"/>
          <p:cNvSpPr/>
          <p:nvPr>
            <p:ph type="pic" sz="quarter" idx="22"/>
          </p:nvPr>
        </p:nvSpPr>
        <p:spPr>
          <a:xfrm>
            <a:off x="1471808" y="6053342"/>
            <a:ext cx="3493423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" name="Picture Placeholder 7"/>
          <p:cNvSpPr/>
          <p:nvPr>
            <p:ph type="pic" sz="quarter" idx="23"/>
          </p:nvPr>
        </p:nvSpPr>
        <p:spPr>
          <a:xfrm>
            <a:off x="5425587" y="2617916"/>
            <a:ext cx="3497504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" name="Picture Placeholder 7"/>
          <p:cNvSpPr/>
          <p:nvPr>
            <p:ph type="pic" sz="quarter" idx="24"/>
          </p:nvPr>
        </p:nvSpPr>
        <p:spPr>
          <a:xfrm>
            <a:off x="5425587" y="6053342"/>
            <a:ext cx="3498478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2" name="Picture Placeholder 7"/>
          <p:cNvSpPr/>
          <p:nvPr>
            <p:ph type="pic" sz="quarter" idx="25"/>
          </p:nvPr>
        </p:nvSpPr>
        <p:spPr>
          <a:xfrm>
            <a:off x="9386499" y="2617916"/>
            <a:ext cx="3485420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3" name="Picture Placeholder 7"/>
          <p:cNvSpPr/>
          <p:nvPr>
            <p:ph type="pic" sz="quarter" idx="26"/>
          </p:nvPr>
        </p:nvSpPr>
        <p:spPr>
          <a:xfrm>
            <a:off x="9386499" y="6053342"/>
            <a:ext cx="3484279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4" name="Picture Placeholder 7"/>
          <p:cNvSpPr/>
          <p:nvPr>
            <p:ph type="pic" sz="quarter" idx="27"/>
          </p:nvPr>
        </p:nvSpPr>
        <p:spPr>
          <a:xfrm>
            <a:off x="13322492" y="2617916"/>
            <a:ext cx="3482225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5" name="Picture Placeholder 7"/>
          <p:cNvSpPr/>
          <p:nvPr>
            <p:ph type="pic" sz="quarter" idx="28"/>
          </p:nvPr>
        </p:nvSpPr>
        <p:spPr>
          <a:xfrm>
            <a:off x="13322492" y="6053342"/>
            <a:ext cx="3482225" cy="2978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255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Picture Placeholder 7"/>
          <p:cNvSpPr/>
          <p:nvPr>
            <p:ph type="pic" idx="21"/>
          </p:nvPr>
        </p:nvSpPr>
        <p:spPr>
          <a:xfrm>
            <a:off x="1482709" y="3345069"/>
            <a:ext cx="15326857" cy="56864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8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266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Picture Placeholder 7"/>
          <p:cNvSpPr/>
          <p:nvPr>
            <p:ph type="pic" sz="half" idx="21"/>
          </p:nvPr>
        </p:nvSpPr>
        <p:spPr>
          <a:xfrm>
            <a:off x="1482709" y="3345069"/>
            <a:ext cx="7448089" cy="5686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9" name="Picture Placeholder 7"/>
          <p:cNvSpPr/>
          <p:nvPr>
            <p:ph type="pic" sz="half" idx="22"/>
          </p:nvPr>
        </p:nvSpPr>
        <p:spPr>
          <a:xfrm>
            <a:off x="9386258" y="3345069"/>
            <a:ext cx="7429935" cy="56865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0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278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Picture Placeholder 7"/>
          <p:cNvSpPr/>
          <p:nvPr>
            <p:ph type="pic" sz="quarter" idx="21"/>
          </p:nvPr>
        </p:nvSpPr>
        <p:spPr>
          <a:xfrm>
            <a:off x="1471808" y="3345064"/>
            <a:ext cx="3494850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1" name="Picture Placeholder 7"/>
          <p:cNvSpPr/>
          <p:nvPr>
            <p:ph type="pic" sz="quarter" idx="22"/>
          </p:nvPr>
        </p:nvSpPr>
        <p:spPr>
          <a:xfrm>
            <a:off x="5425585" y="3345064"/>
            <a:ext cx="3504135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2" name="Picture Placeholder 7"/>
          <p:cNvSpPr/>
          <p:nvPr>
            <p:ph type="pic" sz="quarter" idx="23"/>
          </p:nvPr>
        </p:nvSpPr>
        <p:spPr>
          <a:xfrm>
            <a:off x="9386499" y="3345064"/>
            <a:ext cx="3485420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3" name="Picture Placeholder 7"/>
          <p:cNvSpPr/>
          <p:nvPr>
            <p:ph type="pic" sz="quarter" idx="24"/>
          </p:nvPr>
        </p:nvSpPr>
        <p:spPr>
          <a:xfrm>
            <a:off x="13322492" y="3345064"/>
            <a:ext cx="3494142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4" name="Picture Placeholder 7"/>
          <p:cNvSpPr/>
          <p:nvPr>
            <p:ph type="pic" sz="quarter" idx="25"/>
          </p:nvPr>
        </p:nvSpPr>
        <p:spPr>
          <a:xfrm>
            <a:off x="1471808" y="6416911"/>
            <a:ext cx="3499826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Picture Placeholder 7"/>
          <p:cNvSpPr/>
          <p:nvPr>
            <p:ph type="pic" sz="quarter" idx="26"/>
          </p:nvPr>
        </p:nvSpPr>
        <p:spPr>
          <a:xfrm>
            <a:off x="5425587" y="6416911"/>
            <a:ext cx="3504132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6" name="Picture Placeholder 7"/>
          <p:cNvSpPr/>
          <p:nvPr>
            <p:ph type="pic" sz="quarter" idx="27"/>
          </p:nvPr>
        </p:nvSpPr>
        <p:spPr>
          <a:xfrm>
            <a:off x="9386499" y="6416911"/>
            <a:ext cx="3485420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7" name="Picture Placeholder 7"/>
          <p:cNvSpPr/>
          <p:nvPr>
            <p:ph type="pic" sz="quarter" idx="28"/>
          </p:nvPr>
        </p:nvSpPr>
        <p:spPr>
          <a:xfrm>
            <a:off x="13322492" y="6416911"/>
            <a:ext cx="3494142" cy="26146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8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Уровень текста 1…"/>
          <p:cNvSpPr txBox="1"/>
          <p:nvPr>
            <p:ph type="body" sz="half" idx="1"/>
          </p:nvPr>
        </p:nvSpPr>
        <p:spPr>
          <a:xfrm>
            <a:off x="1476075" y="2617871"/>
            <a:ext cx="7455223" cy="6413699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7" name="Picture Placeholder 7"/>
          <p:cNvSpPr/>
          <p:nvPr>
            <p:ph type="pic" sz="half" idx="21"/>
          </p:nvPr>
        </p:nvSpPr>
        <p:spPr>
          <a:xfrm>
            <a:off x="9386499" y="2617916"/>
            <a:ext cx="7422483" cy="6413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8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06" name="Уровень текста 1…"/>
          <p:cNvSpPr txBox="1"/>
          <p:nvPr>
            <p:ph type="body" sz="half" idx="1"/>
          </p:nvPr>
        </p:nvSpPr>
        <p:spPr>
          <a:xfrm>
            <a:off x="1478436" y="3345067"/>
            <a:ext cx="7452560" cy="568684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307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Picture Placeholder 7"/>
          <p:cNvSpPr/>
          <p:nvPr>
            <p:ph type="pic" sz="half" idx="21"/>
          </p:nvPr>
        </p:nvSpPr>
        <p:spPr>
          <a:xfrm>
            <a:off x="9386499" y="3345067"/>
            <a:ext cx="7422483" cy="56864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0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Content thi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/>
          <p:nvPr>
            <p:ph type="title"/>
          </p:nvPr>
        </p:nvSpPr>
        <p:spPr>
          <a:xfrm>
            <a:off x="1473723" y="1147463"/>
            <a:ext cx="10083318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8" name="Уровень текста 1…"/>
          <p:cNvSpPr txBox="1"/>
          <p:nvPr>
            <p:ph type="body" sz="half" idx="1"/>
          </p:nvPr>
        </p:nvSpPr>
        <p:spPr>
          <a:xfrm>
            <a:off x="1478436" y="3345067"/>
            <a:ext cx="10080619" cy="568684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319" name="Picture 42" descr="Picture 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Picture Placeholder 7"/>
          <p:cNvSpPr/>
          <p:nvPr>
            <p:ph type="pic" sz="half" idx="21"/>
          </p:nvPr>
        </p:nvSpPr>
        <p:spPr>
          <a:xfrm>
            <a:off x="12010769" y="0"/>
            <a:ext cx="6277233" cy="102885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1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1 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329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Текст заголовка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pic>
        <p:nvPicPr>
          <p:cNvPr id="34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7750" y="2724902"/>
            <a:ext cx="1314002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Two Lines 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заголовка"/>
          <p:cNvSpPr txBox="1"/>
          <p:nvPr>
            <p:ph type="title"/>
          </p:nvPr>
        </p:nvSpPr>
        <p:spPr>
          <a:xfrm>
            <a:off x="2332252" y="3284615"/>
            <a:ext cx="13165062" cy="1691234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33" name="Rectangle 39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4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4799" y="1157986"/>
            <a:ext cx="2606402" cy="41874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Уровень текста 1…"/>
          <p:cNvSpPr txBox="1"/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lnSpc>
                <a:spcPct val="90000"/>
              </a:lnSpc>
              <a:spcBef>
                <a:spcPts val="0"/>
              </a:spcBef>
              <a:defRPr sz="2000"/>
            </a:lvl2pPr>
            <a:lvl3pPr>
              <a:lnSpc>
                <a:spcPct val="90000"/>
              </a:lnSpc>
              <a:spcBef>
                <a:spcPts val="0"/>
              </a:spcBef>
              <a:defRPr sz="2000"/>
            </a:lvl3pPr>
            <a:lvl4pPr>
              <a:lnSpc>
                <a:spcPct val="90000"/>
              </a:lnSpc>
              <a:spcBef>
                <a:spcPts val="0"/>
              </a:spcBef>
              <a:defRPr sz="2000"/>
            </a:lvl4pPr>
            <a:lvl5pPr>
              <a:lnSpc>
                <a:spcPct val="90000"/>
              </a:lnSpc>
              <a:spcBef>
                <a:spcPts val="0"/>
              </a:spcBef>
              <a:defRPr sz="20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">
    <p:bg>
      <p:bgPr>
        <a:solidFill>
          <a:srgbClr val="1E38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Уровень текста 1…"/>
          <p:cNvSpPr txBox="1"/>
          <p:nvPr>
            <p:ph type="body" sz="quarter" idx="1"/>
          </p:nvPr>
        </p:nvSpPr>
        <p:spPr>
          <a:xfrm>
            <a:off x="1475869" y="5562600"/>
            <a:ext cx="7455677" cy="346896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 marL="971550" indent="-285750">
              <a:spcBef>
                <a:spcPts val="0"/>
              </a:spcBef>
              <a:buSzPct val="100000"/>
              <a:buChar char="–"/>
              <a:defRPr sz="2000">
                <a:solidFill>
                  <a:srgbClr val="FFFFFF"/>
                </a:solidFill>
              </a:defRPr>
            </a:lvl2pPr>
            <a:lvl3pPr marL="1698170" indent="-326570">
              <a:spcBef>
                <a:spcPts val="0"/>
              </a:spcBef>
              <a:buSzPct val="100000"/>
              <a:buChar char="•"/>
              <a:defRPr sz="2000">
                <a:solidFill>
                  <a:srgbClr val="FFFFFF"/>
                </a:solidFill>
              </a:defRPr>
            </a:lvl3pPr>
            <a:lvl4pPr marL="2438400" indent="-381000">
              <a:spcBef>
                <a:spcPts val="0"/>
              </a:spcBef>
              <a:buSzPct val="100000"/>
              <a:buChar char="–"/>
              <a:defRPr sz="2000">
                <a:solidFill>
                  <a:srgbClr val="FFFFFF"/>
                </a:solidFill>
              </a:defRPr>
            </a:lvl4pPr>
            <a:lvl5pPr marL="3200400" indent="-457200">
              <a:spcBef>
                <a:spcPts val="0"/>
              </a:spcBef>
              <a:buSzPct val="100000"/>
              <a:buChar char="•"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9" name="Текст заголовка"/>
          <p:cNvSpPr txBox="1"/>
          <p:nvPr>
            <p:ph type="title"/>
          </p:nvPr>
        </p:nvSpPr>
        <p:spPr>
          <a:xfrm>
            <a:off x="1476078" y="2617916"/>
            <a:ext cx="15335841" cy="252637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9600"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50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id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 67"/>
          <p:cNvGrpSpPr/>
          <p:nvPr/>
        </p:nvGrpSpPr>
        <p:grpSpPr>
          <a:xfrm>
            <a:off x="1476077" y="-1009"/>
            <a:ext cx="15338200" cy="10289140"/>
            <a:chOff x="-1" y="-1"/>
            <a:chExt cx="15338198" cy="10289139"/>
          </a:xfrm>
        </p:grpSpPr>
        <p:sp>
          <p:nvSpPr>
            <p:cNvPr id="364" name="Straight Connector 68"/>
            <p:cNvSpPr/>
            <p:nvPr/>
          </p:nvSpPr>
          <p:spPr>
            <a:xfrm flipH="1">
              <a:off x="-2" y="1463"/>
              <a:ext cx="3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5" name="Straight Connector 69"/>
            <p:cNvSpPr/>
            <p:nvPr/>
          </p:nvSpPr>
          <p:spPr>
            <a:xfrm flipH="1">
              <a:off x="1533584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6" name="Straight Connector 70"/>
            <p:cNvSpPr/>
            <p:nvPr/>
          </p:nvSpPr>
          <p:spPr>
            <a:xfrm flipH="1">
              <a:off x="745197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7" name="Straight Connector 71"/>
            <p:cNvSpPr/>
            <p:nvPr/>
          </p:nvSpPr>
          <p:spPr>
            <a:xfrm>
              <a:off x="-2" y="9609256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8" name="Straight Connector 72"/>
            <p:cNvSpPr/>
            <p:nvPr/>
          </p:nvSpPr>
          <p:spPr>
            <a:xfrm>
              <a:off x="-2" y="903257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9" name="Straight Connector 73"/>
            <p:cNvSpPr/>
            <p:nvPr/>
          </p:nvSpPr>
          <p:spPr>
            <a:xfrm>
              <a:off x="-2" y="114882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0" name="Straight Connector 74"/>
            <p:cNvSpPr/>
            <p:nvPr/>
          </p:nvSpPr>
          <p:spPr>
            <a:xfrm flipH="1">
              <a:off x="859207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1" name="Straight Connector 75"/>
            <p:cNvSpPr/>
            <p:nvPr/>
          </p:nvSpPr>
          <p:spPr>
            <a:xfrm flipH="1">
              <a:off x="1314671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2" name="Straight Connector 76"/>
            <p:cNvSpPr/>
            <p:nvPr/>
          </p:nvSpPr>
          <p:spPr>
            <a:xfrm flipH="1">
              <a:off x="217905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3" name="Straight Connector 77"/>
            <p:cNvSpPr/>
            <p:nvPr/>
          </p:nvSpPr>
          <p:spPr>
            <a:xfrm flipH="1">
              <a:off x="612939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4" name="Straight Connector 78"/>
            <p:cNvSpPr/>
            <p:nvPr/>
          </p:nvSpPr>
          <p:spPr>
            <a:xfrm flipH="1">
              <a:off x="263513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5" name="Straight Connector 79"/>
            <p:cNvSpPr/>
            <p:nvPr/>
          </p:nvSpPr>
          <p:spPr>
            <a:xfrm flipH="1">
              <a:off x="349341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6" name="Straight Connector 80"/>
            <p:cNvSpPr/>
            <p:nvPr/>
          </p:nvSpPr>
          <p:spPr>
            <a:xfrm flipH="1">
              <a:off x="3949506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7" name="Straight Connector 81"/>
            <p:cNvSpPr/>
            <p:nvPr/>
          </p:nvSpPr>
          <p:spPr>
            <a:xfrm flipH="1">
              <a:off x="481104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8" name="Straight Connector 82"/>
            <p:cNvSpPr/>
            <p:nvPr/>
          </p:nvSpPr>
          <p:spPr>
            <a:xfrm flipH="1">
              <a:off x="526997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9" name="Straight Connector 83"/>
            <p:cNvSpPr/>
            <p:nvPr/>
          </p:nvSpPr>
          <p:spPr>
            <a:xfrm flipH="1">
              <a:off x="658759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0" name="Straight Connector 84"/>
            <p:cNvSpPr/>
            <p:nvPr/>
          </p:nvSpPr>
          <p:spPr>
            <a:xfrm flipH="1">
              <a:off x="876747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1" name="Straight Connector 85"/>
            <p:cNvSpPr/>
            <p:nvPr/>
          </p:nvSpPr>
          <p:spPr>
            <a:xfrm flipH="1">
              <a:off x="922243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2" name="Straight Connector 86"/>
            <p:cNvSpPr/>
            <p:nvPr/>
          </p:nvSpPr>
          <p:spPr>
            <a:xfrm flipH="1">
              <a:off x="10078603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3" name="Straight Connector 87"/>
            <p:cNvSpPr/>
            <p:nvPr/>
          </p:nvSpPr>
          <p:spPr>
            <a:xfrm flipH="1">
              <a:off x="1053468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4" name="Straight Connector 88"/>
            <p:cNvSpPr/>
            <p:nvPr/>
          </p:nvSpPr>
          <p:spPr>
            <a:xfrm flipH="1">
              <a:off x="1139312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5" name="Straight Connector 89"/>
            <p:cNvSpPr/>
            <p:nvPr/>
          </p:nvSpPr>
          <p:spPr>
            <a:xfrm flipH="1">
              <a:off x="11850784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6" name="Straight Connector 90"/>
            <p:cNvSpPr/>
            <p:nvPr/>
          </p:nvSpPr>
          <p:spPr>
            <a:xfrm flipH="1">
              <a:off x="12706956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7" name="Straight Connector 91"/>
            <p:cNvSpPr/>
            <p:nvPr/>
          </p:nvSpPr>
          <p:spPr>
            <a:xfrm flipH="1">
              <a:off x="1316304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8" name="Straight Connector 92"/>
            <p:cNvSpPr/>
            <p:nvPr/>
          </p:nvSpPr>
          <p:spPr>
            <a:xfrm flipH="1">
              <a:off x="14023588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89" name="Straight Connector 93"/>
            <p:cNvSpPr/>
            <p:nvPr/>
          </p:nvSpPr>
          <p:spPr>
            <a:xfrm flipH="1">
              <a:off x="1447853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0" name="Straight Connector 94"/>
            <p:cNvSpPr/>
            <p:nvPr/>
          </p:nvSpPr>
          <p:spPr>
            <a:xfrm>
              <a:off x="-2" y="5145300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1" name="Straight Connector 95"/>
            <p:cNvSpPr/>
            <p:nvPr/>
          </p:nvSpPr>
          <p:spPr>
            <a:xfrm>
              <a:off x="-2" y="261892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2" name="Straight Connector 96"/>
            <p:cNvSpPr/>
            <p:nvPr/>
          </p:nvSpPr>
          <p:spPr>
            <a:xfrm>
              <a:off x="-2" y="199875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3" name="Straight Connector 97"/>
            <p:cNvSpPr/>
            <p:nvPr/>
          </p:nvSpPr>
          <p:spPr>
            <a:xfrm flipH="1">
              <a:off x="7910419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94" name="Straight Connector 98"/>
            <p:cNvSpPr/>
            <p:nvPr/>
          </p:nvSpPr>
          <p:spPr>
            <a:xfrm>
              <a:off x="2355" y="7233348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396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id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 32"/>
          <p:cNvGrpSpPr/>
          <p:nvPr/>
        </p:nvGrpSpPr>
        <p:grpSpPr>
          <a:xfrm>
            <a:off x="1476077" y="-1009"/>
            <a:ext cx="15338200" cy="10289140"/>
            <a:chOff x="-1" y="-1"/>
            <a:chExt cx="15338198" cy="10289139"/>
          </a:xfrm>
        </p:grpSpPr>
        <p:sp>
          <p:nvSpPr>
            <p:cNvPr id="403" name="Straight Connector 33"/>
            <p:cNvSpPr/>
            <p:nvPr/>
          </p:nvSpPr>
          <p:spPr>
            <a:xfrm flipH="1">
              <a:off x="-2" y="1463"/>
              <a:ext cx="3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4" name="Straight Connector 34"/>
            <p:cNvSpPr/>
            <p:nvPr/>
          </p:nvSpPr>
          <p:spPr>
            <a:xfrm flipH="1">
              <a:off x="1533584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5" name="Straight Connector 35"/>
            <p:cNvSpPr/>
            <p:nvPr/>
          </p:nvSpPr>
          <p:spPr>
            <a:xfrm flipH="1">
              <a:off x="745197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6" name="Straight Connector 36"/>
            <p:cNvSpPr/>
            <p:nvPr/>
          </p:nvSpPr>
          <p:spPr>
            <a:xfrm>
              <a:off x="-2" y="9609256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7" name="Straight Connector 37"/>
            <p:cNvSpPr/>
            <p:nvPr/>
          </p:nvSpPr>
          <p:spPr>
            <a:xfrm>
              <a:off x="-2" y="903257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8" name="Straight Connector 38"/>
            <p:cNvSpPr/>
            <p:nvPr/>
          </p:nvSpPr>
          <p:spPr>
            <a:xfrm flipH="1">
              <a:off x="859207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09" name="Straight Connector 39"/>
            <p:cNvSpPr/>
            <p:nvPr/>
          </p:nvSpPr>
          <p:spPr>
            <a:xfrm flipH="1">
              <a:off x="1314671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0" name="Straight Connector 40"/>
            <p:cNvSpPr/>
            <p:nvPr/>
          </p:nvSpPr>
          <p:spPr>
            <a:xfrm flipH="1">
              <a:off x="217905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1" name="Straight Connector 41"/>
            <p:cNvSpPr/>
            <p:nvPr/>
          </p:nvSpPr>
          <p:spPr>
            <a:xfrm flipH="1">
              <a:off x="612939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2" name="Straight Connector 42"/>
            <p:cNvSpPr/>
            <p:nvPr/>
          </p:nvSpPr>
          <p:spPr>
            <a:xfrm flipH="1">
              <a:off x="263513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3" name="Straight Connector 43"/>
            <p:cNvSpPr/>
            <p:nvPr/>
          </p:nvSpPr>
          <p:spPr>
            <a:xfrm flipH="1">
              <a:off x="349341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4" name="Straight Connector 44"/>
            <p:cNvSpPr/>
            <p:nvPr/>
          </p:nvSpPr>
          <p:spPr>
            <a:xfrm flipH="1">
              <a:off x="3949506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5" name="Straight Connector 45"/>
            <p:cNvSpPr/>
            <p:nvPr/>
          </p:nvSpPr>
          <p:spPr>
            <a:xfrm flipH="1">
              <a:off x="481104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6" name="Straight Connector 46"/>
            <p:cNvSpPr/>
            <p:nvPr/>
          </p:nvSpPr>
          <p:spPr>
            <a:xfrm flipH="1">
              <a:off x="526997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7" name="Straight Connector 47"/>
            <p:cNvSpPr/>
            <p:nvPr/>
          </p:nvSpPr>
          <p:spPr>
            <a:xfrm flipH="1">
              <a:off x="658759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8" name="Straight Connector 48"/>
            <p:cNvSpPr/>
            <p:nvPr/>
          </p:nvSpPr>
          <p:spPr>
            <a:xfrm flipH="1">
              <a:off x="876747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19" name="Straight Connector 49"/>
            <p:cNvSpPr/>
            <p:nvPr/>
          </p:nvSpPr>
          <p:spPr>
            <a:xfrm flipH="1">
              <a:off x="922243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0" name="Straight Connector 50"/>
            <p:cNvSpPr/>
            <p:nvPr/>
          </p:nvSpPr>
          <p:spPr>
            <a:xfrm flipH="1">
              <a:off x="10078603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1" name="Straight Connector 51"/>
            <p:cNvSpPr/>
            <p:nvPr/>
          </p:nvSpPr>
          <p:spPr>
            <a:xfrm flipH="1">
              <a:off x="1053468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2" name="Straight Connector 52"/>
            <p:cNvSpPr/>
            <p:nvPr/>
          </p:nvSpPr>
          <p:spPr>
            <a:xfrm flipH="1">
              <a:off x="1139312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3" name="Straight Connector 53"/>
            <p:cNvSpPr/>
            <p:nvPr/>
          </p:nvSpPr>
          <p:spPr>
            <a:xfrm flipH="1">
              <a:off x="11850784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4" name="Straight Connector 54"/>
            <p:cNvSpPr/>
            <p:nvPr/>
          </p:nvSpPr>
          <p:spPr>
            <a:xfrm flipH="1">
              <a:off x="12706956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5" name="Straight Connector 55"/>
            <p:cNvSpPr/>
            <p:nvPr/>
          </p:nvSpPr>
          <p:spPr>
            <a:xfrm flipH="1">
              <a:off x="1316304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6" name="Straight Connector 56"/>
            <p:cNvSpPr/>
            <p:nvPr/>
          </p:nvSpPr>
          <p:spPr>
            <a:xfrm flipH="1">
              <a:off x="14023588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7" name="Straight Connector 57"/>
            <p:cNvSpPr/>
            <p:nvPr/>
          </p:nvSpPr>
          <p:spPr>
            <a:xfrm flipH="1">
              <a:off x="1447853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8" name="Straight Connector 58"/>
            <p:cNvSpPr/>
            <p:nvPr/>
          </p:nvSpPr>
          <p:spPr>
            <a:xfrm flipH="1">
              <a:off x="7910419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9" name="Straight Connector 59"/>
            <p:cNvSpPr/>
            <p:nvPr/>
          </p:nvSpPr>
          <p:spPr>
            <a:xfrm>
              <a:off x="2355" y="1148825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0" name="Straight Connector 60"/>
            <p:cNvSpPr/>
            <p:nvPr/>
          </p:nvSpPr>
          <p:spPr>
            <a:xfrm>
              <a:off x="2355" y="5145300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1" name="Straight Connector 61"/>
            <p:cNvSpPr/>
            <p:nvPr/>
          </p:nvSpPr>
          <p:spPr>
            <a:xfrm>
              <a:off x="2355" y="3346073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2" name="Straight Connector 62"/>
            <p:cNvSpPr/>
            <p:nvPr/>
          </p:nvSpPr>
          <p:spPr>
            <a:xfrm>
              <a:off x="2355" y="2439779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33" name="Straight Connector 63"/>
            <p:cNvSpPr/>
            <p:nvPr/>
          </p:nvSpPr>
          <p:spPr>
            <a:xfrm>
              <a:off x="2355" y="7233348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35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Orang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up 5"/>
          <p:cNvGrpSpPr/>
          <p:nvPr/>
        </p:nvGrpSpPr>
        <p:grpSpPr>
          <a:xfrm>
            <a:off x="1476077" y="-3"/>
            <a:ext cx="15338200" cy="10289140"/>
            <a:chOff x="-1" y="-1"/>
            <a:chExt cx="15338198" cy="10289139"/>
          </a:xfrm>
        </p:grpSpPr>
        <p:sp>
          <p:nvSpPr>
            <p:cNvPr id="442" name="Straight Connector 6"/>
            <p:cNvSpPr/>
            <p:nvPr/>
          </p:nvSpPr>
          <p:spPr>
            <a:xfrm flipH="1">
              <a:off x="-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3" name="Straight Connector 7"/>
            <p:cNvSpPr/>
            <p:nvPr/>
          </p:nvSpPr>
          <p:spPr>
            <a:xfrm flipH="1">
              <a:off x="1533584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4" name="Straight Connector 8"/>
            <p:cNvSpPr/>
            <p:nvPr/>
          </p:nvSpPr>
          <p:spPr>
            <a:xfrm flipH="1">
              <a:off x="7451976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5" name="Straight Connector 9"/>
            <p:cNvSpPr/>
            <p:nvPr/>
          </p:nvSpPr>
          <p:spPr>
            <a:xfrm>
              <a:off x="-2" y="9609257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6" name="Straight Connector 10"/>
            <p:cNvSpPr/>
            <p:nvPr/>
          </p:nvSpPr>
          <p:spPr>
            <a:xfrm>
              <a:off x="-2" y="9032576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7" name="Straight Connector 11"/>
            <p:cNvSpPr/>
            <p:nvPr/>
          </p:nvSpPr>
          <p:spPr>
            <a:xfrm>
              <a:off x="-2" y="1148825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8" name="Straight Connector 12"/>
            <p:cNvSpPr/>
            <p:nvPr/>
          </p:nvSpPr>
          <p:spPr>
            <a:xfrm flipH="1">
              <a:off x="859208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9" name="Straight Connector 13"/>
            <p:cNvSpPr/>
            <p:nvPr/>
          </p:nvSpPr>
          <p:spPr>
            <a:xfrm flipH="1">
              <a:off x="1314672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0" name="Straight Connector 14"/>
            <p:cNvSpPr/>
            <p:nvPr/>
          </p:nvSpPr>
          <p:spPr>
            <a:xfrm flipH="1">
              <a:off x="217905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1" name="Straight Connector 15"/>
            <p:cNvSpPr/>
            <p:nvPr/>
          </p:nvSpPr>
          <p:spPr>
            <a:xfrm flipH="1">
              <a:off x="6129393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2" name="Straight Connector 16"/>
            <p:cNvSpPr/>
            <p:nvPr/>
          </p:nvSpPr>
          <p:spPr>
            <a:xfrm flipH="1">
              <a:off x="2635139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3" name="Straight Connector 17"/>
            <p:cNvSpPr/>
            <p:nvPr/>
          </p:nvSpPr>
          <p:spPr>
            <a:xfrm flipH="1">
              <a:off x="3493419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4" name="Straight Connector 18"/>
            <p:cNvSpPr/>
            <p:nvPr/>
          </p:nvSpPr>
          <p:spPr>
            <a:xfrm flipH="1">
              <a:off x="3949506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5" name="Straight Connector 19"/>
            <p:cNvSpPr/>
            <p:nvPr/>
          </p:nvSpPr>
          <p:spPr>
            <a:xfrm flipH="1">
              <a:off x="481104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6" name="Straight Connector 20"/>
            <p:cNvSpPr/>
            <p:nvPr/>
          </p:nvSpPr>
          <p:spPr>
            <a:xfrm flipH="1">
              <a:off x="5269972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7" name="Straight Connector 21"/>
            <p:cNvSpPr/>
            <p:nvPr/>
          </p:nvSpPr>
          <p:spPr>
            <a:xfrm flipH="1">
              <a:off x="6587596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8" name="Straight Connector 22"/>
            <p:cNvSpPr/>
            <p:nvPr/>
          </p:nvSpPr>
          <p:spPr>
            <a:xfrm flipH="1">
              <a:off x="8767475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9" name="Straight Connector 23"/>
            <p:cNvSpPr/>
            <p:nvPr/>
          </p:nvSpPr>
          <p:spPr>
            <a:xfrm flipH="1">
              <a:off x="9222431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0" name="Straight Connector 24"/>
            <p:cNvSpPr/>
            <p:nvPr/>
          </p:nvSpPr>
          <p:spPr>
            <a:xfrm flipH="1">
              <a:off x="10078604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1" name="Straight Connector 25"/>
            <p:cNvSpPr/>
            <p:nvPr/>
          </p:nvSpPr>
          <p:spPr>
            <a:xfrm flipH="1">
              <a:off x="10534690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2" name="Straight Connector 26"/>
            <p:cNvSpPr/>
            <p:nvPr/>
          </p:nvSpPr>
          <p:spPr>
            <a:xfrm flipH="1">
              <a:off x="11393121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3" name="Straight Connector 27"/>
            <p:cNvSpPr/>
            <p:nvPr/>
          </p:nvSpPr>
          <p:spPr>
            <a:xfrm flipH="1">
              <a:off x="11850784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4" name="Straight Connector 28"/>
            <p:cNvSpPr/>
            <p:nvPr/>
          </p:nvSpPr>
          <p:spPr>
            <a:xfrm flipH="1">
              <a:off x="12706956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5" name="Straight Connector 29"/>
            <p:cNvSpPr/>
            <p:nvPr/>
          </p:nvSpPr>
          <p:spPr>
            <a:xfrm flipH="1">
              <a:off x="13163043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6" name="Straight Connector 30"/>
            <p:cNvSpPr/>
            <p:nvPr/>
          </p:nvSpPr>
          <p:spPr>
            <a:xfrm flipH="1">
              <a:off x="14023588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7" name="Straight Connector 31"/>
            <p:cNvSpPr/>
            <p:nvPr/>
          </p:nvSpPr>
          <p:spPr>
            <a:xfrm flipH="1">
              <a:off x="14478534" y="1463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8" name="Straight Connector 32"/>
            <p:cNvSpPr/>
            <p:nvPr/>
          </p:nvSpPr>
          <p:spPr>
            <a:xfrm>
              <a:off x="-2" y="5145300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9" name="Straight Connector 33"/>
            <p:cNvSpPr/>
            <p:nvPr/>
          </p:nvSpPr>
          <p:spPr>
            <a:xfrm>
              <a:off x="-2" y="2618924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0" name="Straight Connector 34"/>
            <p:cNvSpPr/>
            <p:nvPr/>
          </p:nvSpPr>
          <p:spPr>
            <a:xfrm>
              <a:off x="-2" y="1998753"/>
              <a:ext cx="15335845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1" name="Straight Connector 35"/>
            <p:cNvSpPr/>
            <p:nvPr/>
          </p:nvSpPr>
          <p:spPr>
            <a:xfrm flipH="1">
              <a:off x="7910420" y="-2"/>
              <a:ext cx="1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2" name="Straight Connector 36"/>
            <p:cNvSpPr/>
            <p:nvPr/>
          </p:nvSpPr>
          <p:spPr>
            <a:xfrm>
              <a:off x="2355" y="7233349"/>
              <a:ext cx="15335843" cy="1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74" name="Уровень текста 1…"/>
          <p:cNvSpPr txBox="1"/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475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5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Текст заголовка"/>
          <p:cNvSpPr txBox="1"/>
          <p:nvPr>
            <p:ph type="title"/>
          </p:nvPr>
        </p:nvSpPr>
        <p:spPr>
          <a:xfrm>
            <a:off x="2332252" y="4294054"/>
            <a:ext cx="13165062" cy="850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77" name="Rectangle 40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8" name="Номер слайда"/>
          <p:cNvSpPr txBox="1"/>
          <p:nvPr>
            <p:ph type="sldNum" sz="quarter" idx="2"/>
          </p:nvPr>
        </p:nvSpPr>
        <p:spPr>
          <a:xfrm>
            <a:off x="12881805" y="9324857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Orang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5"/>
          <p:cNvGrpSpPr/>
          <p:nvPr/>
        </p:nvGrpSpPr>
        <p:grpSpPr>
          <a:xfrm>
            <a:off x="1476077" y="-3"/>
            <a:ext cx="15338200" cy="10289140"/>
            <a:chOff x="-1" y="-1"/>
            <a:chExt cx="15338198" cy="10289139"/>
          </a:xfrm>
        </p:grpSpPr>
        <p:sp>
          <p:nvSpPr>
            <p:cNvPr id="43" name="Straight Connector 6"/>
            <p:cNvSpPr/>
            <p:nvPr/>
          </p:nvSpPr>
          <p:spPr>
            <a:xfrm flipH="1">
              <a:off x="-2" y="1463"/>
              <a:ext cx="3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4" name="Straight Connector 7"/>
            <p:cNvSpPr/>
            <p:nvPr/>
          </p:nvSpPr>
          <p:spPr>
            <a:xfrm flipH="1">
              <a:off x="1533584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5" name="Straight Connector 8"/>
            <p:cNvSpPr/>
            <p:nvPr/>
          </p:nvSpPr>
          <p:spPr>
            <a:xfrm flipH="1">
              <a:off x="745197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6" name="Straight Connector 9"/>
            <p:cNvSpPr/>
            <p:nvPr/>
          </p:nvSpPr>
          <p:spPr>
            <a:xfrm>
              <a:off x="-2" y="9609256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" name="Straight Connector 10"/>
            <p:cNvSpPr/>
            <p:nvPr/>
          </p:nvSpPr>
          <p:spPr>
            <a:xfrm>
              <a:off x="-2" y="903257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" name="Straight Connector 11"/>
            <p:cNvSpPr/>
            <p:nvPr/>
          </p:nvSpPr>
          <p:spPr>
            <a:xfrm>
              <a:off x="-2" y="1148825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" name="Straight Connector 12"/>
            <p:cNvSpPr/>
            <p:nvPr/>
          </p:nvSpPr>
          <p:spPr>
            <a:xfrm flipH="1">
              <a:off x="859207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0" name="Straight Connector 13"/>
            <p:cNvSpPr/>
            <p:nvPr/>
          </p:nvSpPr>
          <p:spPr>
            <a:xfrm flipH="1">
              <a:off x="1314671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" name="Straight Connector 14"/>
            <p:cNvSpPr/>
            <p:nvPr/>
          </p:nvSpPr>
          <p:spPr>
            <a:xfrm flipH="1">
              <a:off x="2179051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" name="Straight Connector 15"/>
            <p:cNvSpPr/>
            <p:nvPr/>
          </p:nvSpPr>
          <p:spPr>
            <a:xfrm flipH="1">
              <a:off x="612939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" name="Straight Connector 16"/>
            <p:cNvSpPr/>
            <p:nvPr/>
          </p:nvSpPr>
          <p:spPr>
            <a:xfrm flipH="1">
              <a:off x="263513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4" name="Straight Connector 17"/>
            <p:cNvSpPr/>
            <p:nvPr/>
          </p:nvSpPr>
          <p:spPr>
            <a:xfrm flipH="1">
              <a:off x="349341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" name="Straight Connector 18"/>
            <p:cNvSpPr/>
            <p:nvPr/>
          </p:nvSpPr>
          <p:spPr>
            <a:xfrm flipH="1">
              <a:off x="3949506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" name="Straight Connector 19"/>
            <p:cNvSpPr/>
            <p:nvPr/>
          </p:nvSpPr>
          <p:spPr>
            <a:xfrm flipH="1">
              <a:off x="481104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" name="Straight Connector 20"/>
            <p:cNvSpPr/>
            <p:nvPr/>
          </p:nvSpPr>
          <p:spPr>
            <a:xfrm flipH="1">
              <a:off x="5269972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" name="Straight Connector 21"/>
            <p:cNvSpPr/>
            <p:nvPr/>
          </p:nvSpPr>
          <p:spPr>
            <a:xfrm flipH="1">
              <a:off x="6587595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" name="Straight Connector 22"/>
            <p:cNvSpPr/>
            <p:nvPr/>
          </p:nvSpPr>
          <p:spPr>
            <a:xfrm flipH="1">
              <a:off x="876747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" name="Straight Connector 23"/>
            <p:cNvSpPr/>
            <p:nvPr/>
          </p:nvSpPr>
          <p:spPr>
            <a:xfrm flipH="1">
              <a:off x="922243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" name="Straight Connector 24"/>
            <p:cNvSpPr/>
            <p:nvPr/>
          </p:nvSpPr>
          <p:spPr>
            <a:xfrm flipH="1">
              <a:off x="10078603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" name="Straight Connector 25"/>
            <p:cNvSpPr/>
            <p:nvPr/>
          </p:nvSpPr>
          <p:spPr>
            <a:xfrm flipH="1">
              <a:off x="10534689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3" name="Straight Connector 26"/>
            <p:cNvSpPr/>
            <p:nvPr/>
          </p:nvSpPr>
          <p:spPr>
            <a:xfrm flipH="1">
              <a:off x="11393120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4" name="Straight Connector 27"/>
            <p:cNvSpPr/>
            <p:nvPr/>
          </p:nvSpPr>
          <p:spPr>
            <a:xfrm flipH="1">
              <a:off x="11850784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" name="Straight Connector 28"/>
            <p:cNvSpPr/>
            <p:nvPr/>
          </p:nvSpPr>
          <p:spPr>
            <a:xfrm flipH="1">
              <a:off x="12706956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" name="Straight Connector 29"/>
            <p:cNvSpPr/>
            <p:nvPr/>
          </p:nvSpPr>
          <p:spPr>
            <a:xfrm flipH="1">
              <a:off x="13163043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7" name="Straight Connector 30"/>
            <p:cNvSpPr/>
            <p:nvPr/>
          </p:nvSpPr>
          <p:spPr>
            <a:xfrm flipH="1">
              <a:off x="14023588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8" name="Straight Connector 31"/>
            <p:cNvSpPr/>
            <p:nvPr/>
          </p:nvSpPr>
          <p:spPr>
            <a:xfrm flipH="1">
              <a:off x="14478534" y="1463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9" name="Straight Connector 32"/>
            <p:cNvSpPr/>
            <p:nvPr/>
          </p:nvSpPr>
          <p:spPr>
            <a:xfrm>
              <a:off x="-2" y="5145300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0" name="Straight Connector 33"/>
            <p:cNvSpPr/>
            <p:nvPr/>
          </p:nvSpPr>
          <p:spPr>
            <a:xfrm>
              <a:off x="-2" y="261892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1" name="Straight Connector 34"/>
            <p:cNvSpPr/>
            <p:nvPr/>
          </p:nvSpPr>
          <p:spPr>
            <a:xfrm>
              <a:off x="-2" y="1998753"/>
              <a:ext cx="15335846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2" name="Straight Connector 35"/>
            <p:cNvSpPr/>
            <p:nvPr/>
          </p:nvSpPr>
          <p:spPr>
            <a:xfrm flipH="1">
              <a:off x="7910419" y="-2"/>
              <a:ext cx="2" cy="10287675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0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3" name="Straight Connector 36"/>
            <p:cNvSpPr/>
            <p:nvPr/>
          </p:nvSpPr>
          <p:spPr>
            <a:xfrm>
              <a:off x="2355" y="7233348"/>
              <a:ext cx="15335843" cy="2"/>
            </a:xfrm>
            <a:prstGeom prst="line">
              <a:avLst/>
            </a:prstGeom>
            <a:noFill/>
            <a:ln w="6350" cap="flat">
              <a:solidFill>
                <a:schemeClr val="accent5">
                  <a:alpha val="2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75" name="Уровень текста 1…"/>
          <p:cNvSpPr txBox="1"/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76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Текст заголовка"/>
          <p:cNvSpPr txBox="1"/>
          <p:nvPr>
            <p:ph type="title"/>
          </p:nvPr>
        </p:nvSpPr>
        <p:spPr>
          <a:xfrm>
            <a:off x="2332252" y="4294054"/>
            <a:ext cx="13165062" cy="850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8" name="Rectangle 40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 2 Lines Blue">
    <p:bg>
      <p:bgPr>
        <a:solidFill>
          <a:srgbClr val="1E38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Текст заголовка"/>
          <p:cNvSpPr txBox="1"/>
          <p:nvPr>
            <p:ph type="title"/>
          </p:nvPr>
        </p:nvSpPr>
        <p:spPr>
          <a:xfrm>
            <a:off x="2332252" y="3284615"/>
            <a:ext cx="13165062" cy="169123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7" name="Rectangle 39"/>
          <p:cNvSpPr/>
          <p:nvPr/>
        </p:nvSpPr>
        <p:spPr>
          <a:xfrm>
            <a:off x="2334235" y="5142829"/>
            <a:ext cx="1317602" cy="72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" name="Уровень текста 1…"/>
          <p:cNvSpPr txBox="1"/>
          <p:nvPr>
            <p:ph type="body" sz="quarter" idx="1"/>
          </p:nvPr>
        </p:nvSpPr>
        <p:spPr>
          <a:xfrm>
            <a:off x="2332252" y="7232342"/>
            <a:ext cx="6599295" cy="179922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89" name="Graphic 3" descr="Graphic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360" y="1147463"/>
            <a:ext cx="2604301" cy="418405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Номер слайда"/>
          <p:cNvSpPr txBox="1"/>
          <p:nvPr>
            <p:ph type="sldNum" sz="quarter" idx="2"/>
          </p:nvPr>
        </p:nvSpPr>
        <p:spPr>
          <a:xfrm>
            <a:off x="12881805" y="9324856"/>
            <a:ext cx="224596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/>
          </p:nvPr>
        </p:nvSpPr>
        <p:spPr>
          <a:xfrm>
            <a:off x="1476075" y="2617871"/>
            <a:ext cx="7455223" cy="6413699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/>
          <p:nvPr>
            <p:ph type="body" sz="quarter" idx="1"/>
          </p:nvPr>
        </p:nvSpPr>
        <p:spPr>
          <a:xfrm>
            <a:off x="1476075" y="2617871"/>
            <a:ext cx="4811049" cy="6413699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Уровень текста 1…"/>
          <p:cNvSpPr txBox="1"/>
          <p:nvPr>
            <p:ph type="body" sz="quarter" idx="1"/>
          </p:nvPr>
        </p:nvSpPr>
        <p:spPr>
          <a:xfrm>
            <a:off x="1476075" y="2617871"/>
            <a:ext cx="3489961" cy="6413699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6" name="Номер слайда"/>
          <p:cNvSpPr txBox="1"/>
          <p:nvPr>
            <p:ph type="sldNum" sz="quarter" idx="2"/>
          </p:nvPr>
        </p:nvSpPr>
        <p:spPr>
          <a:xfrm>
            <a:off x="16589682" y="9398582"/>
            <a:ext cx="224595" cy="20966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/>
          </p:nvPr>
        </p:nvSpPr>
        <p:spPr>
          <a:xfrm>
            <a:off x="1476075" y="2617871"/>
            <a:ext cx="15335847" cy="6413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3" name="Graphic 8" descr="Graphic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5052" y="1334388"/>
            <a:ext cx="2173931" cy="34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42" descr="Picture 4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1997746"/>
            <a:ext cx="1317520" cy="72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Текст заголовка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16584388" y="9398582"/>
            <a:ext cx="224595" cy="209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</p:sldLayoutIdLst>
  <p:transition xmlns:p14="http://schemas.microsoft.com/office/powerpoint/2010/main" spd="med" advClick="1"/>
  <p:txStyles>
    <p:titleStyle>
      <a:lvl1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371600" rtl="0" latinLnBrk="0">
        <a:lnSpc>
          <a:spcPct val="96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5pPr>
      <a:lvl6pPr marL="37719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6pPr>
      <a:lvl7pPr marL="44577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7pPr>
      <a:lvl8pPr marL="51435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8pPr>
      <a:lvl9pPr marL="5829300" marR="0" indent="-342900" algn="l" defTabSz="1371600" rtl="0" latinLnBrk="0">
        <a:lnSpc>
          <a:spcPct val="12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700" u="none">
          <a:solidFill>
            <a:srgbClr val="333332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9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3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5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jpe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jpe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s://ru.bem.info/methodology/key-concepts/#%D0%91%D0%BB%D0%BE%D0%BA" TargetMode="External"/><Relationship Id="rId3" Type="http://schemas.openxmlformats.org/officeDocument/2006/relationships/image" Target="../media/image50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s://ru.bem.info/methodology/key-concepts/#%D0%91%D0%BB%D0%BE%D0%BA" TargetMode="External"/><Relationship Id="rId3" Type="http://schemas.openxmlformats.org/officeDocument/2006/relationships/hyperlink" Target="https://ru.bem.info/methodology/key-concepts/#%D0%AD%D0%BB%D0%B5%D0%BC%D0%B5%D0%BD%D1%82" TargetMode="External"/><Relationship Id="rId4" Type="http://schemas.openxmlformats.org/officeDocument/2006/relationships/image" Target="../media/image5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jpe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Расчет ширины столбца</a:t>
            </a:r>
          </a:p>
        </p:txBody>
      </p:sp>
      <p:pic>
        <p:nvPicPr>
          <p:cNvPr id="51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668" y="2681968"/>
            <a:ext cx="4248151" cy="6229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9011" y="2681968"/>
            <a:ext cx="4248151" cy="6229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Ограничения для малых экранов</a:t>
            </a:r>
          </a:p>
        </p:txBody>
      </p:sp>
      <p:pic>
        <p:nvPicPr>
          <p:cNvPr id="5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078" y="2389414"/>
            <a:ext cx="6172201" cy="701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Использование</a:t>
            </a:r>
          </a:p>
        </p:txBody>
      </p:sp>
      <p:pic>
        <p:nvPicPr>
          <p:cNvPr id="52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7405" y="2792188"/>
            <a:ext cx="6915151" cy="384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1556" y="6879601"/>
            <a:ext cx="12686847" cy="2358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itle 2"/>
          <p:cNvSpPr txBox="1"/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pPr/>
            <a:r>
              <a:t>Bootstrap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 Placeholder 1"/>
          <p:cNvSpPr txBox="1"/>
          <p:nvPr>
            <p:ph type="body" sz="half" idx="1"/>
          </p:nvPr>
        </p:nvSpPr>
        <p:spPr>
          <a:xfrm>
            <a:off x="1476076" y="2617870"/>
            <a:ext cx="7455221" cy="6413700"/>
          </a:xfrm>
          <a:prstGeom prst="rect">
            <a:avLst/>
          </a:prstGeom>
        </p:spPr>
        <p:txBody>
          <a:bodyPr/>
          <a:lstStyle/>
          <a:p>
            <a:pPr/>
            <a:r>
              <a:t>Bootstrap является фронтенд фреймворком с открытым исходным кодом, предназначенным для разработки веб-страниц и приложений</a:t>
            </a:r>
          </a:p>
          <a:p>
            <a:pPr/>
            <a:r>
              <a:t>Включает в себя компоненты, стили и логику для создания сетки и UI-элементов</a:t>
            </a:r>
          </a:p>
          <a:p>
            <a:pPr/>
            <a:r>
              <a:t>Позволяет создавать отзывчивый дизайн</a:t>
            </a:r>
          </a:p>
          <a:p>
            <a:pPr/>
            <a:br/>
          </a:p>
        </p:txBody>
      </p:sp>
      <p:sp>
        <p:nvSpPr>
          <p:cNvPr id="530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 Framework</a:t>
            </a:r>
          </a:p>
        </p:txBody>
      </p:sp>
      <p:pic>
        <p:nvPicPr>
          <p:cNvPr id="53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8498" y="2416628"/>
            <a:ext cx="8217652" cy="6901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 Placeholder 1"/>
          <p:cNvSpPr txBox="1"/>
          <p:nvPr>
            <p:ph type="body" sz="half" idx="1"/>
          </p:nvPr>
        </p:nvSpPr>
        <p:spPr>
          <a:xfrm>
            <a:off x="1476076" y="2617870"/>
            <a:ext cx="7455221" cy="6413700"/>
          </a:xfrm>
          <a:prstGeom prst="rect">
            <a:avLst/>
          </a:prstGeom>
        </p:spPr>
        <p:txBody>
          <a:bodyPr/>
          <a:lstStyle/>
          <a:p>
            <a:pPr/>
            <a:r>
              <a:t>Bootstrap включает в себя несколько компонентов и методов, позволяющих задать раскладку в вашем проекте</a:t>
            </a:r>
          </a:p>
          <a:p>
            <a:pPr/>
            <a:r>
              <a:t>Компоненты: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Container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Container-fluid</a:t>
            </a:r>
          </a:p>
          <a:p>
            <a:pPr/>
            <a:br/>
          </a:p>
        </p:txBody>
      </p:sp>
      <p:sp>
        <p:nvSpPr>
          <p:cNvPr id="534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Разметка</a:t>
            </a:r>
          </a:p>
        </p:txBody>
      </p:sp>
      <p:pic>
        <p:nvPicPr>
          <p:cNvPr id="5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60329" y="1837689"/>
            <a:ext cx="8575221" cy="4060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0329" y="5653213"/>
            <a:ext cx="8575221" cy="4041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 Placeholder 1"/>
          <p:cNvSpPr txBox="1"/>
          <p:nvPr>
            <p:ph type="body" sz="quarter" idx="1"/>
          </p:nvPr>
        </p:nvSpPr>
        <p:spPr>
          <a:xfrm>
            <a:off x="1421049" y="3222962"/>
            <a:ext cx="7455221" cy="4876010"/>
          </a:xfrm>
          <a:prstGeom prst="rect">
            <a:avLst/>
          </a:prstGeom>
        </p:spPr>
        <p:txBody>
          <a:bodyPr/>
          <a:lstStyle/>
          <a:p>
            <a:pPr/>
            <a:r>
              <a:t>Отзывчивые точки останова (breakpoints)</a:t>
            </a:r>
          </a:p>
          <a:p>
            <a:pPr/>
            <a:r>
              <a:t>Bootstrap использует медиа-запросы для создания отзывчивых переходов при изменении размера рабочей области браузера.</a:t>
            </a:r>
          </a:p>
          <a:p>
            <a:pPr/>
            <a:br/>
          </a:p>
        </p:txBody>
      </p:sp>
      <p:sp>
        <p:nvSpPr>
          <p:cNvPr id="539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Разметка</a:t>
            </a:r>
          </a:p>
        </p:txBody>
      </p:sp>
      <p:pic>
        <p:nvPicPr>
          <p:cNvPr id="5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6271" y="3222961"/>
            <a:ext cx="8643832" cy="4876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 Placeholder 1"/>
          <p:cNvSpPr txBox="1"/>
          <p:nvPr>
            <p:ph type="body" sz="quarter" idx="1"/>
          </p:nvPr>
        </p:nvSpPr>
        <p:spPr>
          <a:xfrm>
            <a:off x="1421049" y="3222962"/>
            <a:ext cx="7455221" cy="4876010"/>
          </a:xfrm>
          <a:prstGeom prst="rect">
            <a:avLst/>
          </a:prstGeom>
        </p:spPr>
        <p:txBody>
          <a:bodyPr/>
          <a:lstStyle/>
          <a:p>
            <a:pPr/>
            <a:r>
              <a:t>Особенности:</a:t>
            </a:r>
          </a:p>
          <a:p>
            <a:pPr/>
            <a:r>
              <a:t>Основана на flexbox модели</a:t>
            </a:r>
          </a:p>
          <a:p>
            <a:pPr/>
            <a:r>
              <a:t>Использует 12 колонок</a:t>
            </a:r>
          </a:p>
          <a:p>
            <a:pPr/>
            <a:r>
              <a:t>Использует 5 уровней реагирования для экранов различной ширины</a:t>
            </a:r>
          </a:p>
        </p:txBody>
      </p:sp>
      <p:sp>
        <p:nvSpPr>
          <p:cNvPr id="543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Сетка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Сетка</a:t>
            </a:r>
          </a:p>
        </p:txBody>
      </p:sp>
      <p:pic>
        <p:nvPicPr>
          <p:cNvPr id="5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1315" y="2318655"/>
            <a:ext cx="13388976" cy="7187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Сетка</a:t>
            </a:r>
          </a:p>
        </p:txBody>
      </p:sp>
      <p:pic>
        <p:nvPicPr>
          <p:cNvPr id="5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3518" y="2590346"/>
            <a:ext cx="13389882" cy="710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Основные тэги…"/>
          <p:cNvSpPr txBox="1"/>
          <p:nvPr>
            <p:ph type="body" sz="half" idx="1"/>
          </p:nvPr>
        </p:nvSpPr>
        <p:spPr>
          <a:xfrm>
            <a:off x="1476076" y="2617870"/>
            <a:ext cx="7455221" cy="6413700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</a:p>
          <a:p>
            <a:pPr marL="228600" indent="-228600">
              <a:buSzPct val="100000"/>
              <a:buChar char="•"/>
            </a:pPr>
            <a:r>
              <a:t>Сетки</a:t>
            </a:r>
          </a:p>
          <a:p>
            <a:pPr marL="228600" indent="-228600">
              <a:buSzPct val="100000"/>
              <a:buChar char="•"/>
            </a:pPr>
            <a:r>
              <a:t>Bootstrap Framework</a:t>
            </a:r>
          </a:p>
          <a:p>
            <a:pPr marL="228600" indent="-228600">
              <a:buSzPct val="100000"/>
              <a:buChar char="•"/>
            </a:pPr>
            <a:r>
              <a:t>Препроцессоры/Постпроцессоры</a:t>
            </a:r>
          </a:p>
          <a:p>
            <a:pPr marL="228600" indent="-228600">
              <a:buSzPct val="100000"/>
              <a:buChar char="•"/>
            </a:pPr>
            <a:r>
              <a:t>Media query</a:t>
            </a:r>
          </a:p>
          <a:p>
            <a:pPr marL="228600" indent="-228600">
              <a:buSzPct val="100000"/>
              <a:buChar char="•"/>
            </a:pPr>
            <a:r>
              <a:t>БЭМ</a:t>
            </a:r>
          </a:p>
          <a:p>
            <a:pPr marL="228600" indent="-228600">
              <a:buSzPct val="100000"/>
              <a:buChar char="•"/>
            </a:pPr>
            <a:r>
              <a:t>Домашнее задание</a:t>
            </a:r>
          </a:p>
        </p:txBody>
      </p:sp>
      <p:sp>
        <p:nvSpPr>
          <p:cNvPr id="489" name="Структура лекции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Содержание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Сетка</a:t>
            </a:r>
          </a:p>
        </p:txBody>
      </p:sp>
      <p:pic>
        <p:nvPicPr>
          <p:cNvPr id="5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6496" y="1997703"/>
            <a:ext cx="8425998" cy="7885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Сетка</a:t>
            </a:r>
          </a:p>
        </p:txBody>
      </p:sp>
      <p:pic>
        <p:nvPicPr>
          <p:cNvPr id="5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77318"/>
          <a:stretch>
            <a:fillRect/>
          </a:stretch>
        </p:blipFill>
        <p:spPr>
          <a:xfrm>
            <a:off x="7347856" y="4226075"/>
            <a:ext cx="10564588" cy="2392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23798" r="63567" b="0"/>
          <a:stretch>
            <a:fillRect/>
          </a:stretch>
        </p:blipFill>
        <p:spPr>
          <a:xfrm>
            <a:off x="1833009" y="2240856"/>
            <a:ext cx="3767692" cy="7867759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ectangle 1"/>
          <p:cNvSpPr txBox="1"/>
          <p:nvPr/>
        </p:nvSpPr>
        <p:spPr>
          <a:xfrm>
            <a:off x="9646834" y="3702854"/>
            <a:ext cx="588923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Фиксированная ширина колонки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Сетка</a:t>
            </a:r>
          </a:p>
        </p:txBody>
      </p:sp>
      <p:sp>
        <p:nvSpPr>
          <p:cNvPr id="560" name="Rectangle 1"/>
          <p:cNvSpPr txBox="1"/>
          <p:nvPr/>
        </p:nvSpPr>
        <p:spPr>
          <a:xfrm>
            <a:off x="9805228" y="3702856"/>
            <a:ext cx="6540709" cy="48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Установка ширины по содержимому</a:t>
            </a:r>
          </a:p>
        </p:txBody>
      </p:sp>
      <p:pic>
        <p:nvPicPr>
          <p:cNvPr id="5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24024" r="0" b="0"/>
          <a:stretch>
            <a:fillRect/>
          </a:stretch>
        </p:blipFill>
        <p:spPr>
          <a:xfrm>
            <a:off x="836131" y="2922813"/>
            <a:ext cx="7802117" cy="6032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77807"/>
          <a:stretch>
            <a:fillRect/>
          </a:stretch>
        </p:blipFill>
        <p:spPr>
          <a:xfrm>
            <a:off x="8638248" y="4226076"/>
            <a:ext cx="8978660" cy="202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Компоненты</a:t>
            </a:r>
          </a:p>
        </p:txBody>
      </p:sp>
      <p:sp>
        <p:nvSpPr>
          <p:cNvPr id="565" name="TextBox 4"/>
          <p:cNvSpPr txBox="1"/>
          <p:nvPr/>
        </p:nvSpPr>
        <p:spPr>
          <a:xfrm>
            <a:off x="1476078" y="2356834"/>
            <a:ext cx="4512279" cy="60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Уведомления (</a:t>
            </a:r>
            <a:r>
              <a:t>alerts)</a:t>
            </a:r>
          </a:p>
        </p:txBody>
      </p:sp>
      <p:pic>
        <p:nvPicPr>
          <p:cNvPr id="56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13" y="3003163"/>
            <a:ext cx="4933422" cy="6565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32371" y="2602470"/>
            <a:ext cx="10589922" cy="7381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Компоненты</a:t>
            </a:r>
            <a:r>
              <a:t>. </a:t>
            </a:r>
            <a:r>
              <a:t>Кнопки</a:t>
            </a:r>
          </a:p>
        </p:txBody>
      </p:sp>
      <p:pic>
        <p:nvPicPr>
          <p:cNvPr id="57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078" y="2353547"/>
            <a:ext cx="15524036" cy="7413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Компоненты</a:t>
            </a:r>
            <a:r>
              <a:t>. Jumbotron</a:t>
            </a:r>
          </a:p>
        </p:txBody>
      </p:sp>
      <p:pic>
        <p:nvPicPr>
          <p:cNvPr id="57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8941" y="3417999"/>
            <a:ext cx="7610476" cy="461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4017267"/>
            <a:ext cx="8341285" cy="3677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Компоненты</a:t>
            </a:r>
            <a:r>
              <a:t>. </a:t>
            </a:r>
            <a:r>
              <a:t>Модальное окно</a:t>
            </a:r>
          </a:p>
        </p:txBody>
      </p:sp>
      <p:pic>
        <p:nvPicPr>
          <p:cNvPr id="5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1355" y="4288664"/>
            <a:ext cx="6260552" cy="3001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8" y="3447579"/>
            <a:ext cx="8848177" cy="5116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Компоненты</a:t>
            </a:r>
            <a:r>
              <a:t>. </a:t>
            </a:r>
            <a:r>
              <a:t>Формы</a:t>
            </a:r>
          </a:p>
        </p:txBody>
      </p:sp>
      <p:pic>
        <p:nvPicPr>
          <p:cNvPr id="58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4314" y="4224270"/>
            <a:ext cx="5982665" cy="345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0" t="701" r="0" b="0"/>
          <a:stretch>
            <a:fillRect/>
          </a:stretch>
        </p:blipFill>
        <p:spPr>
          <a:xfrm>
            <a:off x="1476078" y="2981458"/>
            <a:ext cx="8757877" cy="5937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Bootstrap. </a:t>
            </a:r>
            <a:r>
              <a:t>Компоненты</a:t>
            </a:r>
            <a:r>
              <a:t>. </a:t>
            </a:r>
            <a:r>
              <a:t>Навигация</a:t>
            </a:r>
          </a:p>
        </p:txBody>
      </p:sp>
      <p:pic>
        <p:nvPicPr>
          <p:cNvPr id="58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6078" y="2188132"/>
            <a:ext cx="12777065" cy="1366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0" t="1215" r="0" b="0"/>
          <a:stretch>
            <a:fillRect/>
          </a:stretch>
        </p:blipFill>
        <p:spPr>
          <a:xfrm>
            <a:off x="1574039" y="3744998"/>
            <a:ext cx="9720734" cy="5458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itle 2"/>
          <p:cNvSpPr txBox="1"/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pPr defTabSz="960119">
              <a:defRPr sz="3010"/>
            </a:pPr>
            <a:r>
              <a:t>Препроцессоры и Постпроцессоры CSS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itle 2"/>
          <p:cNvSpPr txBox="1"/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pPr defTabSz="960119">
              <a:defRPr sz="3010"/>
            </a:pPr>
            <a:r>
              <a:t>Система сеток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 Placeholder 1"/>
          <p:cNvSpPr txBox="1"/>
          <p:nvPr>
            <p:ph type="body" sz="half" idx="1"/>
          </p:nvPr>
        </p:nvSpPr>
        <p:spPr>
          <a:xfrm>
            <a:off x="1476075" y="2617871"/>
            <a:ext cx="7455222" cy="6413699"/>
          </a:xfrm>
          <a:prstGeom prst="rect">
            <a:avLst/>
          </a:prstGeom>
        </p:spPr>
        <p:txBody>
          <a:bodyPr/>
          <a:lstStyle/>
          <a:p>
            <a:pPr/>
            <a:r>
              <a:t>Что же такое препроцессор в контексте CSS? В нашем случае препроцессор — это программа, которой на вход дается код написанный на языке препроцессора, а на выходе мы получаем CSS, который мы можем дать на вход нашему браузеру.</a:t>
            </a:r>
          </a:p>
          <a:p>
            <a:pPr/>
            <a:r>
              <a:t>SASS/SCSS, LESS, STYLUS</a:t>
            </a:r>
            <a:br/>
          </a:p>
        </p:txBody>
      </p:sp>
      <p:sp>
        <p:nvSpPr>
          <p:cNvPr id="591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Препроцессоры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Переменные</a:t>
            </a:r>
          </a:p>
        </p:txBody>
      </p:sp>
      <p:pic>
        <p:nvPicPr>
          <p:cNvPr id="594" name="Снимок экрана 2021-03-02 в 14.42.21.png" descr="Снимок экрана 2021-03-02 в 14.4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51682" y="2493698"/>
            <a:ext cx="8170174" cy="6952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Вложенность</a:t>
            </a:r>
          </a:p>
        </p:txBody>
      </p:sp>
      <p:pic>
        <p:nvPicPr>
          <p:cNvPr id="597" name="Снимок экрана 2021-03-02 в 14.44.48.png" descr="Снимок экрана 2021-03-02 в 14.44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9884" y="2033569"/>
            <a:ext cx="8453900" cy="7394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Миксины</a:t>
            </a:r>
          </a:p>
        </p:txBody>
      </p:sp>
      <p:pic>
        <p:nvPicPr>
          <p:cNvPr id="600" name="Снимок экрана 2021-03-02 в 14.46.12.png" descr="Снимок экрана 2021-03-02 в 14.46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5620" y="2356369"/>
            <a:ext cx="8814914" cy="7278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 Placeholder 1"/>
          <p:cNvSpPr txBox="1"/>
          <p:nvPr>
            <p:ph type="body" sz="half" idx="1"/>
          </p:nvPr>
        </p:nvSpPr>
        <p:spPr>
          <a:xfrm>
            <a:off x="1476075" y="2617871"/>
            <a:ext cx="7455222" cy="6413699"/>
          </a:xfrm>
          <a:prstGeom prst="rect">
            <a:avLst/>
          </a:prstGeom>
        </p:spPr>
        <p:txBody>
          <a:bodyPr/>
          <a:lstStyle/>
          <a:p>
            <a:pPr/>
            <a:r>
              <a:t>В контексте Css постпроцессор по сути тоже самое, что и препроцессор, но на вход постпроцессору дается не код написанный на языке препроцессора, а тоже css. То есть постпроцессор — это программа на вход которой дается css, а на выходе получается css.</a:t>
            </a:r>
          </a:p>
          <a:p>
            <a:pPr/>
          </a:p>
          <a:p>
            <a:pPr/>
            <a:r>
              <a:t>PostCSS</a:t>
            </a:r>
            <a:br/>
          </a:p>
        </p:txBody>
      </p:sp>
      <p:sp>
        <p:nvSpPr>
          <p:cNvPr id="603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Постпроцессоры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itle 2"/>
          <p:cNvSpPr txBox="1"/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pPr defTabSz="960119">
              <a:defRPr sz="3010"/>
            </a:pPr>
            <a:r>
              <a:t>Media Query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itle 1"/>
          <p:cNvSpPr txBox="1"/>
          <p:nvPr>
            <p:ph type="title"/>
          </p:nvPr>
        </p:nvSpPr>
        <p:spPr>
          <a:xfrm>
            <a:off x="1473723" y="1147463"/>
            <a:ext cx="11848770" cy="1577096"/>
          </a:xfrm>
          <a:prstGeom prst="rect">
            <a:avLst/>
          </a:prstGeom>
        </p:spPr>
        <p:txBody>
          <a:bodyPr/>
          <a:lstStyle/>
          <a:p>
            <a:pPr/>
            <a:r>
              <a:t>Медиа запросы (</a:t>
            </a:r>
            <a:r>
              <a:t>media queries)</a:t>
            </a:r>
          </a:p>
        </p:txBody>
      </p:sp>
      <p:sp>
        <p:nvSpPr>
          <p:cNvPr id="608" name="Text Placeholder 2"/>
          <p:cNvSpPr txBox="1"/>
          <p:nvPr>
            <p:ph type="body" sz="quarter" idx="1"/>
          </p:nvPr>
        </p:nvSpPr>
        <p:spPr>
          <a:xfrm>
            <a:off x="1478435" y="3345067"/>
            <a:ext cx="6195995" cy="568684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Media Queries </a:t>
            </a:r>
            <a:r>
              <a:rPr b="0"/>
              <a:t>- ключевой компонент отзывчивого дизайна, который делает возможным для CSS адаптироваться в зависимости от различных параметров или характеристик устройства. </a:t>
            </a:r>
          </a:p>
        </p:txBody>
      </p:sp>
      <p:pic>
        <p:nvPicPr>
          <p:cNvPr id="6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3074" y="2724556"/>
            <a:ext cx="9137938" cy="6860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 Placeholder 1"/>
          <p:cNvSpPr txBox="1"/>
          <p:nvPr>
            <p:ph type="body" sz="quarter" idx="1"/>
          </p:nvPr>
        </p:nvSpPr>
        <p:spPr>
          <a:xfrm>
            <a:off x="1476075" y="2617871"/>
            <a:ext cx="5822796" cy="6413699"/>
          </a:xfrm>
          <a:prstGeom prst="rect">
            <a:avLst/>
          </a:prstGeom>
        </p:spPr>
        <p:txBody>
          <a:bodyPr/>
          <a:lstStyle/>
          <a:p>
            <a:pPr/>
            <a:r>
              <a:t>Полезны при необходимости модифицировать веб</a:t>
            </a:r>
            <a:r>
              <a:t>-</a:t>
            </a:r>
            <a:r>
              <a:t>сайт или приложение под определенный тип устройства.</a:t>
            </a:r>
          </a:p>
          <a:p>
            <a:pPr/>
            <a:r>
              <a:t>Могут применить различные стили, если экран меньше определенного размера или в зависимости от того, находится устройство в портретном или альбомном режиме.</a:t>
            </a:r>
          </a:p>
        </p:txBody>
      </p:sp>
      <p:sp>
        <p:nvSpPr>
          <p:cNvPr id="612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Медиа запросы (</a:t>
            </a:r>
            <a:r>
              <a:t>media queries)</a:t>
            </a:r>
          </a:p>
        </p:txBody>
      </p:sp>
      <p:pic>
        <p:nvPicPr>
          <p:cNvPr id="6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3399" y="2325121"/>
            <a:ext cx="7726589" cy="7326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 Placeholder 1"/>
          <p:cNvSpPr txBox="1"/>
          <p:nvPr>
            <p:ph type="body" sz="quarter" idx="1"/>
          </p:nvPr>
        </p:nvSpPr>
        <p:spPr>
          <a:xfrm>
            <a:off x="1476076" y="2617871"/>
            <a:ext cx="5806467" cy="6413699"/>
          </a:xfrm>
          <a:prstGeom prst="rect">
            <a:avLst/>
          </a:prstGeom>
        </p:spPr>
        <p:txBody>
          <a:bodyPr/>
          <a:lstStyle/>
          <a:p>
            <a:pPr/>
            <a:r>
              <a:t>Дизайн, который подстраивается под устройство, предоставляя комфортный </a:t>
            </a:r>
            <a:r>
              <a:t>UX</a:t>
            </a:r>
            <a:r>
              <a:t>.</a:t>
            </a:r>
          </a:p>
          <a:p>
            <a:pPr/>
            <a:r>
              <a:t>Существуют разногласия в терминах.</a:t>
            </a:r>
          </a:p>
        </p:txBody>
      </p:sp>
      <p:sp>
        <p:nvSpPr>
          <p:cNvPr id="616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Адаптивный и отзывчивый дизайн</a:t>
            </a:r>
          </a:p>
        </p:txBody>
      </p:sp>
      <p:pic>
        <p:nvPicPr>
          <p:cNvPr id="6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6241" y="3221719"/>
            <a:ext cx="10001251" cy="4657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 Placeholder 1"/>
          <p:cNvSpPr txBox="1"/>
          <p:nvPr>
            <p:ph type="body" sz="quarter" idx="1"/>
          </p:nvPr>
        </p:nvSpPr>
        <p:spPr>
          <a:xfrm>
            <a:off x="1476075" y="2617871"/>
            <a:ext cx="5251296" cy="6413699"/>
          </a:xfrm>
          <a:prstGeom prst="rect">
            <a:avLst/>
          </a:prstGeom>
        </p:spPr>
        <p:txBody>
          <a:bodyPr/>
          <a:lstStyle/>
          <a:p>
            <a:pPr/>
            <a:r>
              <a:t>Подход в веб-дизайне и веб-разработке, подразумевающий приоритет дизайна на устройства с наименьшим разрешением экрана.</a:t>
            </a:r>
          </a:p>
        </p:txBody>
      </p:sp>
      <p:sp>
        <p:nvSpPr>
          <p:cNvPr id="620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Подход </a:t>
            </a:r>
            <a:r>
              <a:t>Mobile First</a:t>
            </a:r>
          </a:p>
        </p:txBody>
      </p:sp>
      <p:pic>
        <p:nvPicPr>
          <p:cNvPr id="6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1402" y="2617871"/>
            <a:ext cx="9525001" cy="2762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1402" y="5824720"/>
            <a:ext cx="9525001" cy="2762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 Placeholder 1"/>
          <p:cNvSpPr txBox="1"/>
          <p:nvPr>
            <p:ph type="body" sz="half" idx="1"/>
          </p:nvPr>
        </p:nvSpPr>
        <p:spPr>
          <a:xfrm>
            <a:off x="1476076" y="2617870"/>
            <a:ext cx="6508595" cy="641370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</a:pPr>
            <a:r>
              <a:t>Представляет собой структуру, которая позволяет контенту быть уложенным как по вертикали, так и по горизонтали последовательно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Является основным компонентом сетчатого дизайна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Упрощает создание веб-страниц</a:t>
            </a:r>
          </a:p>
        </p:txBody>
      </p:sp>
      <p:sp>
        <p:nvSpPr>
          <p:cNvPr id="494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Система сеток</a:t>
            </a:r>
          </a:p>
        </p:txBody>
      </p:sp>
      <p:pic>
        <p:nvPicPr>
          <p:cNvPr id="4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9911" y="2617871"/>
            <a:ext cx="8745785" cy="61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 Placeholder 1"/>
          <p:cNvSpPr txBox="1"/>
          <p:nvPr>
            <p:ph type="body" sz="quarter" idx="1"/>
          </p:nvPr>
        </p:nvSpPr>
        <p:spPr>
          <a:xfrm>
            <a:off x="1476076" y="2617871"/>
            <a:ext cx="5496224" cy="6413699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</a:pPr>
            <a:r>
              <a:t>Ключевое слово </a:t>
            </a:r>
            <a:r>
              <a:t>@media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Медиа тип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Медиа свойства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Логические операторы</a:t>
            </a:r>
          </a:p>
        </p:txBody>
      </p:sp>
      <p:sp>
        <p:nvSpPr>
          <p:cNvPr id="625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Медиа запросы. Синтаксис</a:t>
            </a:r>
          </a:p>
        </p:txBody>
      </p:sp>
      <p:pic>
        <p:nvPicPr>
          <p:cNvPr id="6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23931" r="0" b="13433"/>
          <a:stretch>
            <a:fillRect/>
          </a:stretch>
        </p:blipFill>
        <p:spPr>
          <a:xfrm>
            <a:off x="8312163" y="2617871"/>
            <a:ext cx="8654596" cy="4069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 Placeholder 1"/>
          <p:cNvSpPr txBox="1"/>
          <p:nvPr>
            <p:ph type="body" sz="quarter" idx="1"/>
          </p:nvPr>
        </p:nvSpPr>
        <p:spPr>
          <a:xfrm>
            <a:off x="1476076" y="2617871"/>
            <a:ext cx="5496224" cy="6413699"/>
          </a:xfrm>
          <a:prstGeom prst="rect">
            <a:avLst/>
          </a:prstGeom>
        </p:spPr>
        <p:txBody>
          <a:bodyPr/>
          <a:lstStyle/>
          <a:p>
            <a:pPr/>
            <a:r>
              <a:t>Медиа тип описывает категорию целевого устройства. Помимо экранов позволяют нацеливать правила на принтеры и скрин-ридеры.</a:t>
            </a:r>
          </a:p>
        </p:txBody>
      </p:sp>
      <p:sp>
        <p:nvSpPr>
          <p:cNvPr id="629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Медиа запросы. Определение типа</a:t>
            </a:r>
          </a:p>
        </p:txBody>
      </p:sp>
      <p:pic>
        <p:nvPicPr>
          <p:cNvPr id="6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3597" y="2617871"/>
            <a:ext cx="8543047" cy="64136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ext Placeholder 1"/>
          <p:cNvSpPr txBox="1"/>
          <p:nvPr>
            <p:ph type="body" sz="quarter" idx="1"/>
          </p:nvPr>
        </p:nvSpPr>
        <p:spPr>
          <a:xfrm>
            <a:off x="1476075" y="2617871"/>
            <a:ext cx="5594196" cy="6413699"/>
          </a:xfrm>
          <a:prstGeom prst="rect">
            <a:avLst/>
          </a:prstGeom>
        </p:spPr>
        <p:txBody>
          <a:bodyPr/>
          <a:lstStyle/>
          <a:p>
            <a:pPr/>
            <a:r>
              <a:t>Медиа свойства позволяют нацеливать правила на определенные характеристики устройства.</a:t>
            </a:r>
          </a:p>
          <a:p>
            <a:pPr/>
            <a:r>
              <a:t>Примеры: 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широкоэкранные устройства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компьютеры с мышью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устройства в темноте</a:t>
            </a:r>
          </a:p>
          <a:p>
            <a:pPr/>
            <a:br/>
          </a:p>
        </p:txBody>
      </p:sp>
      <p:sp>
        <p:nvSpPr>
          <p:cNvPr id="633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Медиа запросы. Медиа свойства</a:t>
            </a:r>
          </a:p>
        </p:txBody>
      </p:sp>
      <p:pic>
        <p:nvPicPr>
          <p:cNvPr id="6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752" y="2617871"/>
            <a:ext cx="8543045" cy="64136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 Placeholder 1"/>
          <p:cNvSpPr txBox="1"/>
          <p:nvPr>
            <p:ph type="body" sz="quarter" idx="1"/>
          </p:nvPr>
        </p:nvSpPr>
        <p:spPr>
          <a:xfrm>
            <a:off x="1476075" y="2444660"/>
            <a:ext cx="9349769" cy="98821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Устройства с системой ввода (которые могут навести курсор на элемент).</a:t>
            </a:r>
          </a:p>
        </p:txBody>
      </p:sp>
      <p:sp>
        <p:nvSpPr>
          <p:cNvPr id="637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Медиа запросы. Медиа свойства</a:t>
            </a:r>
          </a:p>
        </p:txBody>
      </p:sp>
      <p:pic>
        <p:nvPicPr>
          <p:cNvPr id="63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10462" r="0" b="0"/>
          <a:stretch>
            <a:fillRect/>
          </a:stretch>
        </p:blipFill>
        <p:spPr>
          <a:xfrm>
            <a:off x="1476075" y="3870244"/>
            <a:ext cx="4152901" cy="477593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Rectangle 4"/>
          <p:cNvSpPr txBox="1"/>
          <p:nvPr/>
        </p:nvSpPr>
        <p:spPr>
          <a:xfrm>
            <a:off x="1521795" y="4576712"/>
            <a:ext cx="9052561" cy="8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Диапазон значений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Меньше или равно размеру:</a:t>
            </a:r>
          </a:p>
        </p:txBody>
      </p:sp>
      <p:pic>
        <p:nvPicPr>
          <p:cNvPr id="64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075" y="6389441"/>
            <a:ext cx="5377838" cy="604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6075" y="5745817"/>
            <a:ext cx="5377838" cy="643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 Placeholder 1"/>
          <p:cNvSpPr txBox="1"/>
          <p:nvPr>
            <p:ph type="body" idx="1"/>
          </p:nvPr>
        </p:nvSpPr>
        <p:spPr>
          <a:xfrm>
            <a:off x="1476075" y="2617871"/>
            <a:ext cx="12060312" cy="6413699"/>
          </a:xfrm>
          <a:prstGeom prst="rect">
            <a:avLst/>
          </a:prstGeom>
        </p:spPr>
        <p:txBody>
          <a:bodyPr/>
          <a:lstStyle/>
          <a:p>
            <a:pPr/>
            <a:r>
              <a:t>Комбинирование нескольких свойств:</a:t>
            </a:r>
          </a:p>
          <a:p>
            <a:pPr/>
            <a:r>
              <a:t>@</a:t>
            </a:r>
            <a:r>
              <a:t>media (min-width: 30em) and (orientation: landscape) { ... }</a:t>
            </a:r>
          </a:p>
          <a:p>
            <a:pPr/>
            <a:r>
              <a:t>@media screen and (min-width: 30em) and (orientation: landscape) { ... }</a:t>
            </a:r>
          </a:p>
          <a:p>
            <a:pPr/>
            <a:r>
              <a:t>@media (min-height: 680px), screen and (orientation: portrait) { ... }</a:t>
            </a:r>
          </a:p>
          <a:p>
            <a:pPr/>
            <a:r>
              <a:t>@media (not (color)) or (hover) { ... }</a:t>
            </a:r>
          </a:p>
          <a:p>
            <a:pPr/>
            <a:br/>
          </a:p>
        </p:txBody>
      </p:sp>
      <p:sp>
        <p:nvSpPr>
          <p:cNvPr id="644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Сложные медиа запросы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 Placeholder 1"/>
          <p:cNvSpPr txBox="1"/>
          <p:nvPr>
            <p:ph type="body" sz="quarter" idx="1"/>
          </p:nvPr>
        </p:nvSpPr>
        <p:spPr>
          <a:xfrm>
            <a:off x="1476076" y="2617871"/>
            <a:ext cx="3482292" cy="6413699"/>
          </a:xfrm>
          <a:prstGeom prst="rect">
            <a:avLst/>
          </a:prstGeom>
        </p:spPr>
        <p:txBody>
          <a:bodyPr/>
          <a:lstStyle/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width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height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aspect-ratio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orientation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resolution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scan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grid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update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overflow-block</a:t>
            </a:r>
          </a:p>
          <a:p>
            <a:pPr marL="420623" indent="-420623" defTabSz="1261872">
              <a:spcBef>
                <a:spcPts val="1300"/>
              </a:spcBef>
              <a:buSzPct val="100000"/>
              <a:buFont typeface="Arial"/>
              <a:buChar char="•"/>
              <a:defRPr sz="2208"/>
            </a:pPr>
            <a:r>
              <a:t>overflow-inline</a:t>
            </a:r>
          </a:p>
          <a:p>
            <a:pPr defTabSz="1261872">
              <a:spcBef>
                <a:spcPts val="1300"/>
              </a:spcBef>
              <a:defRPr sz="2208"/>
            </a:pPr>
            <a:br/>
          </a:p>
        </p:txBody>
      </p:sp>
      <p:sp>
        <p:nvSpPr>
          <p:cNvPr id="647" name="Title 2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Список медиа свойств</a:t>
            </a:r>
          </a:p>
        </p:txBody>
      </p:sp>
      <p:sp>
        <p:nvSpPr>
          <p:cNvPr id="648" name="Text Placeholder 1"/>
          <p:cNvSpPr txBox="1"/>
          <p:nvPr/>
        </p:nvSpPr>
        <p:spPr>
          <a:xfrm>
            <a:off x="5401986" y="2617871"/>
            <a:ext cx="3482291" cy="6732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color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color-gamut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color-index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display-mode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monochrome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inverted-colors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pointer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hover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any-pointer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any-hover</a:t>
            </a:r>
            <a:br/>
            <a:br/>
          </a:p>
        </p:txBody>
      </p:sp>
      <p:sp>
        <p:nvSpPr>
          <p:cNvPr id="649" name="Text Placeholder 1"/>
          <p:cNvSpPr txBox="1"/>
          <p:nvPr/>
        </p:nvSpPr>
        <p:spPr>
          <a:xfrm>
            <a:off x="9327894" y="2617871"/>
            <a:ext cx="5019171" cy="4695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prefers-reduced-motion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prefers-reduced-transparency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prefers-contrast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prefers-color-scheme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forced-colors</a:t>
            </a:r>
            <a:endParaRPr sz="2700"/>
          </a:p>
          <a:p>
            <a:pPr marL="457200" indent="-457200" defTabSz="1371600">
              <a:lnSpc>
                <a:spcPct val="120000"/>
              </a:lnSpc>
              <a:spcBef>
                <a:spcPts val="1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scripting</a:t>
            </a: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Методологии верстки"/>
          <p:cNvSpPr txBox="1"/>
          <p:nvPr>
            <p:ph type="title"/>
          </p:nvPr>
        </p:nvSpPr>
        <p:spPr>
          <a:xfrm>
            <a:off x="2332252" y="4294054"/>
            <a:ext cx="13165062" cy="850240"/>
          </a:xfrm>
          <a:prstGeom prst="rect">
            <a:avLst/>
          </a:prstGeom>
        </p:spPr>
        <p:txBody>
          <a:bodyPr/>
          <a:lstStyle/>
          <a:p>
            <a:pPr/>
            <a:r>
              <a:t>Методологии верстки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Набор правил и концепций построения разметки…"/>
          <p:cNvSpPr txBox="1"/>
          <p:nvPr>
            <p:ph type="body" sz="half" idx="1"/>
          </p:nvPr>
        </p:nvSpPr>
        <p:spPr>
          <a:xfrm>
            <a:off x="1476075" y="2617871"/>
            <a:ext cx="7455222" cy="6413699"/>
          </a:xfrm>
          <a:prstGeom prst="rect">
            <a:avLst/>
          </a:prstGeom>
        </p:spPr>
        <p:txBody>
          <a:bodyPr/>
          <a:lstStyle/>
          <a:p>
            <a:pPr marL="270710" indent="-270710">
              <a:buSzPct val="100000"/>
              <a:buChar char="•"/>
            </a:pPr>
            <a:r>
              <a:t>Набор правил и концепций построения разметки</a:t>
            </a:r>
          </a:p>
          <a:p>
            <a:pPr marL="270710" indent="-270710">
              <a:buSzPct val="100000"/>
              <a:buChar char="•"/>
            </a:pPr>
          </a:p>
          <a:p>
            <a:pPr>
              <a:defRPr b="1"/>
            </a:pPr>
            <a:r>
              <a:t>Зачем это нужно?</a:t>
            </a:r>
          </a:p>
          <a:p>
            <a:pPr lvl="1" marL="651709" indent="-270710">
              <a:buSzPct val="100000"/>
              <a:buChar char="•"/>
            </a:pPr>
            <a:r>
              <a:t>Поддержание “порядка” в документах</a:t>
            </a:r>
          </a:p>
          <a:p>
            <a:pPr lvl="1" marL="651709" indent="-270710">
              <a:buSzPct val="100000"/>
              <a:buChar char="•"/>
            </a:pPr>
            <a:r>
              <a:t>Упрощение масштабирования разметки</a:t>
            </a:r>
          </a:p>
          <a:p>
            <a:pPr lvl="1" marL="651709" indent="-270710">
              <a:buSzPct val="100000"/>
              <a:buChar char="•"/>
            </a:pPr>
            <a:r>
              <a:t>Упрощение повторного использования элементов</a:t>
            </a:r>
          </a:p>
        </p:txBody>
      </p:sp>
      <p:sp>
        <p:nvSpPr>
          <p:cNvPr id="654" name="Что это такое?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Что это такое?</a:t>
            </a:r>
          </a:p>
        </p:txBody>
      </p:sp>
      <p:pic>
        <p:nvPicPr>
          <p:cNvPr id="655" name="methodology-1.jpeg" descr="methodology-1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4" r="0" b="4"/>
          <a:stretch>
            <a:fillRect/>
          </a:stretch>
        </p:blipFill>
        <p:spPr>
          <a:xfrm>
            <a:off x="9386499" y="2617916"/>
            <a:ext cx="7422483" cy="64136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БЭМ…"/>
          <p:cNvSpPr txBox="1"/>
          <p:nvPr>
            <p:ph type="body" sz="half" idx="1"/>
          </p:nvPr>
        </p:nvSpPr>
        <p:spPr>
          <a:xfrm>
            <a:off x="1476075" y="2617871"/>
            <a:ext cx="7455222" cy="6413699"/>
          </a:xfrm>
          <a:prstGeom prst="rect">
            <a:avLst/>
          </a:prstGeom>
        </p:spPr>
        <p:txBody>
          <a:bodyPr/>
          <a:lstStyle/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  <a:r>
              <a:t>БЭМ</a:t>
            </a:r>
          </a:p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  <a:r>
              <a:t>OOCSS</a:t>
            </a:r>
          </a:p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  <a:r>
              <a:t>SMACSS</a:t>
            </a:r>
          </a:p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  <a:r>
              <a:t>Atomic CSS</a:t>
            </a:r>
          </a:p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  <a:r>
              <a:t>MCSS</a:t>
            </a:r>
          </a:p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  <a:r>
              <a:t>AMCSS</a:t>
            </a:r>
          </a:p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  <a:r>
              <a:t>FUN</a:t>
            </a:r>
          </a:p>
          <a:p>
            <a:pPr marL="270710" indent="-270710">
              <a:lnSpc>
                <a:spcPct val="108000"/>
              </a:lnSpc>
              <a:buSzPct val="100000"/>
              <a:buChar char="•"/>
              <a:defRPr b="1"/>
            </a:pPr>
          </a:p>
          <a:p>
            <a:pPr>
              <a:lnSpc>
                <a:spcPct val="108000"/>
              </a:lnSpc>
              <a:defRPr i="1"/>
            </a:pPr>
            <a:r>
              <a:t>В основном все они описывают модели построения css</a:t>
            </a:r>
          </a:p>
        </p:txBody>
      </p:sp>
      <p:sp>
        <p:nvSpPr>
          <p:cNvPr id="658" name="Какие бывают методологии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Какие бывают методологии</a:t>
            </a:r>
          </a:p>
        </p:txBody>
      </p:sp>
      <p:pic>
        <p:nvPicPr>
          <p:cNvPr id="659" name="methodology-2.jpg" descr="methodology-2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0459" t="0" r="10459" b="0"/>
          <a:stretch>
            <a:fillRect/>
          </a:stretch>
        </p:blipFill>
        <p:spPr>
          <a:xfrm>
            <a:off x="9386500" y="2617916"/>
            <a:ext cx="7422483" cy="64136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БЭМ - блок, элемент, модификатор…"/>
          <p:cNvSpPr txBox="1"/>
          <p:nvPr>
            <p:ph type="body" sz="quarter" idx="1"/>
          </p:nvPr>
        </p:nvSpPr>
        <p:spPr>
          <a:xfrm>
            <a:off x="1476075" y="2617871"/>
            <a:ext cx="4927017" cy="641369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БЭМ - блок, элемент, модификатор</a:t>
            </a:r>
          </a:p>
          <a:p>
            <a:pPr>
              <a:defRPr b="1"/>
            </a:pPr>
          </a:p>
          <a:p>
            <a:pPr marL="270710" indent="-270710">
              <a:buSzPct val="100000"/>
              <a:buChar char="•"/>
              <a:defRPr b="1"/>
            </a:pPr>
            <a:r>
              <a:t>Блок </a:t>
            </a:r>
            <a:r>
              <a:rPr b="0"/>
              <a:t>- независимый блок, который может быть переиспользован в приложении (строка поиска, форма, превью статьи)</a:t>
            </a:r>
          </a:p>
        </p:txBody>
      </p:sp>
      <p:sp>
        <p:nvSpPr>
          <p:cNvPr id="662" name="БЭМ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БЭМ</a:t>
            </a:r>
          </a:p>
        </p:txBody>
      </p:sp>
      <p:pic>
        <p:nvPicPr>
          <p:cNvPr id="663" name="bem1.png" descr="bem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78" t="0" r="178" b="0"/>
          <a:stretch>
            <a:fillRect/>
          </a:stretch>
        </p:blipFill>
        <p:spPr>
          <a:xfrm>
            <a:off x="6747765" y="2875827"/>
            <a:ext cx="10061217" cy="501338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 Placeholder 1"/>
          <p:cNvSpPr txBox="1"/>
          <p:nvPr>
            <p:ph type="body" sz="quarter" idx="1"/>
          </p:nvPr>
        </p:nvSpPr>
        <p:spPr>
          <a:xfrm>
            <a:off x="1476078" y="4381355"/>
            <a:ext cx="4206266" cy="2886728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</a:pPr>
            <a:r>
              <a:t>Контейнер (</a:t>
            </a:r>
            <a:r>
              <a:t>container)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Строки</a:t>
            </a:r>
            <a:r>
              <a:t> (rows)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Столбцы</a:t>
            </a:r>
            <a:r>
              <a:t> (columns)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Желоба (</a:t>
            </a:r>
            <a:r>
              <a:t>gutters)</a:t>
            </a:r>
          </a:p>
        </p:txBody>
      </p:sp>
      <p:sp>
        <p:nvSpPr>
          <p:cNvPr id="498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Система сеток</a:t>
            </a:r>
            <a:r>
              <a:t>. </a:t>
            </a:r>
            <a:r>
              <a:t>Компоненты</a:t>
            </a:r>
          </a:p>
        </p:txBody>
      </p:sp>
      <p:pic>
        <p:nvPicPr>
          <p:cNvPr id="4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5250" y="2915284"/>
            <a:ext cx="11447575" cy="5818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Элемент - составная часть блока, которая не может использоваться в отрыве от него. Элементы не существуют вне блока. Каждый элемент может принадлежать только одному блоку."/>
          <p:cNvSpPr txBox="1"/>
          <p:nvPr>
            <p:ph type="body" sz="quarter" idx="1"/>
          </p:nvPr>
        </p:nvSpPr>
        <p:spPr>
          <a:xfrm>
            <a:off x="1476075" y="2617871"/>
            <a:ext cx="4927017" cy="6413699"/>
          </a:xfrm>
          <a:prstGeom prst="rect">
            <a:avLst/>
          </a:prstGeom>
        </p:spPr>
        <p:txBody>
          <a:bodyPr/>
          <a:lstStyle/>
          <a:p>
            <a:pPr marL="270710" indent="-270710">
              <a:buSzPct val="100000"/>
              <a:buChar char="•"/>
              <a:defRPr b="1"/>
            </a:pPr>
            <a:r>
              <a:t>Элемент</a:t>
            </a:r>
            <a:r>
              <a:rPr b="0"/>
              <a:t> - составная часть 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блока</a:t>
            </a:r>
            <a:r>
              <a:rPr b="0"/>
              <a:t>, которая не может использоваться в отрыве от него. Элементы не существуют вне блока. Каждый элемент может принадлежать только одному блоку.</a:t>
            </a:r>
          </a:p>
        </p:txBody>
      </p:sp>
      <p:sp>
        <p:nvSpPr>
          <p:cNvPr id="666" name="БЭМ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БЭМ</a:t>
            </a:r>
          </a:p>
        </p:txBody>
      </p:sp>
      <p:pic>
        <p:nvPicPr>
          <p:cNvPr id="667" name="bem2.png" descr="bem2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747764" y="2843639"/>
            <a:ext cx="10061218" cy="59622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Модификатор - БЭМ-сущность, определяющая внешний вид, состояние и поведение блока или элемента."/>
          <p:cNvSpPr txBox="1"/>
          <p:nvPr>
            <p:ph type="body" sz="quarter" idx="1"/>
          </p:nvPr>
        </p:nvSpPr>
        <p:spPr>
          <a:xfrm>
            <a:off x="1476075" y="2617871"/>
            <a:ext cx="4927017" cy="6413699"/>
          </a:xfrm>
          <a:prstGeom prst="rect">
            <a:avLst/>
          </a:prstGeom>
        </p:spPr>
        <p:txBody>
          <a:bodyPr/>
          <a:lstStyle/>
          <a:p>
            <a:pPr marL="270710" indent="-270710">
              <a:buSzPct val="100000"/>
              <a:buChar char="•"/>
              <a:defRPr b="1"/>
            </a:pPr>
            <a:r>
              <a:t>Модификатор</a:t>
            </a:r>
            <a:r>
              <a:rPr b="0"/>
              <a:t> - БЭМ-сущность, определяющая внешний вид, состояние и поведение 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блока</a:t>
            </a:r>
            <a:r>
              <a:rPr b="0"/>
              <a:t> или 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элемента</a:t>
            </a:r>
            <a:r>
              <a:rPr b="0"/>
              <a:t>.</a:t>
            </a:r>
          </a:p>
        </p:txBody>
      </p:sp>
      <p:sp>
        <p:nvSpPr>
          <p:cNvPr id="670" name="БЭМ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БЭМ</a:t>
            </a:r>
          </a:p>
        </p:txBody>
      </p:sp>
      <p:pic>
        <p:nvPicPr>
          <p:cNvPr id="671" name="bem3.png" descr="bem3.png"/>
          <p:cNvPicPr>
            <a:picLocks noChangeAspect="1"/>
          </p:cNvPicPr>
          <p:nvPr>
            <p:ph type="pic" idx="21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747764" y="2661388"/>
            <a:ext cx="10061218" cy="63267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Строить верстку страницы используя “Блоки”, “Элементы” и “Модификаторы&quot;…"/>
          <p:cNvSpPr txBox="1"/>
          <p:nvPr>
            <p:ph type="body" sz="half" idx="1"/>
          </p:nvPr>
        </p:nvSpPr>
        <p:spPr>
          <a:xfrm>
            <a:off x="1476075" y="2617871"/>
            <a:ext cx="7455222" cy="6413699"/>
          </a:xfrm>
          <a:prstGeom prst="rect">
            <a:avLst/>
          </a:prstGeom>
        </p:spPr>
        <p:txBody>
          <a:bodyPr/>
          <a:lstStyle/>
          <a:p>
            <a:pPr marL="270710" indent="-270710">
              <a:buSzPct val="100000"/>
              <a:buChar char="•"/>
            </a:pPr>
            <a:r>
              <a:t>Строить верстку страницы</a:t>
            </a:r>
            <a:r>
              <a:t>,</a:t>
            </a:r>
            <a:r>
              <a:t> используя “Блоки”, “Элементы” и “Модификаторы"</a:t>
            </a:r>
          </a:p>
          <a:p>
            <a:pPr marL="270710" indent="-270710">
              <a:buSzPct val="100000"/>
              <a:buChar char="•"/>
            </a:pPr>
            <a:r>
              <a:t>Использовать политику именования элементов</a:t>
            </a:r>
            <a:r>
              <a:t>,</a:t>
            </a:r>
            <a:r>
              <a:t> предлагаемую БЭМ</a:t>
            </a:r>
          </a:p>
        </p:txBody>
      </p:sp>
      <p:sp>
        <p:nvSpPr>
          <p:cNvPr id="674" name="Как этим пользоваться?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Как этим пользоваться?</a:t>
            </a:r>
          </a:p>
        </p:txBody>
      </p:sp>
      <p:pic>
        <p:nvPicPr>
          <p:cNvPr id="675" name="methodoloty-3.jpg" descr="methodoloty-3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989" t="0" r="19832" b="0"/>
          <a:stretch>
            <a:fillRect/>
          </a:stretch>
        </p:blipFill>
        <p:spPr>
          <a:xfrm>
            <a:off x="9386500" y="2617916"/>
            <a:ext cx="7422482" cy="64136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Блокам присваиваются классы описывающие их функциональное значение, отдельные слова разделяются через “-” (search-bar)…"/>
          <p:cNvSpPr txBox="1"/>
          <p:nvPr>
            <p:ph type="body" sz="quarter" idx="1"/>
          </p:nvPr>
        </p:nvSpPr>
        <p:spPr>
          <a:xfrm>
            <a:off x="1476075" y="2617871"/>
            <a:ext cx="5566964" cy="6413699"/>
          </a:xfrm>
          <a:prstGeom prst="rect">
            <a:avLst/>
          </a:prstGeom>
        </p:spPr>
        <p:txBody>
          <a:bodyPr/>
          <a:lstStyle/>
          <a:p>
            <a:pPr marL="265295" indent="-265295" defTabSz="1344167">
              <a:lnSpc>
                <a:spcPct val="108000"/>
              </a:lnSpc>
              <a:spcBef>
                <a:spcPts val="1400"/>
              </a:spcBef>
              <a:buSzPct val="100000"/>
              <a:buChar char="•"/>
              <a:defRPr sz="2600"/>
            </a:pPr>
            <a:r>
              <a:t>Блокам присваиваются классы</a:t>
            </a:r>
            <a:r>
              <a:t>,</a:t>
            </a:r>
            <a:r>
              <a:t> описывающие их функциональное значение, отдельные слова разделяются через “-” (search-bar)</a:t>
            </a:r>
          </a:p>
          <a:p>
            <a:pPr marL="265295" indent="-265295" defTabSz="1344167">
              <a:lnSpc>
                <a:spcPct val="108000"/>
              </a:lnSpc>
              <a:spcBef>
                <a:spcPts val="1400"/>
              </a:spcBef>
              <a:buSzPct val="100000"/>
              <a:buChar char="•"/>
              <a:defRPr sz="2600"/>
            </a:pPr>
            <a:r>
              <a:t>Элементам присваиваются имена по принципу “имя-блока__имя-элемента“ (search-bar__title)</a:t>
            </a:r>
          </a:p>
          <a:p>
            <a:pPr marL="265295" indent="-265295" defTabSz="1344167">
              <a:lnSpc>
                <a:spcPct val="108000"/>
              </a:lnSpc>
              <a:spcBef>
                <a:spcPts val="1400"/>
              </a:spcBef>
              <a:buSzPct val="100000"/>
              <a:buChar char="•"/>
              <a:defRPr sz="2600"/>
            </a:pPr>
            <a:r>
              <a:t>Модификаторам присваиваются имена по принципу “имя-блока—название-модификатора“ (search-bar—blue)</a:t>
            </a:r>
          </a:p>
        </p:txBody>
      </p:sp>
      <p:sp>
        <p:nvSpPr>
          <p:cNvPr id="678" name="Политика именования"/>
          <p:cNvSpPr txBox="1"/>
          <p:nvPr>
            <p:ph type="title"/>
          </p:nvPr>
        </p:nvSpPr>
        <p:spPr>
          <a:xfrm>
            <a:off x="1476078" y="1147463"/>
            <a:ext cx="11846416" cy="850239"/>
          </a:xfrm>
          <a:prstGeom prst="rect">
            <a:avLst/>
          </a:prstGeom>
        </p:spPr>
        <p:txBody>
          <a:bodyPr/>
          <a:lstStyle/>
          <a:p>
            <a:pPr/>
            <a:r>
              <a:t>Политика именования</a:t>
            </a:r>
          </a:p>
        </p:txBody>
      </p:sp>
      <p:pic>
        <p:nvPicPr>
          <p:cNvPr id="679" name="bem-naming.png" descr="bem-naming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857" r="0" b="0"/>
          <a:stretch>
            <a:fillRect/>
          </a:stretch>
        </p:blipFill>
        <p:spPr>
          <a:xfrm>
            <a:off x="7509210" y="2617918"/>
            <a:ext cx="11267725" cy="69491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Вопросы?"/>
          <p:cNvSpPr txBox="1"/>
          <p:nvPr>
            <p:ph type="title"/>
          </p:nvPr>
        </p:nvSpPr>
        <p:spPr>
          <a:xfrm>
            <a:off x="2332252" y="3284615"/>
            <a:ext cx="13165062" cy="1691234"/>
          </a:xfrm>
          <a:prstGeom prst="rect">
            <a:avLst/>
          </a:prstGeom>
        </p:spPr>
        <p:txBody>
          <a:bodyPr/>
          <a:lstStyle/>
          <a:p>
            <a:pPr/>
            <a:r>
              <a:t>Вопросы?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 Placeholder 1"/>
          <p:cNvSpPr txBox="1"/>
          <p:nvPr>
            <p:ph type="body" sz="half" idx="1"/>
          </p:nvPr>
        </p:nvSpPr>
        <p:spPr>
          <a:xfrm>
            <a:off x="1476076" y="2617870"/>
            <a:ext cx="6508595" cy="6413700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</a:pPr>
            <a:r>
              <a:t>С помощью </a:t>
            </a:r>
            <a:r>
              <a:t>Float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С помощью </a:t>
            </a:r>
            <a:r>
              <a:t>Flexbox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С помощью </a:t>
            </a:r>
            <a:r>
              <a:t>Grid Layout</a:t>
            </a:r>
          </a:p>
        </p:txBody>
      </p:sp>
      <p:sp>
        <p:nvSpPr>
          <p:cNvPr id="502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Методы построения сеток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 Placeholder 1"/>
          <p:cNvSpPr txBox="1"/>
          <p:nvPr>
            <p:ph type="body" sz="half" idx="1"/>
          </p:nvPr>
        </p:nvSpPr>
        <p:spPr>
          <a:xfrm>
            <a:off x="1476076" y="2617870"/>
            <a:ext cx="6508595" cy="6413700"/>
          </a:xfrm>
          <a:prstGeom prst="rect">
            <a:avLst/>
          </a:prstGeom>
        </p:spPr>
        <p:txBody>
          <a:bodyPr/>
          <a:lstStyle/>
          <a:p>
            <a:pPr/>
            <a:r>
              <a:t>По умолчанию браузер не включает отступы и границы в пределах заявленной ширины и высоты элемента. </a:t>
            </a:r>
          </a:p>
          <a:p>
            <a:pPr/>
            <a:r>
              <a:t>Свойство </a:t>
            </a:r>
            <a:r>
              <a:t>box-sizing </a:t>
            </a:r>
            <a:r>
              <a:t>устанавливает способ вычисления ширины элемента</a:t>
            </a:r>
          </a:p>
        </p:txBody>
      </p:sp>
      <p:sp>
        <p:nvSpPr>
          <p:cNvPr id="505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Сброс отступов </a:t>
            </a:r>
          </a:p>
        </p:txBody>
      </p:sp>
      <p:pic>
        <p:nvPicPr>
          <p:cNvPr id="5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3912" y="2617871"/>
            <a:ext cx="7293040" cy="2989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Clearfix</a:t>
            </a:r>
          </a:p>
        </p:txBody>
      </p:sp>
      <p:pic>
        <p:nvPicPr>
          <p:cNvPr id="5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8365" y="3320000"/>
            <a:ext cx="4691317" cy="4924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72921" y="2961450"/>
            <a:ext cx="7143751" cy="4857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2"/>
          <p:cNvSpPr txBox="1"/>
          <p:nvPr>
            <p:ph type="title"/>
          </p:nvPr>
        </p:nvSpPr>
        <p:spPr>
          <a:xfrm>
            <a:off x="1476078" y="1147463"/>
            <a:ext cx="11846415" cy="850239"/>
          </a:xfrm>
          <a:prstGeom prst="rect">
            <a:avLst/>
          </a:prstGeom>
        </p:spPr>
        <p:txBody>
          <a:bodyPr/>
          <a:lstStyle/>
          <a:p>
            <a:pPr/>
            <a:r>
              <a:t>Позиционирование столбцов</a:t>
            </a:r>
          </a:p>
        </p:txBody>
      </p:sp>
      <p:pic>
        <p:nvPicPr>
          <p:cNvPr id="51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4376" y="4203782"/>
            <a:ext cx="5645985" cy="2719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4765" y="4203782"/>
            <a:ext cx="5700034" cy="2280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33332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342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00" u="none" kumimoji="0" normalizeH="0">
            <a:ln>
              <a:noFill/>
            </a:ln>
            <a:solidFill>
              <a:srgbClr val="333332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